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6" r:id="rId4"/>
    <p:sldId id="261" r:id="rId5"/>
    <p:sldId id="263" r:id="rId6"/>
    <p:sldId id="264" r:id="rId7"/>
    <p:sldId id="257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84" y="10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63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29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225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037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3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942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23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341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973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453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26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9CC06-C80C-4E81-AFE5-04EB644EBB96}" type="datetimeFigureOut">
              <a:rPr lang="cs-CZ" smtClean="0"/>
              <a:t>22. 10. 2014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32731-FB6A-40CD-A7A8-DC98EDC92E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819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wmf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jpeg"/><Relationship Id="rId10" Type="http://schemas.openxmlformats.org/officeDocument/2006/relationships/image" Target="../media/image12.wmf"/><Relationship Id="rId4" Type="http://schemas.openxmlformats.org/officeDocument/2006/relationships/image" Target="../media/image7.png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wmf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8.jpeg"/><Relationship Id="rId10" Type="http://schemas.openxmlformats.org/officeDocument/2006/relationships/image" Target="../media/image12.wmf"/><Relationship Id="rId4" Type="http://schemas.openxmlformats.org/officeDocument/2006/relationships/image" Target="../media/image7.png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image" Target="../media/image1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8.jpeg"/><Relationship Id="rId15" Type="http://schemas.openxmlformats.org/officeDocument/2006/relationships/image" Target="../media/image14.wmf"/><Relationship Id="rId10" Type="http://schemas.openxmlformats.org/officeDocument/2006/relationships/image" Target="../media/image12.wmf"/><Relationship Id="rId4" Type="http://schemas.openxmlformats.org/officeDocument/2006/relationships/image" Target="../media/image7.png"/><Relationship Id="rId9" Type="http://schemas.microsoft.com/office/2007/relationships/hdphoto" Target="../media/hdphoto2.wdp"/><Relationship Id="rId1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2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1943810"/>
              </p:ext>
            </p:extLst>
          </p:nvPr>
        </p:nvGraphicFramePr>
        <p:xfrm>
          <a:off x="1604963" y="127000"/>
          <a:ext cx="5911850" cy="673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3" imgW="5986194" imgH="6793205" progId="Word.Document.12">
                  <p:embed/>
                </p:oleObj>
              </mc:Choice>
              <mc:Fallback>
                <p:oleObj name="Dokument" r:id="rId3" imgW="5986194" imgH="67932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4963" y="127000"/>
                        <a:ext cx="5911850" cy="673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0562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Skupina 117"/>
          <p:cNvGrpSpPr/>
          <p:nvPr/>
        </p:nvGrpSpPr>
        <p:grpSpPr>
          <a:xfrm>
            <a:off x="5148774" y="1302187"/>
            <a:ext cx="3670847" cy="4766749"/>
            <a:chOff x="5148774" y="1302187"/>
            <a:chExt cx="3670847" cy="4766749"/>
          </a:xfrm>
        </p:grpSpPr>
        <p:pic>
          <p:nvPicPr>
            <p:cNvPr id="5122" name="Picture 2" descr="C:\Users\radoslav.pekny\AppData\Local\Microsoft\Windows\Temporary Internet Files\Content.IE5\ZPCSRFQU\MC900351349[1].wm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4037" y="1302187"/>
              <a:ext cx="2880320" cy="4392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7" name="Freeform 126"/>
            <p:cNvSpPr>
              <a:spLocks/>
            </p:cNvSpPr>
            <p:nvPr/>
          </p:nvSpPr>
          <p:spPr bwMode="auto">
            <a:xfrm>
              <a:off x="5148774" y="5434691"/>
              <a:ext cx="3670847" cy="634245"/>
            </a:xfrm>
            <a:custGeom>
              <a:avLst/>
              <a:gdLst>
                <a:gd name="T0" fmla="*/ 1441 w 1441"/>
                <a:gd name="T1" fmla="*/ 230 h 230"/>
                <a:gd name="T2" fmla="*/ 1441 w 1441"/>
                <a:gd name="T3" fmla="*/ 230 h 230"/>
                <a:gd name="T4" fmla="*/ 1427 w 1441"/>
                <a:gd name="T5" fmla="*/ 202 h 230"/>
                <a:gd name="T6" fmla="*/ 1409 w 1441"/>
                <a:gd name="T7" fmla="*/ 179 h 230"/>
                <a:gd name="T8" fmla="*/ 1386 w 1441"/>
                <a:gd name="T9" fmla="*/ 161 h 230"/>
                <a:gd name="T10" fmla="*/ 1358 w 1441"/>
                <a:gd name="T11" fmla="*/ 138 h 230"/>
                <a:gd name="T12" fmla="*/ 1326 w 1441"/>
                <a:gd name="T13" fmla="*/ 120 h 230"/>
                <a:gd name="T14" fmla="*/ 1289 w 1441"/>
                <a:gd name="T15" fmla="*/ 101 h 230"/>
                <a:gd name="T16" fmla="*/ 1201 w 1441"/>
                <a:gd name="T17" fmla="*/ 64 h 230"/>
                <a:gd name="T18" fmla="*/ 1096 w 1441"/>
                <a:gd name="T19" fmla="*/ 37 h 230"/>
                <a:gd name="T20" fmla="*/ 980 w 1441"/>
                <a:gd name="T21" fmla="*/ 18 h 230"/>
                <a:gd name="T22" fmla="*/ 856 w 1441"/>
                <a:gd name="T23" fmla="*/ 4 h 230"/>
                <a:gd name="T24" fmla="*/ 718 w 1441"/>
                <a:gd name="T25" fmla="*/ 0 h 230"/>
                <a:gd name="T26" fmla="*/ 718 w 1441"/>
                <a:gd name="T27" fmla="*/ 0 h 230"/>
                <a:gd name="T28" fmla="*/ 585 w 1441"/>
                <a:gd name="T29" fmla="*/ 4 h 230"/>
                <a:gd name="T30" fmla="*/ 460 w 1441"/>
                <a:gd name="T31" fmla="*/ 18 h 230"/>
                <a:gd name="T32" fmla="*/ 345 w 1441"/>
                <a:gd name="T33" fmla="*/ 37 h 230"/>
                <a:gd name="T34" fmla="*/ 239 w 1441"/>
                <a:gd name="T35" fmla="*/ 64 h 230"/>
                <a:gd name="T36" fmla="*/ 152 w 1441"/>
                <a:gd name="T37" fmla="*/ 101 h 230"/>
                <a:gd name="T38" fmla="*/ 115 w 1441"/>
                <a:gd name="T39" fmla="*/ 120 h 230"/>
                <a:gd name="T40" fmla="*/ 83 w 1441"/>
                <a:gd name="T41" fmla="*/ 138 h 230"/>
                <a:gd name="T42" fmla="*/ 55 w 1441"/>
                <a:gd name="T43" fmla="*/ 161 h 230"/>
                <a:gd name="T44" fmla="*/ 32 w 1441"/>
                <a:gd name="T45" fmla="*/ 179 h 230"/>
                <a:gd name="T46" fmla="*/ 14 w 1441"/>
                <a:gd name="T47" fmla="*/ 202 h 230"/>
                <a:gd name="T48" fmla="*/ 0 w 1441"/>
                <a:gd name="T49" fmla="*/ 230 h 230"/>
                <a:gd name="T50" fmla="*/ 1441 w 1441"/>
                <a:gd name="T5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1" h="230">
                  <a:moveTo>
                    <a:pt x="1441" y="230"/>
                  </a:moveTo>
                  <a:lnTo>
                    <a:pt x="1441" y="230"/>
                  </a:lnTo>
                  <a:lnTo>
                    <a:pt x="1427" y="202"/>
                  </a:lnTo>
                  <a:lnTo>
                    <a:pt x="1409" y="179"/>
                  </a:lnTo>
                  <a:lnTo>
                    <a:pt x="1386" y="161"/>
                  </a:lnTo>
                  <a:lnTo>
                    <a:pt x="1358" y="138"/>
                  </a:lnTo>
                  <a:lnTo>
                    <a:pt x="1326" y="120"/>
                  </a:lnTo>
                  <a:lnTo>
                    <a:pt x="1289" y="101"/>
                  </a:lnTo>
                  <a:lnTo>
                    <a:pt x="1201" y="64"/>
                  </a:lnTo>
                  <a:lnTo>
                    <a:pt x="1096" y="37"/>
                  </a:lnTo>
                  <a:lnTo>
                    <a:pt x="980" y="18"/>
                  </a:lnTo>
                  <a:lnTo>
                    <a:pt x="856" y="4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585" y="4"/>
                  </a:lnTo>
                  <a:lnTo>
                    <a:pt x="460" y="18"/>
                  </a:lnTo>
                  <a:lnTo>
                    <a:pt x="345" y="37"/>
                  </a:lnTo>
                  <a:lnTo>
                    <a:pt x="239" y="64"/>
                  </a:lnTo>
                  <a:lnTo>
                    <a:pt x="152" y="101"/>
                  </a:lnTo>
                  <a:lnTo>
                    <a:pt x="115" y="120"/>
                  </a:lnTo>
                  <a:lnTo>
                    <a:pt x="83" y="138"/>
                  </a:lnTo>
                  <a:lnTo>
                    <a:pt x="55" y="161"/>
                  </a:lnTo>
                  <a:lnTo>
                    <a:pt x="32" y="179"/>
                  </a:lnTo>
                  <a:lnTo>
                    <a:pt x="14" y="202"/>
                  </a:lnTo>
                  <a:lnTo>
                    <a:pt x="0" y="230"/>
                  </a:lnTo>
                  <a:lnTo>
                    <a:pt x="1441" y="230"/>
                  </a:lnTo>
                  <a:close/>
                </a:path>
              </a:pathLst>
            </a:custGeom>
            <a:solidFill>
              <a:srgbClr val="00B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15" name="Skupina 114"/>
          <p:cNvGrpSpPr/>
          <p:nvPr/>
        </p:nvGrpSpPr>
        <p:grpSpPr>
          <a:xfrm>
            <a:off x="419083" y="1550491"/>
            <a:ext cx="3809079" cy="4467239"/>
            <a:chOff x="419083" y="1550491"/>
            <a:chExt cx="3809079" cy="4467239"/>
          </a:xfrm>
        </p:grpSpPr>
        <p:grpSp>
          <p:nvGrpSpPr>
            <p:cNvPr id="2" name="Skupina 1"/>
            <p:cNvGrpSpPr/>
            <p:nvPr/>
          </p:nvGrpSpPr>
          <p:grpSpPr>
            <a:xfrm>
              <a:off x="419083" y="1550491"/>
              <a:ext cx="3809079" cy="3859402"/>
              <a:chOff x="723360" y="1710532"/>
              <a:chExt cx="3559691" cy="3603625"/>
            </a:xfrm>
            <a:solidFill>
              <a:srgbClr val="00B050"/>
            </a:solidFill>
          </p:grpSpPr>
          <p:sp>
            <p:nvSpPr>
              <p:cNvPr id="3" name="Freeform 7"/>
              <p:cNvSpPr>
                <a:spLocks/>
              </p:cNvSpPr>
              <p:nvPr/>
            </p:nvSpPr>
            <p:spPr bwMode="auto">
              <a:xfrm>
                <a:off x="1635440" y="2661444"/>
                <a:ext cx="1000710" cy="2652713"/>
              </a:xfrm>
              <a:custGeom>
                <a:avLst/>
                <a:gdLst>
                  <a:gd name="T0" fmla="*/ 469 w 621"/>
                  <a:gd name="T1" fmla="*/ 1671 h 1671"/>
                  <a:gd name="T2" fmla="*/ 469 w 621"/>
                  <a:gd name="T3" fmla="*/ 1671 h 1671"/>
                  <a:gd name="T4" fmla="*/ 617 w 621"/>
                  <a:gd name="T5" fmla="*/ 1667 h 1671"/>
                  <a:gd name="T6" fmla="*/ 617 w 621"/>
                  <a:gd name="T7" fmla="*/ 1667 h 1671"/>
                  <a:gd name="T8" fmla="*/ 621 w 621"/>
                  <a:gd name="T9" fmla="*/ 1584 h 1671"/>
                  <a:gd name="T10" fmla="*/ 617 w 621"/>
                  <a:gd name="T11" fmla="*/ 1496 h 1671"/>
                  <a:gd name="T12" fmla="*/ 608 w 621"/>
                  <a:gd name="T13" fmla="*/ 1413 h 1671"/>
                  <a:gd name="T14" fmla="*/ 594 w 621"/>
                  <a:gd name="T15" fmla="*/ 1330 h 1671"/>
                  <a:gd name="T16" fmla="*/ 594 w 621"/>
                  <a:gd name="T17" fmla="*/ 1330 h 1671"/>
                  <a:gd name="T18" fmla="*/ 571 w 621"/>
                  <a:gd name="T19" fmla="*/ 1211 h 1671"/>
                  <a:gd name="T20" fmla="*/ 543 w 621"/>
                  <a:gd name="T21" fmla="*/ 1091 h 1671"/>
                  <a:gd name="T22" fmla="*/ 502 w 621"/>
                  <a:gd name="T23" fmla="*/ 976 h 1671"/>
                  <a:gd name="T24" fmla="*/ 451 w 621"/>
                  <a:gd name="T25" fmla="*/ 861 h 1671"/>
                  <a:gd name="T26" fmla="*/ 451 w 621"/>
                  <a:gd name="T27" fmla="*/ 861 h 1671"/>
                  <a:gd name="T28" fmla="*/ 396 w 621"/>
                  <a:gd name="T29" fmla="*/ 750 h 1671"/>
                  <a:gd name="T30" fmla="*/ 327 w 621"/>
                  <a:gd name="T31" fmla="*/ 649 h 1671"/>
                  <a:gd name="T32" fmla="*/ 193 w 621"/>
                  <a:gd name="T33" fmla="*/ 442 h 1671"/>
                  <a:gd name="T34" fmla="*/ 129 w 621"/>
                  <a:gd name="T35" fmla="*/ 336 h 1671"/>
                  <a:gd name="T36" fmla="*/ 74 w 621"/>
                  <a:gd name="T37" fmla="*/ 230 h 1671"/>
                  <a:gd name="T38" fmla="*/ 51 w 621"/>
                  <a:gd name="T39" fmla="*/ 175 h 1671"/>
                  <a:gd name="T40" fmla="*/ 32 w 621"/>
                  <a:gd name="T41" fmla="*/ 120 h 1671"/>
                  <a:gd name="T42" fmla="*/ 14 w 621"/>
                  <a:gd name="T43" fmla="*/ 60 h 1671"/>
                  <a:gd name="T44" fmla="*/ 5 w 621"/>
                  <a:gd name="T45" fmla="*/ 0 h 1671"/>
                  <a:gd name="T46" fmla="*/ 5 w 621"/>
                  <a:gd name="T47" fmla="*/ 0 h 1671"/>
                  <a:gd name="T48" fmla="*/ 0 w 621"/>
                  <a:gd name="T49" fmla="*/ 0 h 1671"/>
                  <a:gd name="T50" fmla="*/ 0 w 621"/>
                  <a:gd name="T51" fmla="*/ 0 h 1671"/>
                  <a:gd name="T52" fmla="*/ 0 w 621"/>
                  <a:gd name="T53" fmla="*/ 0 h 1671"/>
                  <a:gd name="T54" fmla="*/ 5 w 621"/>
                  <a:gd name="T55" fmla="*/ 51 h 1671"/>
                  <a:gd name="T56" fmla="*/ 14 w 621"/>
                  <a:gd name="T57" fmla="*/ 106 h 1671"/>
                  <a:gd name="T58" fmla="*/ 28 w 621"/>
                  <a:gd name="T59" fmla="*/ 156 h 1671"/>
                  <a:gd name="T60" fmla="*/ 41 w 621"/>
                  <a:gd name="T61" fmla="*/ 207 h 1671"/>
                  <a:gd name="T62" fmla="*/ 83 w 621"/>
                  <a:gd name="T63" fmla="*/ 304 h 1671"/>
                  <a:gd name="T64" fmla="*/ 129 w 621"/>
                  <a:gd name="T65" fmla="*/ 400 h 1671"/>
                  <a:gd name="T66" fmla="*/ 184 w 621"/>
                  <a:gd name="T67" fmla="*/ 497 h 1671"/>
                  <a:gd name="T68" fmla="*/ 239 w 621"/>
                  <a:gd name="T69" fmla="*/ 594 h 1671"/>
                  <a:gd name="T70" fmla="*/ 350 w 621"/>
                  <a:gd name="T71" fmla="*/ 778 h 1671"/>
                  <a:gd name="T72" fmla="*/ 350 w 621"/>
                  <a:gd name="T73" fmla="*/ 778 h 1671"/>
                  <a:gd name="T74" fmla="*/ 405 w 621"/>
                  <a:gd name="T75" fmla="*/ 884 h 1671"/>
                  <a:gd name="T76" fmla="*/ 428 w 621"/>
                  <a:gd name="T77" fmla="*/ 935 h 1671"/>
                  <a:gd name="T78" fmla="*/ 446 w 621"/>
                  <a:gd name="T79" fmla="*/ 990 h 1671"/>
                  <a:gd name="T80" fmla="*/ 465 w 621"/>
                  <a:gd name="T81" fmla="*/ 1045 h 1671"/>
                  <a:gd name="T82" fmla="*/ 479 w 621"/>
                  <a:gd name="T83" fmla="*/ 1105 h 1671"/>
                  <a:gd name="T84" fmla="*/ 488 w 621"/>
                  <a:gd name="T85" fmla="*/ 1169 h 1671"/>
                  <a:gd name="T86" fmla="*/ 497 w 621"/>
                  <a:gd name="T87" fmla="*/ 1243 h 1671"/>
                  <a:gd name="T88" fmla="*/ 497 w 621"/>
                  <a:gd name="T89" fmla="*/ 1243 h 1671"/>
                  <a:gd name="T90" fmla="*/ 502 w 621"/>
                  <a:gd name="T91" fmla="*/ 1303 h 1671"/>
                  <a:gd name="T92" fmla="*/ 506 w 621"/>
                  <a:gd name="T93" fmla="*/ 1363 h 1671"/>
                  <a:gd name="T94" fmla="*/ 502 w 621"/>
                  <a:gd name="T95" fmla="*/ 1469 h 1671"/>
                  <a:gd name="T96" fmla="*/ 488 w 621"/>
                  <a:gd name="T97" fmla="*/ 1570 h 1671"/>
                  <a:gd name="T98" fmla="*/ 469 w 621"/>
                  <a:gd name="T99" fmla="*/ 1671 h 1671"/>
                  <a:gd name="T100" fmla="*/ 469 w 621"/>
                  <a:gd name="T101" fmla="*/ 1671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21" h="1671">
                    <a:moveTo>
                      <a:pt x="469" y="1671"/>
                    </a:moveTo>
                    <a:lnTo>
                      <a:pt x="469" y="1671"/>
                    </a:lnTo>
                    <a:lnTo>
                      <a:pt x="617" y="1667"/>
                    </a:lnTo>
                    <a:lnTo>
                      <a:pt x="617" y="1667"/>
                    </a:lnTo>
                    <a:lnTo>
                      <a:pt x="621" y="1584"/>
                    </a:lnTo>
                    <a:lnTo>
                      <a:pt x="617" y="1496"/>
                    </a:lnTo>
                    <a:lnTo>
                      <a:pt x="608" y="1413"/>
                    </a:lnTo>
                    <a:lnTo>
                      <a:pt x="594" y="1330"/>
                    </a:lnTo>
                    <a:lnTo>
                      <a:pt x="594" y="1330"/>
                    </a:lnTo>
                    <a:lnTo>
                      <a:pt x="571" y="1211"/>
                    </a:lnTo>
                    <a:lnTo>
                      <a:pt x="543" y="1091"/>
                    </a:lnTo>
                    <a:lnTo>
                      <a:pt x="502" y="976"/>
                    </a:lnTo>
                    <a:lnTo>
                      <a:pt x="451" y="861"/>
                    </a:lnTo>
                    <a:lnTo>
                      <a:pt x="451" y="861"/>
                    </a:lnTo>
                    <a:lnTo>
                      <a:pt x="396" y="750"/>
                    </a:lnTo>
                    <a:lnTo>
                      <a:pt x="327" y="649"/>
                    </a:lnTo>
                    <a:lnTo>
                      <a:pt x="193" y="442"/>
                    </a:lnTo>
                    <a:lnTo>
                      <a:pt x="129" y="336"/>
                    </a:lnTo>
                    <a:lnTo>
                      <a:pt x="74" y="230"/>
                    </a:lnTo>
                    <a:lnTo>
                      <a:pt x="51" y="175"/>
                    </a:lnTo>
                    <a:lnTo>
                      <a:pt x="32" y="120"/>
                    </a:lnTo>
                    <a:lnTo>
                      <a:pt x="14" y="6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51"/>
                    </a:lnTo>
                    <a:lnTo>
                      <a:pt x="14" y="106"/>
                    </a:lnTo>
                    <a:lnTo>
                      <a:pt x="28" y="156"/>
                    </a:lnTo>
                    <a:lnTo>
                      <a:pt x="41" y="207"/>
                    </a:lnTo>
                    <a:lnTo>
                      <a:pt x="83" y="304"/>
                    </a:lnTo>
                    <a:lnTo>
                      <a:pt x="129" y="400"/>
                    </a:lnTo>
                    <a:lnTo>
                      <a:pt x="184" y="497"/>
                    </a:lnTo>
                    <a:lnTo>
                      <a:pt x="239" y="594"/>
                    </a:lnTo>
                    <a:lnTo>
                      <a:pt x="350" y="778"/>
                    </a:lnTo>
                    <a:lnTo>
                      <a:pt x="350" y="778"/>
                    </a:lnTo>
                    <a:lnTo>
                      <a:pt x="405" y="884"/>
                    </a:lnTo>
                    <a:lnTo>
                      <a:pt x="428" y="935"/>
                    </a:lnTo>
                    <a:lnTo>
                      <a:pt x="446" y="990"/>
                    </a:lnTo>
                    <a:lnTo>
                      <a:pt x="465" y="1045"/>
                    </a:lnTo>
                    <a:lnTo>
                      <a:pt x="479" y="1105"/>
                    </a:lnTo>
                    <a:lnTo>
                      <a:pt x="488" y="1169"/>
                    </a:lnTo>
                    <a:lnTo>
                      <a:pt x="497" y="1243"/>
                    </a:lnTo>
                    <a:lnTo>
                      <a:pt x="497" y="1243"/>
                    </a:lnTo>
                    <a:lnTo>
                      <a:pt x="502" y="1303"/>
                    </a:lnTo>
                    <a:lnTo>
                      <a:pt x="506" y="1363"/>
                    </a:lnTo>
                    <a:lnTo>
                      <a:pt x="502" y="1469"/>
                    </a:lnTo>
                    <a:lnTo>
                      <a:pt x="488" y="1570"/>
                    </a:lnTo>
                    <a:lnTo>
                      <a:pt x="469" y="1671"/>
                    </a:lnTo>
                    <a:lnTo>
                      <a:pt x="469" y="167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" name="Freeform 8"/>
              <p:cNvSpPr>
                <a:spLocks/>
              </p:cNvSpPr>
              <p:nvPr/>
            </p:nvSpPr>
            <p:spPr bwMode="auto">
              <a:xfrm>
                <a:off x="1495244" y="3107532"/>
                <a:ext cx="407696" cy="277813"/>
              </a:xfrm>
              <a:custGeom>
                <a:avLst/>
                <a:gdLst>
                  <a:gd name="T0" fmla="*/ 0 w 253"/>
                  <a:gd name="T1" fmla="*/ 4 h 175"/>
                  <a:gd name="T2" fmla="*/ 0 w 253"/>
                  <a:gd name="T3" fmla="*/ 4 h 175"/>
                  <a:gd name="T4" fmla="*/ 32 w 253"/>
                  <a:gd name="T5" fmla="*/ 37 h 175"/>
                  <a:gd name="T6" fmla="*/ 64 w 253"/>
                  <a:gd name="T7" fmla="*/ 64 h 175"/>
                  <a:gd name="T8" fmla="*/ 101 w 253"/>
                  <a:gd name="T9" fmla="*/ 92 h 175"/>
                  <a:gd name="T10" fmla="*/ 138 w 253"/>
                  <a:gd name="T11" fmla="*/ 115 h 175"/>
                  <a:gd name="T12" fmla="*/ 138 w 253"/>
                  <a:gd name="T13" fmla="*/ 115 h 175"/>
                  <a:gd name="T14" fmla="*/ 174 w 253"/>
                  <a:gd name="T15" fmla="*/ 138 h 175"/>
                  <a:gd name="T16" fmla="*/ 216 w 253"/>
                  <a:gd name="T17" fmla="*/ 156 h 175"/>
                  <a:gd name="T18" fmla="*/ 216 w 253"/>
                  <a:gd name="T19" fmla="*/ 156 h 175"/>
                  <a:gd name="T20" fmla="*/ 225 w 253"/>
                  <a:gd name="T21" fmla="*/ 166 h 175"/>
                  <a:gd name="T22" fmla="*/ 230 w 253"/>
                  <a:gd name="T23" fmla="*/ 175 h 175"/>
                  <a:gd name="T24" fmla="*/ 239 w 253"/>
                  <a:gd name="T25" fmla="*/ 175 h 175"/>
                  <a:gd name="T26" fmla="*/ 239 w 253"/>
                  <a:gd name="T27" fmla="*/ 175 h 175"/>
                  <a:gd name="T28" fmla="*/ 248 w 253"/>
                  <a:gd name="T29" fmla="*/ 175 h 175"/>
                  <a:gd name="T30" fmla="*/ 253 w 253"/>
                  <a:gd name="T31" fmla="*/ 170 h 175"/>
                  <a:gd name="T32" fmla="*/ 253 w 253"/>
                  <a:gd name="T33" fmla="*/ 166 h 175"/>
                  <a:gd name="T34" fmla="*/ 253 w 253"/>
                  <a:gd name="T35" fmla="*/ 156 h 175"/>
                  <a:gd name="T36" fmla="*/ 243 w 253"/>
                  <a:gd name="T37" fmla="*/ 143 h 175"/>
                  <a:gd name="T38" fmla="*/ 239 w 253"/>
                  <a:gd name="T39" fmla="*/ 133 h 175"/>
                  <a:gd name="T40" fmla="*/ 239 w 253"/>
                  <a:gd name="T41" fmla="*/ 133 h 175"/>
                  <a:gd name="T42" fmla="*/ 202 w 253"/>
                  <a:gd name="T43" fmla="*/ 129 h 175"/>
                  <a:gd name="T44" fmla="*/ 170 w 253"/>
                  <a:gd name="T45" fmla="*/ 115 h 175"/>
                  <a:gd name="T46" fmla="*/ 115 w 253"/>
                  <a:gd name="T47" fmla="*/ 83 h 175"/>
                  <a:gd name="T48" fmla="*/ 115 w 253"/>
                  <a:gd name="T49" fmla="*/ 83 h 175"/>
                  <a:gd name="T50" fmla="*/ 55 w 253"/>
                  <a:gd name="T51" fmla="*/ 46 h 175"/>
                  <a:gd name="T52" fmla="*/ 27 w 253"/>
                  <a:gd name="T53" fmla="*/ 23 h 175"/>
                  <a:gd name="T54" fmla="*/ 4 w 253"/>
                  <a:gd name="T55" fmla="*/ 0 h 175"/>
                  <a:gd name="T56" fmla="*/ 4 w 253"/>
                  <a:gd name="T57" fmla="*/ 0 h 175"/>
                  <a:gd name="T58" fmla="*/ 0 w 253"/>
                  <a:gd name="T59" fmla="*/ 4 h 175"/>
                  <a:gd name="T60" fmla="*/ 0 w 253"/>
                  <a:gd name="T61" fmla="*/ 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53" h="175">
                    <a:moveTo>
                      <a:pt x="0" y="4"/>
                    </a:moveTo>
                    <a:lnTo>
                      <a:pt x="0" y="4"/>
                    </a:lnTo>
                    <a:lnTo>
                      <a:pt x="32" y="37"/>
                    </a:lnTo>
                    <a:lnTo>
                      <a:pt x="64" y="64"/>
                    </a:lnTo>
                    <a:lnTo>
                      <a:pt x="101" y="92"/>
                    </a:lnTo>
                    <a:lnTo>
                      <a:pt x="138" y="115"/>
                    </a:lnTo>
                    <a:lnTo>
                      <a:pt x="138" y="115"/>
                    </a:lnTo>
                    <a:lnTo>
                      <a:pt x="174" y="138"/>
                    </a:lnTo>
                    <a:lnTo>
                      <a:pt x="216" y="156"/>
                    </a:lnTo>
                    <a:lnTo>
                      <a:pt x="216" y="156"/>
                    </a:lnTo>
                    <a:lnTo>
                      <a:pt x="225" y="166"/>
                    </a:lnTo>
                    <a:lnTo>
                      <a:pt x="230" y="175"/>
                    </a:lnTo>
                    <a:lnTo>
                      <a:pt x="239" y="175"/>
                    </a:lnTo>
                    <a:lnTo>
                      <a:pt x="239" y="175"/>
                    </a:lnTo>
                    <a:lnTo>
                      <a:pt x="248" y="175"/>
                    </a:lnTo>
                    <a:lnTo>
                      <a:pt x="253" y="170"/>
                    </a:lnTo>
                    <a:lnTo>
                      <a:pt x="253" y="166"/>
                    </a:lnTo>
                    <a:lnTo>
                      <a:pt x="253" y="156"/>
                    </a:lnTo>
                    <a:lnTo>
                      <a:pt x="243" y="143"/>
                    </a:lnTo>
                    <a:lnTo>
                      <a:pt x="239" y="133"/>
                    </a:lnTo>
                    <a:lnTo>
                      <a:pt x="239" y="133"/>
                    </a:lnTo>
                    <a:lnTo>
                      <a:pt x="202" y="129"/>
                    </a:lnTo>
                    <a:lnTo>
                      <a:pt x="170" y="115"/>
                    </a:lnTo>
                    <a:lnTo>
                      <a:pt x="115" y="83"/>
                    </a:lnTo>
                    <a:lnTo>
                      <a:pt x="115" y="83"/>
                    </a:lnTo>
                    <a:lnTo>
                      <a:pt x="55" y="46"/>
                    </a:lnTo>
                    <a:lnTo>
                      <a:pt x="27" y="23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" name="Freeform 9"/>
              <p:cNvSpPr>
                <a:spLocks/>
              </p:cNvSpPr>
              <p:nvPr/>
            </p:nvSpPr>
            <p:spPr bwMode="auto">
              <a:xfrm>
                <a:off x="2154327" y="3158332"/>
                <a:ext cx="148253" cy="760413"/>
              </a:xfrm>
              <a:custGeom>
                <a:avLst/>
                <a:gdLst>
                  <a:gd name="T0" fmla="*/ 88 w 92"/>
                  <a:gd name="T1" fmla="*/ 0 h 479"/>
                  <a:gd name="T2" fmla="*/ 88 w 92"/>
                  <a:gd name="T3" fmla="*/ 0 h 479"/>
                  <a:gd name="T4" fmla="*/ 65 w 92"/>
                  <a:gd name="T5" fmla="*/ 55 h 479"/>
                  <a:gd name="T6" fmla="*/ 42 w 92"/>
                  <a:gd name="T7" fmla="*/ 111 h 479"/>
                  <a:gd name="T8" fmla="*/ 23 w 92"/>
                  <a:gd name="T9" fmla="*/ 175 h 479"/>
                  <a:gd name="T10" fmla="*/ 9 w 92"/>
                  <a:gd name="T11" fmla="*/ 235 h 479"/>
                  <a:gd name="T12" fmla="*/ 0 w 92"/>
                  <a:gd name="T13" fmla="*/ 299 h 479"/>
                  <a:gd name="T14" fmla="*/ 0 w 92"/>
                  <a:gd name="T15" fmla="*/ 359 h 479"/>
                  <a:gd name="T16" fmla="*/ 5 w 92"/>
                  <a:gd name="T17" fmla="*/ 387 h 479"/>
                  <a:gd name="T18" fmla="*/ 14 w 92"/>
                  <a:gd name="T19" fmla="*/ 419 h 479"/>
                  <a:gd name="T20" fmla="*/ 28 w 92"/>
                  <a:gd name="T21" fmla="*/ 447 h 479"/>
                  <a:gd name="T22" fmla="*/ 42 w 92"/>
                  <a:gd name="T23" fmla="*/ 470 h 479"/>
                  <a:gd name="T24" fmla="*/ 42 w 92"/>
                  <a:gd name="T25" fmla="*/ 470 h 479"/>
                  <a:gd name="T26" fmla="*/ 51 w 92"/>
                  <a:gd name="T27" fmla="*/ 479 h 479"/>
                  <a:gd name="T28" fmla="*/ 60 w 92"/>
                  <a:gd name="T29" fmla="*/ 479 h 479"/>
                  <a:gd name="T30" fmla="*/ 65 w 92"/>
                  <a:gd name="T31" fmla="*/ 470 h 479"/>
                  <a:gd name="T32" fmla="*/ 69 w 92"/>
                  <a:gd name="T33" fmla="*/ 460 h 479"/>
                  <a:gd name="T34" fmla="*/ 69 w 92"/>
                  <a:gd name="T35" fmla="*/ 460 h 479"/>
                  <a:gd name="T36" fmla="*/ 42 w 92"/>
                  <a:gd name="T37" fmla="*/ 355 h 479"/>
                  <a:gd name="T38" fmla="*/ 32 w 92"/>
                  <a:gd name="T39" fmla="*/ 304 h 479"/>
                  <a:gd name="T40" fmla="*/ 32 w 92"/>
                  <a:gd name="T41" fmla="*/ 249 h 479"/>
                  <a:gd name="T42" fmla="*/ 32 w 92"/>
                  <a:gd name="T43" fmla="*/ 249 h 479"/>
                  <a:gd name="T44" fmla="*/ 37 w 92"/>
                  <a:gd name="T45" fmla="*/ 189 h 479"/>
                  <a:gd name="T46" fmla="*/ 51 w 92"/>
                  <a:gd name="T47" fmla="*/ 124 h 479"/>
                  <a:gd name="T48" fmla="*/ 92 w 92"/>
                  <a:gd name="T49" fmla="*/ 5 h 479"/>
                  <a:gd name="T50" fmla="*/ 92 w 92"/>
                  <a:gd name="T51" fmla="*/ 5 h 479"/>
                  <a:gd name="T52" fmla="*/ 88 w 92"/>
                  <a:gd name="T53" fmla="*/ 0 h 479"/>
                  <a:gd name="T54" fmla="*/ 88 w 92"/>
                  <a:gd name="T55" fmla="*/ 0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2" h="479">
                    <a:moveTo>
                      <a:pt x="88" y="0"/>
                    </a:moveTo>
                    <a:lnTo>
                      <a:pt x="88" y="0"/>
                    </a:lnTo>
                    <a:lnTo>
                      <a:pt x="65" y="55"/>
                    </a:lnTo>
                    <a:lnTo>
                      <a:pt x="42" y="111"/>
                    </a:lnTo>
                    <a:lnTo>
                      <a:pt x="23" y="175"/>
                    </a:lnTo>
                    <a:lnTo>
                      <a:pt x="9" y="235"/>
                    </a:lnTo>
                    <a:lnTo>
                      <a:pt x="0" y="299"/>
                    </a:lnTo>
                    <a:lnTo>
                      <a:pt x="0" y="359"/>
                    </a:lnTo>
                    <a:lnTo>
                      <a:pt x="5" y="387"/>
                    </a:lnTo>
                    <a:lnTo>
                      <a:pt x="14" y="419"/>
                    </a:lnTo>
                    <a:lnTo>
                      <a:pt x="28" y="447"/>
                    </a:lnTo>
                    <a:lnTo>
                      <a:pt x="42" y="470"/>
                    </a:lnTo>
                    <a:lnTo>
                      <a:pt x="42" y="470"/>
                    </a:lnTo>
                    <a:lnTo>
                      <a:pt x="51" y="479"/>
                    </a:lnTo>
                    <a:lnTo>
                      <a:pt x="60" y="479"/>
                    </a:lnTo>
                    <a:lnTo>
                      <a:pt x="65" y="470"/>
                    </a:lnTo>
                    <a:lnTo>
                      <a:pt x="69" y="460"/>
                    </a:lnTo>
                    <a:lnTo>
                      <a:pt x="69" y="460"/>
                    </a:lnTo>
                    <a:lnTo>
                      <a:pt x="42" y="355"/>
                    </a:lnTo>
                    <a:lnTo>
                      <a:pt x="32" y="304"/>
                    </a:lnTo>
                    <a:lnTo>
                      <a:pt x="32" y="249"/>
                    </a:lnTo>
                    <a:lnTo>
                      <a:pt x="32" y="249"/>
                    </a:lnTo>
                    <a:lnTo>
                      <a:pt x="37" y="189"/>
                    </a:lnTo>
                    <a:lnTo>
                      <a:pt x="51" y="124"/>
                    </a:lnTo>
                    <a:lnTo>
                      <a:pt x="92" y="5"/>
                    </a:lnTo>
                    <a:lnTo>
                      <a:pt x="92" y="5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" name="Freeform 10"/>
              <p:cNvSpPr>
                <a:spLocks/>
              </p:cNvSpPr>
              <p:nvPr/>
            </p:nvSpPr>
            <p:spPr bwMode="auto">
              <a:xfrm>
                <a:off x="2413770" y="2559844"/>
                <a:ext cx="415754" cy="1979613"/>
              </a:xfrm>
              <a:custGeom>
                <a:avLst/>
                <a:gdLst>
                  <a:gd name="T0" fmla="*/ 258 w 258"/>
                  <a:gd name="T1" fmla="*/ 0 h 1247"/>
                  <a:gd name="T2" fmla="*/ 258 w 258"/>
                  <a:gd name="T3" fmla="*/ 0 h 1247"/>
                  <a:gd name="T4" fmla="*/ 212 w 258"/>
                  <a:gd name="T5" fmla="*/ 73 h 1247"/>
                  <a:gd name="T6" fmla="*/ 175 w 258"/>
                  <a:gd name="T7" fmla="*/ 147 h 1247"/>
                  <a:gd name="T8" fmla="*/ 138 w 258"/>
                  <a:gd name="T9" fmla="*/ 220 h 1247"/>
                  <a:gd name="T10" fmla="*/ 106 w 258"/>
                  <a:gd name="T11" fmla="*/ 294 h 1247"/>
                  <a:gd name="T12" fmla="*/ 83 w 258"/>
                  <a:gd name="T13" fmla="*/ 372 h 1247"/>
                  <a:gd name="T14" fmla="*/ 60 w 258"/>
                  <a:gd name="T15" fmla="*/ 451 h 1247"/>
                  <a:gd name="T16" fmla="*/ 37 w 258"/>
                  <a:gd name="T17" fmla="*/ 529 h 1247"/>
                  <a:gd name="T18" fmla="*/ 23 w 258"/>
                  <a:gd name="T19" fmla="*/ 607 h 1247"/>
                  <a:gd name="T20" fmla="*/ 23 w 258"/>
                  <a:gd name="T21" fmla="*/ 607 h 1247"/>
                  <a:gd name="T22" fmla="*/ 14 w 258"/>
                  <a:gd name="T23" fmla="*/ 681 h 1247"/>
                  <a:gd name="T24" fmla="*/ 9 w 258"/>
                  <a:gd name="T25" fmla="*/ 750 h 1247"/>
                  <a:gd name="T26" fmla="*/ 0 w 258"/>
                  <a:gd name="T27" fmla="*/ 893 h 1247"/>
                  <a:gd name="T28" fmla="*/ 0 w 258"/>
                  <a:gd name="T29" fmla="*/ 893 h 1247"/>
                  <a:gd name="T30" fmla="*/ 0 w 258"/>
                  <a:gd name="T31" fmla="*/ 976 h 1247"/>
                  <a:gd name="T32" fmla="*/ 5 w 258"/>
                  <a:gd name="T33" fmla="*/ 1063 h 1247"/>
                  <a:gd name="T34" fmla="*/ 14 w 258"/>
                  <a:gd name="T35" fmla="*/ 1146 h 1247"/>
                  <a:gd name="T36" fmla="*/ 28 w 258"/>
                  <a:gd name="T37" fmla="*/ 1229 h 1247"/>
                  <a:gd name="T38" fmla="*/ 28 w 258"/>
                  <a:gd name="T39" fmla="*/ 1229 h 1247"/>
                  <a:gd name="T40" fmla="*/ 32 w 258"/>
                  <a:gd name="T41" fmla="*/ 1238 h 1247"/>
                  <a:gd name="T42" fmla="*/ 42 w 258"/>
                  <a:gd name="T43" fmla="*/ 1243 h 1247"/>
                  <a:gd name="T44" fmla="*/ 51 w 258"/>
                  <a:gd name="T45" fmla="*/ 1247 h 1247"/>
                  <a:gd name="T46" fmla="*/ 65 w 258"/>
                  <a:gd name="T47" fmla="*/ 1243 h 1247"/>
                  <a:gd name="T48" fmla="*/ 79 w 258"/>
                  <a:gd name="T49" fmla="*/ 1238 h 1247"/>
                  <a:gd name="T50" fmla="*/ 92 w 258"/>
                  <a:gd name="T51" fmla="*/ 1229 h 1247"/>
                  <a:gd name="T52" fmla="*/ 102 w 258"/>
                  <a:gd name="T53" fmla="*/ 1224 h 1247"/>
                  <a:gd name="T54" fmla="*/ 106 w 258"/>
                  <a:gd name="T55" fmla="*/ 1210 h 1247"/>
                  <a:gd name="T56" fmla="*/ 106 w 258"/>
                  <a:gd name="T57" fmla="*/ 1210 h 1247"/>
                  <a:gd name="T58" fmla="*/ 106 w 258"/>
                  <a:gd name="T59" fmla="*/ 1178 h 1247"/>
                  <a:gd name="T60" fmla="*/ 102 w 258"/>
                  <a:gd name="T61" fmla="*/ 1141 h 1247"/>
                  <a:gd name="T62" fmla="*/ 83 w 258"/>
                  <a:gd name="T63" fmla="*/ 1072 h 1247"/>
                  <a:gd name="T64" fmla="*/ 65 w 258"/>
                  <a:gd name="T65" fmla="*/ 999 h 1247"/>
                  <a:gd name="T66" fmla="*/ 56 w 258"/>
                  <a:gd name="T67" fmla="*/ 966 h 1247"/>
                  <a:gd name="T68" fmla="*/ 51 w 258"/>
                  <a:gd name="T69" fmla="*/ 929 h 1247"/>
                  <a:gd name="T70" fmla="*/ 51 w 258"/>
                  <a:gd name="T71" fmla="*/ 929 h 1247"/>
                  <a:gd name="T72" fmla="*/ 51 w 258"/>
                  <a:gd name="T73" fmla="*/ 787 h 1247"/>
                  <a:gd name="T74" fmla="*/ 56 w 258"/>
                  <a:gd name="T75" fmla="*/ 649 h 1247"/>
                  <a:gd name="T76" fmla="*/ 56 w 258"/>
                  <a:gd name="T77" fmla="*/ 649 h 1247"/>
                  <a:gd name="T78" fmla="*/ 65 w 258"/>
                  <a:gd name="T79" fmla="*/ 561 h 1247"/>
                  <a:gd name="T80" fmla="*/ 79 w 258"/>
                  <a:gd name="T81" fmla="*/ 478 h 1247"/>
                  <a:gd name="T82" fmla="*/ 92 w 258"/>
                  <a:gd name="T83" fmla="*/ 395 h 1247"/>
                  <a:gd name="T84" fmla="*/ 115 w 258"/>
                  <a:gd name="T85" fmla="*/ 313 h 1247"/>
                  <a:gd name="T86" fmla="*/ 143 w 258"/>
                  <a:gd name="T87" fmla="*/ 234 h 1247"/>
                  <a:gd name="T88" fmla="*/ 175 w 258"/>
                  <a:gd name="T89" fmla="*/ 156 h 1247"/>
                  <a:gd name="T90" fmla="*/ 212 w 258"/>
                  <a:gd name="T91" fmla="*/ 78 h 1247"/>
                  <a:gd name="T92" fmla="*/ 258 w 258"/>
                  <a:gd name="T93" fmla="*/ 0 h 1247"/>
                  <a:gd name="T94" fmla="*/ 258 w 258"/>
                  <a:gd name="T95" fmla="*/ 0 h 1247"/>
                  <a:gd name="T96" fmla="*/ 258 w 258"/>
                  <a:gd name="T97" fmla="*/ 0 h 1247"/>
                  <a:gd name="T98" fmla="*/ 258 w 258"/>
                  <a:gd name="T99" fmla="*/ 0 h 1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58" h="1247">
                    <a:moveTo>
                      <a:pt x="258" y="0"/>
                    </a:moveTo>
                    <a:lnTo>
                      <a:pt x="258" y="0"/>
                    </a:lnTo>
                    <a:lnTo>
                      <a:pt x="212" y="73"/>
                    </a:lnTo>
                    <a:lnTo>
                      <a:pt x="175" y="147"/>
                    </a:lnTo>
                    <a:lnTo>
                      <a:pt x="138" y="220"/>
                    </a:lnTo>
                    <a:lnTo>
                      <a:pt x="106" y="294"/>
                    </a:lnTo>
                    <a:lnTo>
                      <a:pt x="83" y="372"/>
                    </a:lnTo>
                    <a:lnTo>
                      <a:pt x="60" y="451"/>
                    </a:lnTo>
                    <a:lnTo>
                      <a:pt x="37" y="529"/>
                    </a:lnTo>
                    <a:lnTo>
                      <a:pt x="23" y="607"/>
                    </a:lnTo>
                    <a:lnTo>
                      <a:pt x="23" y="607"/>
                    </a:lnTo>
                    <a:lnTo>
                      <a:pt x="14" y="681"/>
                    </a:lnTo>
                    <a:lnTo>
                      <a:pt x="9" y="750"/>
                    </a:lnTo>
                    <a:lnTo>
                      <a:pt x="0" y="893"/>
                    </a:lnTo>
                    <a:lnTo>
                      <a:pt x="0" y="893"/>
                    </a:lnTo>
                    <a:lnTo>
                      <a:pt x="0" y="976"/>
                    </a:lnTo>
                    <a:lnTo>
                      <a:pt x="5" y="1063"/>
                    </a:lnTo>
                    <a:lnTo>
                      <a:pt x="14" y="1146"/>
                    </a:lnTo>
                    <a:lnTo>
                      <a:pt x="28" y="1229"/>
                    </a:lnTo>
                    <a:lnTo>
                      <a:pt x="28" y="1229"/>
                    </a:lnTo>
                    <a:lnTo>
                      <a:pt x="32" y="1238"/>
                    </a:lnTo>
                    <a:lnTo>
                      <a:pt x="42" y="1243"/>
                    </a:lnTo>
                    <a:lnTo>
                      <a:pt x="51" y="1247"/>
                    </a:lnTo>
                    <a:lnTo>
                      <a:pt x="65" y="1243"/>
                    </a:lnTo>
                    <a:lnTo>
                      <a:pt x="79" y="1238"/>
                    </a:lnTo>
                    <a:lnTo>
                      <a:pt x="92" y="1229"/>
                    </a:lnTo>
                    <a:lnTo>
                      <a:pt x="102" y="1224"/>
                    </a:lnTo>
                    <a:lnTo>
                      <a:pt x="106" y="1210"/>
                    </a:lnTo>
                    <a:lnTo>
                      <a:pt x="106" y="1210"/>
                    </a:lnTo>
                    <a:lnTo>
                      <a:pt x="106" y="1178"/>
                    </a:lnTo>
                    <a:lnTo>
                      <a:pt x="102" y="1141"/>
                    </a:lnTo>
                    <a:lnTo>
                      <a:pt x="83" y="1072"/>
                    </a:lnTo>
                    <a:lnTo>
                      <a:pt x="65" y="999"/>
                    </a:lnTo>
                    <a:lnTo>
                      <a:pt x="56" y="966"/>
                    </a:lnTo>
                    <a:lnTo>
                      <a:pt x="51" y="929"/>
                    </a:lnTo>
                    <a:lnTo>
                      <a:pt x="51" y="929"/>
                    </a:lnTo>
                    <a:lnTo>
                      <a:pt x="51" y="787"/>
                    </a:lnTo>
                    <a:lnTo>
                      <a:pt x="56" y="649"/>
                    </a:lnTo>
                    <a:lnTo>
                      <a:pt x="56" y="649"/>
                    </a:lnTo>
                    <a:lnTo>
                      <a:pt x="65" y="561"/>
                    </a:lnTo>
                    <a:lnTo>
                      <a:pt x="79" y="478"/>
                    </a:lnTo>
                    <a:lnTo>
                      <a:pt x="92" y="395"/>
                    </a:lnTo>
                    <a:lnTo>
                      <a:pt x="115" y="313"/>
                    </a:lnTo>
                    <a:lnTo>
                      <a:pt x="143" y="234"/>
                    </a:lnTo>
                    <a:lnTo>
                      <a:pt x="175" y="156"/>
                    </a:lnTo>
                    <a:lnTo>
                      <a:pt x="212" y="78"/>
                    </a:lnTo>
                    <a:lnTo>
                      <a:pt x="258" y="0"/>
                    </a:lnTo>
                    <a:lnTo>
                      <a:pt x="258" y="0"/>
                    </a:lnTo>
                    <a:lnTo>
                      <a:pt x="258" y="0"/>
                    </a:lnTo>
                    <a:lnTo>
                      <a:pt x="25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" name="Freeform 11"/>
              <p:cNvSpPr>
                <a:spLocks/>
              </p:cNvSpPr>
              <p:nvPr/>
            </p:nvSpPr>
            <p:spPr bwMode="auto">
              <a:xfrm>
                <a:off x="2399267" y="2742407"/>
                <a:ext cx="82184" cy="803275"/>
              </a:xfrm>
              <a:custGeom>
                <a:avLst/>
                <a:gdLst>
                  <a:gd name="T0" fmla="*/ 0 w 51"/>
                  <a:gd name="T1" fmla="*/ 0 h 506"/>
                  <a:gd name="T2" fmla="*/ 0 w 51"/>
                  <a:gd name="T3" fmla="*/ 0 h 506"/>
                  <a:gd name="T4" fmla="*/ 23 w 51"/>
                  <a:gd name="T5" fmla="*/ 253 h 506"/>
                  <a:gd name="T6" fmla="*/ 46 w 51"/>
                  <a:gd name="T7" fmla="*/ 506 h 506"/>
                  <a:gd name="T8" fmla="*/ 46 w 51"/>
                  <a:gd name="T9" fmla="*/ 506 h 506"/>
                  <a:gd name="T10" fmla="*/ 46 w 51"/>
                  <a:gd name="T11" fmla="*/ 506 h 506"/>
                  <a:gd name="T12" fmla="*/ 51 w 51"/>
                  <a:gd name="T13" fmla="*/ 506 h 506"/>
                  <a:gd name="T14" fmla="*/ 51 w 51"/>
                  <a:gd name="T15" fmla="*/ 506 h 506"/>
                  <a:gd name="T16" fmla="*/ 51 w 51"/>
                  <a:gd name="T17" fmla="*/ 442 h 506"/>
                  <a:gd name="T18" fmla="*/ 51 w 51"/>
                  <a:gd name="T19" fmla="*/ 382 h 506"/>
                  <a:gd name="T20" fmla="*/ 41 w 51"/>
                  <a:gd name="T21" fmla="*/ 253 h 506"/>
                  <a:gd name="T22" fmla="*/ 23 w 51"/>
                  <a:gd name="T23" fmla="*/ 129 h 506"/>
                  <a:gd name="T24" fmla="*/ 0 w 51"/>
                  <a:gd name="T25" fmla="*/ 0 h 506"/>
                  <a:gd name="T26" fmla="*/ 0 w 51"/>
                  <a:gd name="T27" fmla="*/ 0 h 506"/>
                  <a:gd name="T28" fmla="*/ 0 w 51"/>
                  <a:gd name="T29" fmla="*/ 0 h 506"/>
                  <a:gd name="T30" fmla="*/ 0 w 51"/>
                  <a:gd name="T31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" h="506">
                    <a:moveTo>
                      <a:pt x="0" y="0"/>
                    </a:moveTo>
                    <a:lnTo>
                      <a:pt x="0" y="0"/>
                    </a:lnTo>
                    <a:lnTo>
                      <a:pt x="23" y="253"/>
                    </a:lnTo>
                    <a:lnTo>
                      <a:pt x="46" y="506"/>
                    </a:lnTo>
                    <a:lnTo>
                      <a:pt x="46" y="506"/>
                    </a:lnTo>
                    <a:lnTo>
                      <a:pt x="46" y="506"/>
                    </a:lnTo>
                    <a:lnTo>
                      <a:pt x="51" y="506"/>
                    </a:lnTo>
                    <a:lnTo>
                      <a:pt x="51" y="506"/>
                    </a:lnTo>
                    <a:lnTo>
                      <a:pt x="51" y="442"/>
                    </a:lnTo>
                    <a:lnTo>
                      <a:pt x="51" y="382"/>
                    </a:lnTo>
                    <a:lnTo>
                      <a:pt x="41" y="253"/>
                    </a:lnTo>
                    <a:lnTo>
                      <a:pt x="23" y="12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" name="Freeform 12"/>
              <p:cNvSpPr>
                <a:spLocks/>
              </p:cNvSpPr>
              <p:nvPr/>
            </p:nvSpPr>
            <p:spPr bwMode="auto">
              <a:xfrm>
                <a:off x="2168830" y="2785269"/>
                <a:ext cx="275558" cy="263525"/>
              </a:xfrm>
              <a:custGeom>
                <a:avLst/>
                <a:gdLst>
                  <a:gd name="T0" fmla="*/ 0 w 171"/>
                  <a:gd name="T1" fmla="*/ 5 h 166"/>
                  <a:gd name="T2" fmla="*/ 0 w 171"/>
                  <a:gd name="T3" fmla="*/ 5 h 166"/>
                  <a:gd name="T4" fmla="*/ 42 w 171"/>
                  <a:gd name="T5" fmla="*/ 32 h 166"/>
                  <a:gd name="T6" fmla="*/ 74 w 171"/>
                  <a:gd name="T7" fmla="*/ 60 h 166"/>
                  <a:gd name="T8" fmla="*/ 125 w 171"/>
                  <a:gd name="T9" fmla="*/ 115 h 166"/>
                  <a:gd name="T10" fmla="*/ 171 w 171"/>
                  <a:gd name="T11" fmla="*/ 166 h 166"/>
                  <a:gd name="T12" fmla="*/ 171 w 171"/>
                  <a:gd name="T13" fmla="*/ 166 h 166"/>
                  <a:gd name="T14" fmla="*/ 171 w 171"/>
                  <a:gd name="T15" fmla="*/ 152 h 166"/>
                  <a:gd name="T16" fmla="*/ 166 w 171"/>
                  <a:gd name="T17" fmla="*/ 143 h 166"/>
                  <a:gd name="T18" fmla="*/ 152 w 171"/>
                  <a:gd name="T19" fmla="*/ 120 h 166"/>
                  <a:gd name="T20" fmla="*/ 115 w 171"/>
                  <a:gd name="T21" fmla="*/ 78 h 166"/>
                  <a:gd name="T22" fmla="*/ 115 w 171"/>
                  <a:gd name="T23" fmla="*/ 78 h 166"/>
                  <a:gd name="T24" fmla="*/ 88 w 171"/>
                  <a:gd name="T25" fmla="*/ 60 h 166"/>
                  <a:gd name="T26" fmla="*/ 60 w 171"/>
                  <a:gd name="T27" fmla="*/ 37 h 166"/>
                  <a:gd name="T28" fmla="*/ 5 w 171"/>
                  <a:gd name="T29" fmla="*/ 0 h 166"/>
                  <a:gd name="T30" fmla="*/ 5 w 171"/>
                  <a:gd name="T31" fmla="*/ 0 h 166"/>
                  <a:gd name="T32" fmla="*/ 0 w 171"/>
                  <a:gd name="T33" fmla="*/ 0 h 166"/>
                  <a:gd name="T34" fmla="*/ 0 w 171"/>
                  <a:gd name="T35" fmla="*/ 5 h 166"/>
                  <a:gd name="T36" fmla="*/ 0 w 171"/>
                  <a:gd name="T37" fmla="*/ 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1" h="166">
                    <a:moveTo>
                      <a:pt x="0" y="5"/>
                    </a:moveTo>
                    <a:lnTo>
                      <a:pt x="0" y="5"/>
                    </a:lnTo>
                    <a:lnTo>
                      <a:pt x="42" y="32"/>
                    </a:lnTo>
                    <a:lnTo>
                      <a:pt x="74" y="60"/>
                    </a:lnTo>
                    <a:lnTo>
                      <a:pt x="125" y="115"/>
                    </a:lnTo>
                    <a:lnTo>
                      <a:pt x="171" y="166"/>
                    </a:lnTo>
                    <a:lnTo>
                      <a:pt x="171" y="166"/>
                    </a:lnTo>
                    <a:lnTo>
                      <a:pt x="171" y="152"/>
                    </a:lnTo>
                    <a:lnTo>
                      <a:pt x="166" y="143"/>
                    </a:lnTo>
                    <a:lnTo>
                      <a:pt x="152" y="120"/>
                    </a:lnTo>
                    <a:lnTo>
                      <a:pt x="115" y="78"/>
                    </a:lnTo>
                    <a:lnTo>
                      <a:pt x="115" y="78"/>
                    </a:lnTo>
                    <a:lnTo>
                      <a:pt x="88" y="60"/>
                    </a:lnTo>
                    <a:lnTo>
                      <a:pt x="60" y="37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" name="Freeform 13"/>
              <p:cNvSpPr>
                <a:spLocks/>
              </p:cNvSpPr>
              <p:nvPr/>
            </p:nvSpPr>
            <p:spPr bwMode="auto">
              <a:xfrm>
                <a:off x="2495954" y="3113882"/>
                <a:ext cx="957200" cy="2193925"/>
              </a:xfrm>
              <a:custGeom>
                <a:avLst/>
                <a:gdLst>
                  <a:gd name="T0" fmla="*/ 69 w 594"/>
                  <a:gd name="T1" fmla="*/ 1382 h 1382"/>
                  <a:gd name="T2" fmla="*/ 69 w 594"/>
                  <a:gd name="T3" fmla="*/ 1382 h 1382"/>
                  <a:gd name="T4" fmla="*/ 115 w 594"/>
                  <a:gd name="T5" fmla="*/ 1382 h 1382"/>
                  <a:gd name="T6" fmla="*/ 115 w 594"/>
                  <a:gd name="T7" fmla="*/ 1382 h 1382"/>
                  <a:gd name="T8" fmla="*/ 115 w 594"/>
                  <a:gd name="T9" fmla="*/ 1363 h 1382"/>
                  <a:gd name="T10" fmla="*/ 110 w 594"/>
                  <a:gd name="T11" fmla="*/ 1312 h 1382"/>
                  <a:gd name="T12" fmla="*/ 106 w 594"/>
                  <a:gd name="T13" fmla="*/ 1248 h 1382"/>
                  <a:gd name="T14" fmla="*/ 106 w 594"/>
                  <a:gd name="T15" fmla="*/ 1179 h 1382"/>
                  <a:gd name="T16" fmla="*/ 106 w 594"/>
                  <a:gd name="T17" fmla="*/ 1179 h 1382"/>
                  <a:gd name="T18" fmla="*/ 110 w 594"/>
                  <a:gd name="T19" fmla="*/ 1059 h 1382"/>
                  <a:gd name="T20" fmla="*/ 115 w 594"/>
                  <a:gd name="T21" fmla="*/ 967 h 1382"/>
                  <a:gd name="T22" fmla="*/ 120 w 594"/>
                  <a:gd name="T23" fmla="*/ 875 h 1382"/>
                  <a:gd name="T24" fmla="*/ 138 w 594"/>
                  <a:gd name="T25" fmla="*/ 755 h 1382"/>
                  <a:gd name="T26" fmla="*/ 138 w 594"/>
                  <a:gd name="T27" fmla="*/ 755 h 1382"/>
                  <a:gd name="T28" fmla="*/ 152 w 594"/>
                  <a:gd name="T29" fmla="*/ 705 h 1382"/>
                  <a:gd name="T30" fmla="*/ 166 w 594"/>
                  <a:gd name="T31" fmla="*/ 654 h 1382"/>
                  <a:gd name="T32" fmla="*/ 179 w 594"/>
                  <a:gd name="T33" fmla="*/ 603 h 1382"/>
                  <a:gd name="T34" fmla="*/ 202 w 594"/>
                  <a:gd name="T35" fmla="*/ 553 h 1382"/>
                  <a:gd name="T36" fmla="*/ 248 w 594"/>
                  <a:gd name="T37" fmla="*/ 452 h 1382"/>
                  <a:gd name="T38" fmla="*/ 308 w 594"/>
                  <a:gd name="T39" fmla="*/ 350 h 1382"/>
                  <a:gd name="T40" fmla="*/ 373 w 594"/>
                  <a:gd name="T41" fmla="*/ 254 h 1382"/>
                  <a:gd name="T42" fmla="*/ 442 w 594"/>
                  <a:gd name="T43" fmla="*/ 162 h 1382"/>
                  <a:gd name="T44" fmla="*/ 515 w 594"/>
                  <a:gd name="T45" fmla="*/ 79 h 1382"/>
                  <a:gd name="T46" fmla="*/ 594 w 594"/>
                  <a:gd name="T47" fmla="*/ 0 h 1382"/>
                  <a:gd name="T48" fmla="*/ 594 w 594"/>
                  <a:gd name="T49" fmla="*/ 0 h 1382"/>
                  <a:gd name="T50" fmla="*/ 594 w 594"/>
                  <a:gd name="T51" fmla="*/ 0 h 1382"/>
                  <a:gd name="T52" fmla="*/ 594 w 594"/>
                  <a:gd name="T53" fmla="*/ 0 h 1382"/>
                  <a:gd name="T54" fmla="*/ 511 w 594"/>
                  <a:gd name="T55" fmla="*/ 69 h 1382"/>
                  <a:gd name="T56" fmla="*/ 433 w 594"/>
                  <a:gd name="T57" fmla="*/ 143 h 1382"/>
                  <a:gd name="T58" fmla="*/ 359 w 594"/>
                  <a:gd name="T59" fmla="*/ 221 h 1382"/>
                  <a:gd name="T60" fmla="*/ 285 w 594"/>
                  <a:gd name="T61" fmla="*/ 304 h 1382"/>
                  <a:gd name="T62" fmla="*/ 221 w 594"/>
                  <a:gd name="T63" fmla="*/ 387 h 1382"/>
                  <a:gd name="T64" fmla="*/ 161 w 594"/>
                  <a:gd name="T65" fmla="*/ 475 h 1382"/>
                  <a:gd name="T66" fmla="*/ 110 w 594"/>
                  <a:gd name="T67" fmla="*/ 567 h 1382"/>
                  <a:gd name="T68" fmla="*/ 64 w 594"/>
                  <a:gd name="T69" fmla="*/ 663 h 1382"/>
                  <a:gd name="T70" fmla="*/ 64 w 594"/>
                  <a:gd name="T71" fmla="*/ 663 h 1382"/>
                  <a:gd name="T72" fmla="*/ 37 w 594"/>
                  <a:gd name="T73" fmla="*/ 742 h 1382"/>
                  <a:gd name="T74" fmla="*/ 18 w 594"/>
                  <a:gd name="T75" fmla="*/ 801 h 1382"/>
                  <a:gd name="T76" fmla="*/ 9 w 594"/>
                  <a:gd name="T77" fmla="*/ 857 h 1382"/>
                  <a:gd name="T78" fmla="*/ 0 w 594"/>
                  <a:gd name="T79" fmla="*/ 940 h 1382"/>
                  <a:gd name="T80" fmla="*/ 0 w 594"/>
                  <a:gd name="T81" fmla="*/ 940 h 1382"/>
                  <a:gd name="T82" fmla="*/ 0 w 594"/>
                  <a:gd name="T83" fmla="*/ 967 h 1382"/>
                  <a:gd name="T84" fmla="*/ 0 w 594"/>
                  <a:gd name="T85" fmla="*/ 1004 h 1382"/>
                  <a:gd name="T86" fmla="*/ 9 w 594"/>
                  <a:gd name="T87" fmla="*/ 1091 h 1382"/>
                  <a:gd name="T88" fmla="*/ 28 w 594"/>
                  <a:gd name="T89" fmla="*/ 1243 h 1382"/>
                  <a:gd name="T90" fmla="*/ 28 w 594"/>
                  <a:gd name="T91" fmla="*/ 1243 h 1382"/>
                  <a:gd name="T92" fmla="*/ 46 w 594"/>
                  <a:gd name="T93" fmla="*/ 1312 h 1382"/>
                  <a:gd name="T94" fmla="*/ 69 w 594"/>
                  <a:gd name="T95" fmla="*/ 1382 h 1382"/>
                  <a:gd name="T96" fmla="*/ 69 w 594"/>
                  <a:gd name="T97" fmla="*/ 1382 h 1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4" h="1382">
                    <a:moveTo>
                      <a:pt x="69" y="1382"/>
                    </a:moveTo>
                    <a:lnTo>
                      <a:pt x="69" y="1382"/>
                    </a:lnTo>
                    <a:lnTo>
                      <a:pt x="115" y="1382"/>
                    </a:lnTo>
                    <a:lnTo>
                      <a:pt x="115" y="1382"/>
                    </a:lnTo>
                    <a:lnTo>
                      <a:pt x="115" y="1363"/>
                    </a:lnTo>
                    <a:lnTo>
                      <a:pt x="110" y="1312"/>
                    </a:lnTo>
                    <a:lnTo>
                      <a:pt x="106" y="1248"/>
                    </a:lnTo>
                    <a:lnTo>
                      <a:pt x="106" y="1179"/>
                    </a:lnTo>
                    <a:lnTo>
                      <a:pt x="106" y="1179"/>
                    </a:lnTo>
                    <a:lnTo>
                      <a:pt x="110" y="1059"/>
                    </a:lnTo>
                    <a:lnTo>
                      <a:pt x="115" y="967"/>
                    </a:lnTo>
                    <a:lnTo>
                      <a:pt x="120" y="875"/>
                    </a:lnTo>
                    <a:lnTo>
                      <a:pt x="138" y="755"/>
                    </a:lnTo>
                    <a:lnTo>
                      <a:pt x="138" y="755"/>
                    </a:lnTo>
                    <a:lnTo>
                      <a:pt x="152" y="705"/>
                    </a:lnTo>
                    <a:lnTo>
                      <a:pt x="166" y="654"/>
                    </a:lnTo>
                    <a:lnTo>
                      <a:pt x="179" y="603"/>
                    </a:lnTo>
                    <a:lnTo>
                      <a:pt x="202" y="553"/>
                    </a:lnTo>
                    <a:lnTo>
                      <a:pt x="248" y="452"/>
                    </a:lnTo>
                    <a:lnTo>
                      <a:pt x="308" y="350"/>
                    </a:lnTo>
                    <a:lnTo>
                      <a:pt x="373" y="254"/>
                    </a:lnTo>
                    <a:lnTo>
                      <a:pt x="442" y="162"/>
                    </a:lnTo>
                    <a:lnTo>
                      <a:pt x="515" y="79"/>
                    </a:lnTo>
                    <a:lnTo>
                      <a:pt x="594" y="0"/>
                    </a:lnTo>
                    <a:lnTo>
                      <a:pt x="594" y="0"/>
                    </a:lnTo>
                    <a:lnTo>
                      <a:pt x="594" y="0"/>
                    </a:lnTo>
                    <a:lnTo>
                      <a:pt x="594" y="0"/>
                    </a:lnTo>
                    <a:lnTo>
                      <a:pt x="511" y="69"/>
                    </a:lnTo>
                    <a:lnTo>
                      <a:pt x="433" y="143"/>
                    </a:lnTo>
                    <a:lnTo>
                      <a:pt x="359" y="221"/>
                    </a:lnTo>
                    <a:lnTo>
                      <a:pt x="285" y="304"/>
                    </a:lnTo>
                    <a:lnTo>
                      <a:pt x="221" y="387"/>
                    </a:lnTo>
                    <a:lnTo>
                      <a:pt x="161" y="475"/>
                    </a:lnTo>
                    <a:lnTo>
                      <a:pt x="110" y="567"/>
                    </a:lnTo>
                    <a:lnTo>
                      <a:pt x="64" y="663"/>
                    </a:lnTo>
                    <a:lnTo>
                      <a:pt x="64" y="663"/>
                    </a:lnTo>
                    <a:lnTo>
                      <a:pt x="37" y="742"/>
                    </a:lnTo>
                    <a:lnTo>
                      <a:pt x="18" y="801"/>
                    </a:lnTo>
                    <a:lnTo>
                      <a:pt x="9" y="857"/>
                    </a:lnTo>
                    <a:lnTo>
                      <a:pt x="0" y="940"/>
                    </a:lnTo>
                    <a:lnTo>
                      <a:pt x="0" y="940"/>
                    </a:lnTo>
                    <a:lnTo>
                      <a:pt x="0" y="967"/>
                    </a:lnTo>
                    <a:lnTo>
                      <a:pt x="0" y="1004"/>
                    </a:lnTo>
                    <a:lnTo>
                      <a:pt x="9" y="1091"/>
                    </a:lnTo>
                    <a:lnTo>
                      <a:pt x="28" y="1243"/>
                    </a:lnTo>
                    <a:lnTo>
                      <a:pt x="28" y="1243"/>
                    </a:lnTo>
                    <a:lnTo>
                      <a:pt x="46" y="1312"/>
                    </a:lnTo>
                    <a:lnTo>
                      <a:pt x="69" y="1382"/>
                    </a:lnTo>
                    <a:lnTo>
                      <a:pt x="69" y="138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" name="Freeform 14"/>
              <p:cNvSpPr>
                <a:spLocks/>
              </p:cNvSpPr>
              <p:nvPr/>
            </p:nvSpPr>
            <p:spPr bwMode="auto">
              <a:xfrm>
                <a:off x="2837581" y="3077369"/>
                <a:ext cx="132139" cy="746125"/>
              </a:xfrm>
              <a:custGeom>
                <a:avLst/>
                <a:gdLst>
                  <a:gd name="T0" fmla="*/ 18 w 82"/>
                  <a:gd name="T1" fmla="*/ 0 h 470"/>
                  <a:gd name="T2" fmla="*/ 18 w 82"/>
                  <a:gd name="T3" fmla="*/ 0 h 470"/>
                  <a:gd name="T4" fmla="*/ 32 w 82"/>
                  <a:gd name="T5" fmla="*/ 56 h 470"/>
                  <a:gd name="T6" fmla="*/ 41 w 82"/>
                  <a:gd name="T7" fmla="*/ 111 h 470"/>
                  <a:gd name="T8" fmla="*/ 46 w 82"/>
                  <a:gd name="T9" fmla="*/ 217 h 470"/>
                  <a:gd name="T10" fmla="*/ 46 w 82"/>
                  <a:gd name="T11" fmla="*/ 217 h 470"/>
                  <a:gd name="T12" fmla="*/ 46 w 82"/>
                  <a:gd name="T13" fmla="*/ 249 h 470"/>
                  <a:gd name="T14" fmla="*/ 46 w 82"/>
                  <a:gd name="T15" fmla="*/ 281 h 470"/>
                  <a:gd name="T16" fmla="*/ 32 w 82"/>
                  <a:gd name="T17" fmla="*/ 341 h 470"/>
                  <a:gd name="T18" fmla="*/ 13 w 82"/>
                  <a:gd name="T19" fmla="*/ 401 h 470"/>
                  <a:gd name="T20" fmla="*/ 0 w 82"/>
                  <a:gd name="T21" fmla="*/ 461 h 470"/>
                  <a:gd name="T22" fmla="*/ 0 w 82"/>
                  <a:gd name="T23" fmla="*/ 461 h 470"/>
                  <a:gd name="T24" fmla="*/ 4 w 82"/>
                  <a:gd name="T25" fmla="*/ 470 h 470"/>
                  <a:gd name="T26" fmla="*/ 9 w 82"/>
                  <a:gd name="T27" fmla="*/ 470 h 470"/>
                  <a:gd name="T28" fmla="*/ 9 w 82"/>
                  <a:gd name="T29" fmla="*/ 465 h 470"/>
                  <a:gd name="T30" fmla="*/ 9 w 82"/>
                  <a:gd name="T31" fmla="*/ 465 h 470"/>
                  <a:gd name="T32" fmla="*/ 32 w 82"/>
                  <a:gd name="T33" fmla="*/ 442 h 470"/>
                  <a:gd name="T34" fmla="*/ 50 w 82"/>
                  <a:gd name="T35" fmla="*/ 419 h 470"/>
                  <a:gd name="T36" fmla="*/ 64 w 82"/>
                  <a:gd name="T37" fmla="*/ 392 h 470"/>
                  <a:gd name="T38" fmla="*/ 73 w 82"/>
                  <a:gd name="T39" fmla="*/ 364 h 470"/>
                  <a:gd name="T40" fmla="*/ 78 w 82"/>
                  <a:gd name="T41" fmla="*/ 332 h 470"/>
                  <a:gd name="T42" fmla="*/ 82 w 82"/>
                  <a:gd name="T43" fmla="*/ 304 h 470"/>
                  <a:gd name="T44" fmla="*/ 82 w 82"/>
                  <a:gd name="T45" fmla="*/ 240 h 470"/>
                  <a:gd name="T46" fmla="*/ 73 w 82"/>
                  <a:gd name="T47" fmla="*/ 175 h 470"/>
                  <a:gd name="T48" fmla="*/ 55 w 82"/>
                  <a:gd name="T49" fmla="*/ 115 h 470"/>
                  <a:gd name="T50" fmla="*/ 36 w 82"/>
                  <a:gd name="T51" fmla="*/ 56 h 470"/>
                  <a:gd name="T52" fmla="*/ 18 w 82"/>
                  <a:gd name="T53" fmla="*/ 0 h 470"/>
                  <a:gd name="T54" fmla="*/ 18 w 82"/>
                  <a:gd name="T55" fmla="*/ 0 h 470"/>
                  <a:gd name="T56" fmla="*/ 18 w 82"/>
                  <a:gd name="T57" fmla="*/ 0 h 470"/>
                  <a:gd name="T58" fmla="*/ 18 w 82"/>
                  <a:gd name="T59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2" h="470">
                    <a:moveTo>
                      <a:pt x="18" y="0"/>
                    </a:moveTo>
                    <a:lnTo>
                      <a:pt x="18" y="0"/>
                    </a:lnTo>
                    <a:lnTo>
                      <a:pt x="32" y="56"/>
                    </a:lnTo>
                    <a:lnTo>
                      <a:pt x="41" y="111"/>
                    </a:lnTo>
                    <a:lnTo>
                      <a:pt x="46" y="217"/>
                    </a:lnTo>
                    <a:lnTo>
                      <a:pt x="46" y="217"/>
                    </a:lnTo>
                    <a:lnTo>
                      <a:pt x="46" y="249"/>
                    </a:lnTo>
                    <a:lnTo>
                      <a:pt x="46" y="281"/>
                    </a:lnTo>
                    <a:lnTo>
                      <a:pt x="32" y="341"/>
                    </a:lnTo>
                    <a:lnTo>
                      <a:pt x="13" y="401"/>
                    </a:lnTo>
                    <a:lnTo>
                      <a:pt x="0" y="461"/>
                    </a:lnTo>
                    <a:lnTo>
                      <a:pt x="0" y="461"/>
                    </a:lnTo>
                    <a:lnTo>
                      <a:pt x="4" y="470"/>
                    </a:lnTo>
                    <a:lnTo>
                      <a:pt x="9" y="470"/>
                    </a:lnTo>
                    <a:lnTo>
                      <a:pt x="9" y="465"/>
                    </a:lnTo>
                    <a:lnTo>
                      <a:pt x="9" y="465"/>
                    </a:lnTo>
                    <a:lnTo>
                      <a:pt x="32" y="442"/>
                    </a:lnTo>
                    <a:lnTo>
                      <a:pt x="50" y="419"/>
                    </a:lnTo>
                    <a:lnTo>
                      <a:pt x="64" y="392"/>
                    </a:lnTo>
                    <a:lnTo>
                      <a:pt x="73" y="364"/>
                    </a:lnTo>
                    <a:lnTo>
                      <a:pt x="78" y="332"/>
                    </a:lnTo>
                    <a:lnTo>
                      <a:pt x="82" y="304"/>
                    </a:lnTo>
                    <a:lnTo>
                      <a:pt x="82" y="240"/>
                    </a:lnTo>
                    <a:lnTo>
                      <a:pt x="73" y="175"/>
                    </a:lnTo>
                    <a:lnTo>
                      <a:pt x="55" y="115"/>
                    </a:lnTo>
                    <a:lnTo>
                      <a:pt x="36" y="56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" name="Freeform 15"/>
              <p:cNvSpPr>
                <a:spLocks/>
              </p:cNvSpPr>
              <p:nvPr/>
            </p:nvSpPr>
            <p:spPr bwMode="auto">
              <a:xfrm>
                <a:off x="2932656" y="2894807"/>
                <a:ext cx="207877" cy="490538"/>
              </a:xfrm>
              <a:custGeom>
                <a:avLst/>
                <a:gdLst>
                  <a:gd name="T0" fmla="*/ 129 w 129"/>
                  <a:gd name="T1" fmla="*/ 0 h 309"/>
                  <a:gd name="T2" fmla="*/ 129 w 129"/>
                  <a:gd name="T3" fmla="*/ 0 h 309"/>
                  <a:gd name="T4" fmla="*/ 88 w 129"/>
                  <a:gd name="T5" fmla="*/ 46 h 309"/>
                  <a:gd name="T6" fmla="*/ 60 w 129"/>
                  <a:gd name="T7" fmla="*/ 79 h 309"/>
                  <a:gd name="T8" fmla="*/ 37 w 129"/>
                  <a:gd name="T9" fmla="*/ 115 h 309"/>
                  <a:gd name="T10" fmla="*/ 19 w 129"/>
                  <a:gd name="T11" fmla="*/ 157 h 309"/>
                  <a:gd name="T12" fmla="*/ 5 w 129"/>
                  <a:gd name="T13" fmla="*/ 203 h 309"/>
                  <a:gd name="T14" fmla="*/ 0 w 129"/>
                  <a:gd name="T15" fmla="*/ 253 h 309"/>
                  <a:gd name="T16" fmla="*/ 0 w 129"/>
                  <a:gd name="T17" fmla="*/ 277 h 309"/>
                  <a:gd name="T18" fmla="*/ 5 w 129"/>
                  <a:gd name="T19" fmla="*/ 309 h 309"/>
                  <a:gd name="T20" fmla="*/ 5 w 129"/>
                  <a:gd name="T21" fmla="*/ 309 h 309"/>
                  <a:gd name="T22" fmla="*/ 10 w 129"/>
                  <a:gd name="T23" fmla="*/ 309 h 309"/>
                  <a:gd name="T24" fmla="*/ 10 w 129"/>
                  <a:gd name="T25" fmla="*/ 304 h 309"/>
                  <a:gd name="T26" fmla="*/ 10 w 129"/>
                  <a:gd name="T27" fmla="*/ 304 h 309"/>
                  <a:gd name="T28" fmla="*/ 14 w 129"/>
                  <a:gd name="T29" fmla="*/ 267 h 309"/>
                  <a:gd name="T30" fmla="*/ 19 w 129"/>
                  <a:gd name="T31" fmla="*/ 226 h 309"/>
                  <a:gd name="T32" fmla="*/ 33 w 129"/>
                  <a:gd name="T33" fmla="*/ 184 h 309"/>
                  <a:gd name="T34" fmla="*/ 42 w 129"/>
                  <a:gd name="T35" fmla="*/ 148 h 309"/>
                  <a:gd name="T36" fmla="*/ 60 w 129"/>
                  <a:gd name="T37" fmla="*/ 106 h 309"/>
                  <a:gd name="T38" fmla="*/ 79 w 129"/>
                  <a:gd name="T39" fmla="*/ 69 h 309"/>
                  <a:gd name="T40" fmla="*/ 102 w 129"/>
                  <a:gd name="T41" fmla="*/ 33 h 309"/>
                  <a:gd name="T42" fmla="*/ 129 w 129"/>
                  <a:gd name="T43" fmla="*/ 0 h 309"/>
                  <a:gd name="T44" fmla="*/ 129 w 129"/>
                  <a:gd name="T45" fmla="*/ 0 h 309"/>
                  <a:gd name="T46" fmla="*/ 129 w 129"/>
                  <a:gd name="T47" fmla="*/ 0 h 309"/>
                  <a:gd name="T48" fmla="*/ 129 w 129"/>
                  <a:gd name="T49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9" h="309">
                    <a:moveTo>
                      <a:pt x="129" y="0"/>
                    </a:moveTo>
                    <a:lnTo>
                      <a:pt x="129" y="0"/>
                    </a:lnTo>
                    <a:lnTo>
                      <a:pt x="88" y="46"/>
                    </a:lnTo>
                    <a:lnTo>
                      <a:pt x="60" y="79"/>
                    </a:lnTo>
                    <a:lnTo>
                      <a:pt x="37" y="115"/>
                    </a:lnTo>
                    <a:lnTo>
                      <a:pt x="19" y="157"/>
                    </a:lnTo>
                    <a:lnTo>
                      <a:pt x="5" y="203"/>
                    </a:lnTo>
                    <a:lnTo>
                      <a:pt x="0" y="253"/>
                    </a:lnTo>
                    <a:lnTo>
                      <a:pt x="0" y="277"/>
                    </a:lnTo>
                    <a:lnTo>
                      <a:pt x="5" y="309"/>
                    </a:lnTo>
                    <a:lnTo>
                      <a:pt x="5" y="309"/>
                    </a:lnTo>
                    <a:lnTo>
                      <a:pt x="10" y="309"/>
                    </a:lnTo>
                    <a:lnTo>
                      <a:pt x="10" y="304"/>
                    </a:lnTo>
                    <a:lnTo>
                      <a:pt x="10" y="304"/>
                    </a:lnTo>
                    <a:lnTo>
                      <a:pt x="14" y="267"/>
                    </a:lnTo>
                    <a:lnTo>
                      <a:pt x="19" y="226"/>
                    </a:lnTo>
                    <a:lnTo>
                      <a:pt x="33" y="184"/>
                    </a:lnTo>
                    <a:lnTo>
                      <a:pt x="42" y="148"/>
                    </a:lnTo>
                    <a:lnTo>
                      <a:pt x="60" y="106"/>
                    </a:lnTo>
                    <a:lnTo>
                      <a:pt x="79" y="69"/>
                    </a:lnTo>
                    <a:lnTo>
                      <a:pt x="102" y="33"/>
                    </a:lnTo>
                    <a:lnTo>
                      <a:pt x="129" y="0"/>
                    </a:lnTo>
                    <a:lnTo>
                      <a:pt x="129" y="0"/>
                    </a:lnTo>
                    <a:lnTo>
                      <a:pt x="129" y="0"/>
                    </a:lnTo>
                    <a:lnTo>
                      <a:pt x="129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" name="Freeform 16"/>
              <p:cNvSpPr>
                <a:spLocks/>
              </p:cNvSpPr>
              <p:nvPr/>
            </p:nvSpPr>
            <p:spPr bwMode="auto">
              <a:xfrm>
                <a:off x="2615201" y="2507457"/>
                <a:ext cx="29006" cy="439738"/>
              </a:xfrm>
              <a:custGeom>
                <a:avLst/>
                <a:gdLst>
                  <a:gd name="T0" fmla="*/ 0 w 18"/>
                  <a:gd name="T1" fmla="*/ 5 h 277"/>
                  <a:gd name="T2" fmla="*/ 0 w 18"/>
                  <a:gd name="T3" fmla="*/ 5 h 277"/>
                  <a:gd name="T4" fmla="*/ 0 w 18"/>
                  <a:gd name="T5" fmla="*/ 37 h 277"/>
                  <a:gd name="T6" fmla="*/ 0 w 18"/>
                  <a:gd name="T7" fmla="*/ 74 h 277"/>
                  <a:gd name="T8" fmla="*/ 4 w 18"/>
                  <a:gd name="T9" fmla="*/ 143 h 277"/>
                  <a:gd name="T10" fmla="*/ 4 w 18"/>
                  <a:gd name="T11" fmla="*/ 143 h 277"/>
                  <a:gd name="T12" fmla="*/ 9 w 18"/>
                  <a:gd name="T13" fmla="*/ 277 h 277"/>
                  <a:gd name="T14" fmla="*/ 9 w 18"/>
                  <a:gd name="T15" fmla="*/ 277 h 277"/>
                  <a:gd name="T16" fmla="*/ 9 w 18"/>
                  <a:gd name="T17" fmla="*/ 277 h 277"/>
                  <a:gd name="T18" fmla="*/ 13 w 18"/>
                  <a:gd name="T19" fmla="*/ 277 h 277"/>
                  <a:gd name="T20" fmla="*/ 13 w 18"/>
                  <a:gd name="T21" fmla="*/ 277 h 277"/>
                  <a:gd name="T22" fmla="*/ 18 w 18"/>
                  <a:gd name="T23" fmla="*/ 249 h 277"/>
                  <a:gd name="T24" fmla="*/ 18 w 18"/>
                  <a:gd name="T25" fmla="*/ 217 h 277"/>
                  <a:gd name="T26" fmla="*/ 13 w 18"/>
                  <a:gd name="T27" fmla="*/ 157 h 277"/>
                  <a:gd name="T28" fmla="*/ 13 w 18"/>
                  <a:gd name="T29" fmla="*/ 157 h 277"/>
                  <a:gd name="T30" fmla="*/ 0 w 18"/>
                  <a:gd name="T31" fmla="*/ 5 h 277"/>
                  <a:gd name="T32" fmla="*/ 0 w 18"/>
                  <a:gd name="T33" fmla="*/ 5 h 277"/>
                  <a:gd name="T34" fmla="*/ 0 w 18"/>
                  <a:gd name="T35" fmla="*/ 0 h 277"/>
                  <a:gd name="T36" fmla="*/ 0 w 18"/>
                  <a:gd name="T37" fmla="*/ 5 h 277"/>
                  <a:gd name="T38" fmla="*/ 0 w 18"/>
                  <a:gd name="T39" fmla="*/ 5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" h="277">
                    <a:moveTo>
                      <a:pt x="0" y="5"/>
                    </a:moveTo>
                    <a:lnTo>
                      <a:pt x="0" y="5"/>
                    </a:lnTo>
                    <a:lnTo>
                      <a:pt x="0" y="37"/>
                    </a:lnTo>
                    <a:lnTo>
                      <a:pt x="0" y="74"/>
                    </a:lnTo>
                    <a:lnTo>
                      <a:pt x="4" y="143"/>
                    </a:lnTo>
                    <a:lnTo>
                      <a:pt x="4" y="143"/>
                    </a:lnTo>
                    <a:lnTo>
                      <a:pt x="9" y="277"/>
                    </a:lnTo>
                    <a:lnTo>
                      <a:pt x="9" y="277"/>
                    </a:lnTo>
                    <a:lnTo>
                      <a:pt x="9" y="277"/>
                    </a:lnTo>
                    <a:lnTo>
                      <a:pt x="13" y="277"/>
                    </a:lnTo>
                    <a:lnTo>
                      <a:pt x="13" y="277"/>
                    </a:lnTo>
                    <a:lnTo>
                      <a:pt x="18" y="249"/>
                    </a:lnTo>
                    <a:lnTo>
                      <a:pt x="18" y="217"/>
                    </a:lnTo>
                    <a:lnTo>
                      <a:pt x="13" y="157"/>
                    </a:lnTo>
                    <a:lnTo>
                      <a:pt x="13" y="157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" name="Freeform 17"/>
              <p:cNvSpPr>
                <a:spLocks/>
              </p:cNvSpPr>
              <p:nvPr/>
            </p:nvSpPr>
            <p:spPr bwMode="auto">
              <a:xfrm>
                <a:off x="1783693" y="2624932"/>
                <a:ext cx="111190" cy="504825"/>
              </a:xfrm>
              <a:custGeom>
                <a:avLst/>
                <a:gdLst>
                  <a:gd name="T0" fmla="*/ 64 w 69"/>
                  <a:gd name="T1" fmla="*/ 0 h 318"/>
                  <a:gd name="T2" fmla="*/ 64 w 69"/>
                  <a:gd name="T3" fmla="*/ 0 h 318"/>
                  <a:gd name="T4" fmla="*/ 46 w 69"/>
                  <a:gd name="T5" fmla="*/ 32 h 318"/>
                  <a:gd name="T6" fmla="*/ 28 w 69"/>
                  <a:gd name="T7" fmla="*/ 69 h 318"/>
                  <a:gd name="T8" fmla="*/ 18 w 69"/>
                  <a:gd name="T9" fmla="*/ 106 h 318"/>
                  <a:gd name="T10" fmla="*/ 9 w 69"/>
                  <a:gd name="T11" fmla="*/ 147 h 318"/>
                  <a:gd name="T12" fmla="*/ 5 w 69"/>
                  <a:gd name="T13" fmla="*/ 189 h 318"/>
                  <a:gd name="T14" fmla="*/ 0 w 69"/>
                  <a:gd name="T15" fmla="*/ 235 h 318"/>
                  <a:gd name="T16" fmla="*/ 5 w 69"/>
                  <a:gd name="T17" fmla="*/ 318 h 318"/>
                  <a:gd name="T18" fmla="*/ 5 w 69"/>
                  <a:gd name="T19" fmla="*/ 318 h 318"/>
                  <a:gd name="T20" fmla="*/ 5 w 69"/>
                  <a:gd name="T21" fmla="*/ 318 h 318"/>
                  <a:gd name="T22" fmla="*/ 9 w 69"/>
                  <a:gd name="T23" fmla="*/ 318 h 318"/>
                  <a:gd name="T24" fmla="*/ 9 w 69"/>
                  <a:gd name="T25" fmla="*/ 318 h 318"/>
                  <a:gd name="T26" fmla="*/ 9 w 69"/>
                  <a:gd name="T27" fmla="*/ 235 h 318"/>
                  <a:gd name="T28" fmla="*/ 18 w 69"/>
                  <a:gd name="T29" fmla="*/ 156 h 318"/>
                  <a:gd name="T30" fmla="*/ 23 w 69"/>
                  <a:gd name="T31" fmla="*/ 120 h 318"/>
                  <a:gd name="T32" fmla="*/ 32 w 69"/>
                  <a:gd name="T33" fmla="*/ 78 h 318"/>
                  <a:gd name="T34" fmla="*/ 46 w 69"/>
                  <a:gd name="T35" fmla="*/ 41 h 318"/>
                  <a:gd name="T36" fmla="*/ 69 w 69"/>
                  <a:gd name="T37" fmla="*/ 5 h 318"/>
                  <a:gd name="T38" fmla="*/ 69 w 69"/>
                  <a:gd name="T39" fmla="*/ 5 h 318"/>
                  <a:gd name="T40" fmla="*/ 64 w 69"/>
                  <a:gd name="T41" fmla="*/ 0 h 318"/>
                  <a:gd name="T42" fmla="*/ 64 w 69"/>
                  <a:gd name="T43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318">
                    <a:moveTo>
                      <a:pt x="64" y="0"/>
                    </a:moveTo>
                    <a:lnTo>
                      <a:pt x="64" y="0"/>
                    </a:lnTo>
                    <a:lnTo>
                      <a:pt x="46" y="32"/>
                    </a:lnTo>
                    <a:lnTo>
                      <a:pt x="28" y="69"/>
                    </a:lnTo>
                    <a:lnTo>
                      <a:pt x="18" y="106"/>
                    </a:lnTo>
                    <a:lnTo>
                      <a:pt x="9" y="147"/>
                    </a:lnTo>
                    <a:lnTo>
                      <a:pt x="5" y="189"/>
                    </a:lnTo>
                    <a:lnTo>
                      <a:pt x="0" y="235"/>
                    </a:lnTo>
                    <a:lnTo>
                      <a:pt x="5" y="318"/>
                    </a:lnTo>
                    <a:lnTo>
                      <a:pt x="5" y="318"/>
                    </a:lnTo>
                    <a:lnTo>
                      <a:pt x="5" y="318"/>
                    </a:lnTo>
                    <a:lnTo>
                      <a:pt x="9" y="318"/>
                    </a:lnTo>
                    <a:lnTo>
                      <a:pt x="9" y="318"/>
                    </a:lnTo>
                    <a:lnTo>
                      <a:pt x="9" y="235"/>
                    </a:lnTo>
                    <a:lnTo>
                      <a:pt x="18" y="156"/>
                    </a:lnTo>
                    <a:lnTo>
                      <a:pt x="23" y="120"/>
                    </a:lnTo>
                    <a:lnTo>
                      <a:pt x="32" y="78"/>
                    </a:lnTo>
                    <a:lnTo>
                      <a:pt x="46" y="41"/>
                    </a:lnTo>
                    <a:lnTo>
                      <a:pt x="69" y="5"/>
                    </a:lnTo>
                    <a:lnTo>
                      <a:pt x="69" y="5"/>
                    </a:lnTo>
                    <a:lnTo>
                      <a:pt x="64" y="0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" name="Freeform 18"/>
              <p:cNvSpPr>
                <a:spLocks/>
              </p:cNvSpPr>
              <p:nvPr/>
            </p:nvSpPr>
            <p:spPr bwMode="auto">
              <a:xfrm>
                <a:off x="1293813" y="3531394"/>
                <a:ext cx="897577" cy="328613"/>
              </a:xfrm>
              <a:custGeom>
                <a:avLst/>
                <a:gdLst>
                  <a:gd name="T0" fmla="*/ 5 w 557"/>
                  <a:gd name="T1" fmla="*/ 14 h 207"/>
                  <a:gd name="T2" fmla="*/ 5 w 557"/>
                  <a:gd name="T3" fmla="*/ 14 h 207"/>
                  <a:gd name="T4" fmla="*/ 148 w 557"/>
                  <a:gd name="T5" fmla="*/ 27 h 207"/>
                  <a:gd name="T6" fmla="*/ 217 w 557"/>
                  <a:gd name="T7" fmla="*/ 37 h 207"/>
                  <a:gd name="T8" fmla="*/ 286 w 557"/>
                  <a:gd name="T9" fmla="*/ 50 h 207"/>
                  <a:gd name="T10" fmla="*/ 286 w 557"/>
                  <a:gd name="T11" fmla="*/ 50 h 207"/>
                  <a:gd name="T12" fmla="*/ 327 w 557"/>
                  <a:gd name="T13" fmla="*/ 64 h 207"/>
                  <a:gd name="T14" fmla="*/ 368 w 557"/>
                  <a:gd name="T15" fmla="*/ 83 h 207"/>
                  <a:gd name="T16" fmla="*/ 405 w 557"/>
                  <a:gd name="T17" fmla="*/ 101 h 207"/>
                  <a:gd name="T18" fmla="*/ 442 w 557"/>
                  <a:gd name="T19" fmla="*/ 124 h 207"/>
                  <a:gd name="T20" fmla="*/ 502 w 557"/>
                  <a:gd name="T21" fmla="*/ 166 h 207"/>
                  <a:gd name="T22" fmla="*/ 548 w 557"/>
                  <a:gd name="T23" fmla="*/ 202 h 207"/>
                  <a:gd name="T24" fmla="*/ 548 w 557"/>
                  <a:gd name="T25" fmla="*/ 202 h 207"/>
                  <a:gd name="T26" fmla="*/ 553 w 557"/>
                  <a:gd name="T27" fmla="*/ 207 h 207"/>
                  <a:gd name="T28" fmla="*/ 557 w 557"/>
                  <a:gd name="T29" fmla="*/ 202 h 207"/>
                  <a:gd name="T30" fmla="*/ 557 w 557"/>
                  <a:gd name="T31" fmla="*/ 202 h 207"/>
                  <a:gd name="T32" fmla="*/ 557 w 557"/>
                  <a:gd name="T33" fmla="*/ 198 h 207"/>
                  <a:gd name="T34" fmla="*/ 557 w 557"/>
                  <a:gd name="T35" fmla="*/ 198 h 207"/>
                  <a:gd name="T36" fmla="*/ 543 w 557"/>
                  <a:gd name="T37" fmla="*/ 166 h 207"/>
                  <a:gd name="T38" fmla="*/ 520 w 557"/>
                  <a:gd name="T39" fmla="*/ 143 h 207"/>
                  <a:gd name="T40" fmla="*/ 497 w 557"/>
                  <a:gd name="T41" fmla="*/ 115 h 207"/>
                  <a:gd name="T42" fmla="*/ 465 w 557"/>
                  <a:gd name="T43" fmla="*/ 96 h 207"/>
                  <a:gd name="T44" fmla="*/ 433 w 557"/>
                  <a:gd name="T45" fmla="*/ 78 h 207"/>
                  <a:gd name="T46" fmla="*/ 396 w 557"/>
                  <a:gd name="T47" fmla="*/ 60 h 207"/>
                  <a:gd name="T48" fmla="*/ 322 w 557"/>
                  <a:gd name="T49" fmla="*/ 32 h 207"/>
                  <a:gd name="T50" fmla="*/ 240 w 557"/>
                  <a:gd name="T51" fmla="*/ 14 h 207"/>
                  <a:gd name="T52" fmla="*/ 157 w 557"/>
                  <a:gd name="T53" fmla="*/ 4 h 207"/>
                  <a:gd name="T54" fmla="*/ 79 w 557"/>
                  <a:gd name="T55" fmla="*/ 0 h 207"/>
                  <a:gd name="T56" fmla="*/ 5 w 557"/>
                  <a:gd name="T57" fmla="*/ 4 h 207"/>
                  <a:gd name="T58" fmla="*/ 5 w 557"/>
                  <a:gd name="T59" fmla="*/ 4 h 207"/>
                  <a:gd name="T60" fmla="*/ 0 w 557"/>
                  <a:gd name="T61" fmla="*/ 9 h 207"/>
                  <a:gd name="T62" fmla="*/ 0 w 557"/>
                  <a:gd name="T63" fmla="*/ 9 h 207"/>
                  <a:gd name="T64" fmla="*/ 5 w 557"/>
                  <a:gd name="T65" fmla="*/ 14 h 207"/>
                  <a:gd name="T66" fmla="*/ 5 w 557"/>
                  <a:gd name="T67" fmla="*/ 14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57" h="207">
                    <a:moveTo>
                      <a:pt x="5" y="14"/>
                    </a:moveTo>
                    <a:lnTo>
                      <a:pt x="5" y="14"/>
                    </a:lnTo>
                    <a:lnTo>
                      <a:pt x="148" y="27"/>
                    </a:lnTo>
                    <a:lnTo>
                      <a:pt x="217" y="37"/>
                    </a:lnTo>
                    <a:lnTo>
                      <a:pt x="286" y="50"/>
                    </a:lnTo>
                    <a:lnTo>
                      <a:pt x="286" y="50"/>
                    </a:lnTo>
                    <a:lnTo>
                      <a:pt x="327" y="64"/>
                    </a:lnTo>
                    <a:lnTo>
                      <a:pt x="368" y="83"/>
                    </a:lnTo>
                    <a:lnTo>
                      <a:pt x="405" y="101"/>
                    </a:lnTo>
                    <a:lnTo>
                      <a:pt x="442" y="124"/>
                    </a:lnTo>
                    <a:lnTo>
                      <a:pt x="502" y="166"/>
                    </a:lnTo>
                    <a:lnTo>
                      <a:pt x="548" y="202"/>
                    </a:lnTo>
                    <a:lnTo>
                      <a:pt x="548" y="202"/>
                    </a:lnTo>
                    <a:lnTo>
                      <a:pt x="553" y="207"/>
                    </a:lnTo>
                    <a:lnTo>
                      <a:pt x="557" y="202"/>
                    </a:lnTo>
                    <a:lnTo>
                      <a:pt x="557" y="202"/>
                    </a:lnTo>
                    <a:lnTo>
                      <a:pt x="557" y="198"/>
                    </a:lnTo>
                    <a:lnTo>
                      <a:pt x="557" y="198"/>
                    </a:lnTo>
                    <a:lnTo>
                      <a:pt x="543" y="166"/>
                    </a:lnTo>
                    <a:lnTo>
                      <a:pt x="520" y="143"/>
                    </a:lnTo>
                    <a:lnTo>
                      <a:pt x="497" y="115"/>
                    </a:lnTo>
                    <a:lnTo>
                      <a:pt x="465" y="96"/>
                    </a:lnTo>
                    <a:lnTo>
                      <a:pt x="433" y="78"/>
                    </a:lnTo>
                    <a:lnTo>
                      <a:pt x="396" y="60"/>
                    </a:lnTo>
                    <a:lnTo>
                      <a:pt x="322" y="32"/>
                    </a:lnTo>
                    <a:lnTo>
                      <a:pt x="240" y="14"/>
                    </a:lnTo>
                    <a:lnTo>
                      <a:pt x="157" y="4"/>
                    </a:lnTo>
                    <a:lnTo>
                      <a:pt x="79" y="0"/>
                    </a:lnTo>
                    <a:lnTo>
                      <a:pt x="5" y="4"/>
                    </a:lnTo>
                    <a:lnTo>
                      <a:pt x="5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5" y="14"/>
                    </a:lnTo>
                    <a:lnTo>
                      <a:pt x="5" y="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" name="Freeform 19"/>
              <p:cNvSpPr>
                <a:spLocks/>
              </p:cNvSpPr>
              <p:nvPr/>
            </p:nvSpPr>
            <p:spPr bwMode="auto">
              <a:xfrm>
                <a:off x="1361494" y="3377407"/>
                <a:ext cx="185317" cy="176213"/>
              </a:xfrm>
              <a:custGeom>
                <a:avLst/>
                <a:gdLst>
                  <a:gd name="T0" fmla="*/ 0 w 115"/>
                  <a:gd name="T1" fmla="*/ 0 h 111"/>
                  <a:gd name="T2" fmla="*/ 0 w 115"/>
                  <a:gd name="T3" fmla="*/ 0 h 111"/>
                  <a:gd name="T4" fmla="*/ 46 w 115"/>
                  <a:gd name="T5" fmla="*/ 60 h 111"/>
                  <a:gd name="T6" fmla="*/ 46 w 115"/>
                  <a:gd name="T7" fmla="*/ 60 h 111"/>
                  <a:gd name="T8" fmla="*/ 73 w 115"/>
                  <a:gd name="T9" fmla="*/ 88 h 111"/>
                  <a:gd name="T10" fmla="*/ 87 w 115"/>
                  <a:gd name="T11" fmla="*/ 101 h 111"/>
                  <a:gd name="T12" fmla="*/ 106 w 115"/>
                  <a:gd name="T13" fmla="*/ 111 h 111"/>
                  <a:gd name="T14" fmla="*/ 106 w 115"/>
                  <a:gd name="T15" fmla="*/ 111 h 111"/>
                  <a:gd name="T16" fmla="*/ 115 w 115"/>
                  <a:gd name="T17" fmla="*/ 111 h 111"/>
                  <a:gd name="T18" fmla="*/ 115 w 115"/>
                  <a:gd name="T19" fmla="*/ 106 h 111"/>
                  <a:gd name="T20" fmla="*/ 115 w 115"/>
                  <a:gd name="T21" fmla="*/ 101 h 111"/>
                  <a:gd name="T22" fmla="*/ 115 w 115"/>
                  <a:gd name="T23" fmla="*/ 101 h 111"/>
                  <a:gd name="T24" fmla="*/ 87 w 115"/>
                  <a:gd name="T25" fmla="*/ 83 h 111"/>
                  <a:gd name="T26" fmla="*/ 60 w 115"/>
                  <a:gd name="T27" fmla="*/ 60 h 111"/>
                  <a:gd name="T28" fmla="*/ 60 w 115"/>
                  <a:gd name="T29" fmla="*/ 60 h 111"/>
                  <a:gd name="T30" fmla="*/ 27 w 115"/>
                  <a:gd name="T31" fmla="*/ 28 h 111"/>
                  <a:gd name="T32" fmla="*/ 0 w 115"/>
                  <a:gd name="T33" fmla="*/ 0 h 111"/>
                  <a:gd name="T34" fmla="*/ 0 w 115"/>
                  <a:gd name="T35" fmla="*/ 0 h 111"/>
                  <a:gd name="T36" fmla="*/ 0 w 115"/>
                  <a:gd name="T37" fmla="*/ 0 h 111"/>
                  <a:gd name="T38" fmla="*/ 0 w 115"/>
                  <a:gd name="T39" fmla="*/ 0 h 111"/>
                  <a:gd name="T40" fmla="*/ 0 w 115"/>
                  <a:gd name="T41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111">
                    <a:moveTo>
                      <a:pt x="0" y="0"/>
                    </a:moveTo>
                    <a:lnTo>
                      <a:pt x="0" y="0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73" y="88"/>
                    </a:lnTo>
                    <a:lnTo>
                      <a:pt x="87" y="101"/>
                    </a:lnTo>
                    <a:lnTo>
                      <a:pt x="106" y="111"/>
                    </a:lnTo>
                    <a:lnTo>
                      <a:pt x="106" y="111"/>
                    </a:lnTo>
                    <a:lnTo>
                      <a:pt x="115" y="111"/>
                    </a:lnTo>
                    <a:lnTo>
                      <a:pt x="115" y="106"/>
                    </a:lnTo>
                    <a:lnTo>
                      <a:pt x="115" y="101"/>
                    </a:lnTo>
                    <a:lnTo>
                      <a:pt x="115" y="101"/>
                    </a:lnTo>
                    <a:lnTo>
                      <a:pt x="87" y="83"/>
                    </a:lnTo>
                    <a:lnTo>
                      <a:pt x="60" y="60"/>
                    </a:lnTo>
                    <a:lnTo>
                      <a:pt x="60" y="60"/>
                    </a:lnTo>
                    <a:lnTo>
                      <a:pt x="27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" name="Freeform 20"/>
              <p:cNvSpPr>
                <a:spLocks/>
              </p:cNvSpPr>
              <p:nvPr/>
            </p:nvSpPr>
            <p:spPr bwMode="auto">
              <a:xfrm>
                <a:off x="3245277" y="2844007"/>
                <a:ext cx="133750" cy="452438"/>
              </a:xfrm>
              <a:custGeom>
                <a:avLst/>
                <a:gdLst>
                  <a:gd name="T0" fmla="*/ 73 w 83"/>
                  <a:gd name="T1" fmla="*/ 0 h 285"/>
                  <a:gd name="T2" fmla="*/ 73 w 83"/>
                  <a:gd name="T3" fmla="*/ 0 h 285"/>
                  <a:gd name="T4" fmla="*/ 78 w 83"/>
                  <a:gd name="T5" fmla="*/ 41 h 285"/>
                  <a:gd name="T6" fmla="*/ 73 w 83"/>
                  <a:gd name="T7" fmla="*/ 78 h 285"/>
                  <a:gd name="T8" fmla="*/ 69 w 83"/>
                  <a:gd name="T9" fmla="*/ 111 h 285"/>
                  <a:gd name="T10" fmla="*/ 60 w 83"/>
                  <a:gd name="T11" fmla="*/ 147 h 285"/>
                  <a:gd name="T12" fmla="*/ 37 w 83"/>
                  <a:gd name="T13" fmla="*/ 216 h 285"/>
                  <a:gd name="T14" fmla="*/ 0 w 83"/>
                  <a:gd name="T15" fmla="*/ 285 h 285"/>
                  <a:gd name="T16" fmla="*/ 0 w 83"/>
                  <a:gd name="T17" fmla="*/ 285 h 285"/>
                  <a:gd name="T18" fmla="*/ 0 w 83"/>
                  <a:gd name="T19" fmla="*/ 285 h 285"/>
                  <a:gd name="T20" fmla="*/ 4 w 83"/>
                  <a:gd name="T21" fmla="*/ 285 h 285"/>
                  <a:gd name="T22" fmla="*/ 4 w 83"/>
                  <a:gd name="T23" fmla="*/ 285 h 285"/>
                  <a:gd name="T24" fmla="*/ 27 w 83"/>
                  <a:gd name="T25" fmla="*/ 258 h 285"/>
                  <a:gd name="T26" fmla="*/ 46 w 83"/>
                  <a:gd name="T27" fmla="*/ 226 h 285"/>
                  <a:gd name="T28" fmla="*/ 64 w 83"/>
                  <a:gd name="T29" fmla="*/ 189 h 285"/>
                  <a:gd name="T30" fmla="*/ 73 w 83"/>
                  <a:gd name="T31" fmla="*/ 152 h 285"/>
                  <a:gd name="T32" fmla="*/ 78 w 83"/>
                  <a:gd name="T33" fmla="*/ 115 h 285"/>
                  <a:gd name="T34" fmla="*/ 83 w 83"/>
                  <a:gd name="T35" fmla="*/ 74 h 285"/>
                  <a:gd name="T36" fmla="*/ 78 w 83"/>
                  <a:gd name="T37" fmla="*/ 37 h 285"/>
                  <a:gd name="T38" fmla="*/ 78 w 83"/>
                  <a:gd name="T39" fmla="*/ 0 h 285"/>
                  <a:gd name="T40" fmla="*/ 78 w 83"/>
                  <a:gd name="T41" fmla="*/ 0 h 285"/>
                  <a:gd name="T42" fmla="*/ 73 w 83"/>
                  <a:gd name="T43" fmla="*/ 0 h 285"/>
                  <a:gd name="T44" fmla="*/ 73 w 83"/>
                  <a:gd name="T45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3" h="285">
                    <a:moveTo>
                      <a:pt x="73" y="0"/>
                    </a:moveTo>
                    <a:lnTo>
                      <a:pt x="73" y="0"/>
                    </a:lnTo>
                    <a:lnTo>
                      <a:pt x="78" y="41"/>
                    </a:lnTo>
                    <a:lnTo>
                      <a:pt x="73" y="78"/>
                    </a:lnTo>
                    <a:lnTo>
                      <a:pt x="69" y="111"/>
                    </a:lnTo>
                    <a:lnTo>
                      <a:pt x="60" y="147"/>
                    </a:lnTo>
                    <a:lnTo>
                      <a:pt x="37" y="216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4" y="285"/>
                    </a:lnTo>
                    <a:lnTo>
                      <a:pt x="4" y="285"/>
                    </a:lnTo>
                    <a:lnTo>
                      <a:pt x="27" y="258"/>
                    </a:lnTo>
                    <a:lnTo>
                      <a:pt x="46" y="226"/>
                    </a:lnTo>
                    <a:lnTo>
                      <a:pt x="64" y="189"/>
                    </a:lnTo>
                    <a:lnTo>
                      <a:pt x="73" y="152"/>
                    </a:lnTo>
                    <a:lnTo>
                      <a:pt x="78" y="115"/>
                    </a:lnTo>
                    <a:lnTo>
                      <a:pt x="83" y="74"/>
                    </a:lnTo>
                    <a:lnTo>
                      <a:pt x="78" y="37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3" y="0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" name="Freeform 21"/>
              <p:cNvSpPr>
                <a:spLocks/>
              </p:cNvSpPr>
              <p:nvPr/>
            </p:nvSpPr>
            <p:spPr bwMode="auto">
              <a:xfrm>
                <a:off x="2629704" y="3480594"/>
                <a:ext cx="1157020" cy="744538"/>
              </a:xfrm>
              <a:custGeom>
                <a:avLst/>
                <a:gdLst>
                  <a:gd name="T0" fmla="*/ 718 w 718"/>
                  <a:gd name="T1" fmla="*/ 0 h 469"/>
                  <a:gd name="T2" fmla="*/ 718 w 718"/>
                  <a:gd name="T3" fmla="*/ 0 h 469"/>
                  <a:gd name="T4" fmla="*/ 663 w 718"/>
                  <a:gd name="T5" fmla="*/ 27 h 469"/>
                  <a:gd name="T6" fmla="*/ 607 w 718"/>
                  <a:gd name="T7" fmla="*/ 55 h 469"/>
                  <a:gd name="T8" fmla="*/ 488 w 718"/>
                  <a:gd name="T9" fmla="*/ 101 h 469"/>
                  <a:gd name="T10" fmla="*/ 373 w 718"/>
                  <a:gd name="T11" fmla="*/ 147 h 469"/>
                  <a:gd name="T12" fmla="*/ 313 w 718"/>
                  <a:gd name="T13" fmla="*/ 175 h 469"/>
                  <a:gd name="T14" fmla="*/ 257 w 718"/>
                  <a:gd name="T15" fmla="*/ 198 h 469"/>
                  <a:gd name="T16" fmla="*/ 257 w 718"/>
                  <a:gd name="T17" fmla="*/ 198 h 469"/>
                  <a:gd name="T18" fmla="*/ 175 w 718"/>
                  <a:gd name="T19" fmla="*/ 248 h 469"/>
                  <a:gd name="T20" fmla="*/ 133 w 718"/>
                  <a:gd name="T21" fmla="*/ 276 h 469"/>
                  <a:gd name="T22" fmla="*/ 92 w 718"/>
                  <a:gd name="T23" fmla="*/ 308 h 469"/>
                  <a:gd name="T24" fmla="*/ 55 w 718"/>
                  <a:gd name="T25" fmla="*/ 340 h 469"/>
                  <a:gd name="T26" fmla="*/ 27 w 718"/>
                  <a:gd name="T27" fmla="*/ 377 h 469"/>
                  <a:gd name="T28" fmla="*/ 18 w 718"/>
                  <a:gd name="T29" fmla="*/ 400 h 469"/>
                  <a:gd name="T30" fmla="*/ 9 w 718"/>
                  <a:gd name="T31" fmla="*/ 419 h 469"/>
                  <a:gd name="T32" fmla="*/ 4 w 718"/>
                  <a:gd name="T33" fmla="*/ 442 h 469"/>
                  <a:gd name="T34" fmla="*/ 0 w 718"/>
                  <a:gd name="T35" fmla="*/ 460 h 469"/>
                  <a:gd name="T36" fmla="*/ 0 w 718"/>
                  <a:gd name="T37" fmla="*/ 460 h 469"/>
                  <a:gd name="T38" fmla="*/ 4 w 718"/>
                  <a:gd name="T39" fmla="*/ 469 h 469"/>
                  <a:gd name="T40" fmla="*/ 9 w 718"/>
                  <a:gd name="T41" fmla="*/ 469 h 469"/>
                  <a:gd name="T42" fmla="*/ 14 w 718"/>
                  <a:gd name="T43" fmla="*/ 469 h 469"/>
                  <a:gd name="T44" fmla="*/ 23 w 718"/>
                  <a:gd name="T45" fmla="*/ 469 h 469"/>
                  <a:gd name="T46" fmla="*/ 23 w 718"/>
                  <a:gd name="T47" fmla="*/ 469 h 469"/>
                  <a:gd name="T48" fmla="*/ 55 w 718"/>
                  <a:gd name="T49" fmla="*/ 432 h 469"/>
                  <a:gd name="T50" fmla="*/ 83 w 718"/>
                  <a:gd name="T51" fmla="*/ 396 h 469"/>
                  <a:gd name="T52" fmla="*/ 115 w 718"/>
                  <a:gd name="T53" fmla="*/ 359 h 469"/>
                  <a:gd name="T54" fmla="*/ 142 w 718"/>
                  <a:gd name="T55" fmla="*/ 322 h 469"/>
                  <a:gd name="T56" fmla="*/ 142 w 718"/>
                  <a:gd name="T57" fmla="*/ 322 h 469"/>
                  <a:gd name="T58" fmla="*/ 184 w 718"/>
                  <a:gd name="T59" fmla="*/ 285 h 469"/>
                  <a:gd name="T60" fmla="*/ 230 w 718"/>
                  <a:gd name="T61" fmla="*/ 257 h 469"/>
                  <a:gd name="T62" fmla="*/ 281 w 718"/>
                  <a:gd name="T63" fmla="*/ 225 h 469"/>
                  <a:gd name="T64" fmla="*/ 331 w 718"/>
                  <a:gd name="T65" fmla="*/ 202 h 469"/>
                  <a:gd name="T66" fmla="*/ 331 w 718"/>
                  <a:gd name="T67" fmla="*/ 202 h 469"/>
                  <a:gd name="T68" fmla="*/ 529 w 718"/>
                  <a:gd name="T69" fmla="*/ 105 h 469"/>
                  <a:gd name="T70" fmla="*/ 626 w 718"/>
                  <a:gd name="T71" fmla="*/ 55 h 469"/>
                  <a:gd name="T72" fmla="*/ 718 w 718"/>
                  <a:gd name="T73" fmla="*/ 0 h 469"/>
                  <a:gd name="T74" fmla="*/ 718 w 718"/>
                  <a:gd name="T75" fmla="*/ 0 h 469"/>
                  <a:gd name="T76" fmla="*/ 718 w 718"/>
                  <a:gd name="T77" fmla="*/ 0 h 469"/>
                  <a:gd name="T78" fmla="*/ 718 w 718"/>
                  <a:gd name="T79" fmla="*/ 0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18" h="469">
                    <a:moveTo>
                      <a:pt x="718" y="0"/>
                    </a:moveTo>
                    <a:lnTo>
                      <a:pt x="718" y="0"/>
                    </a:lnTo>
                    <a:lnTo>
                      <a:pt x="663" y="27"/>
                    </a:lnTo>
                    <a:lnTo>
                      <a:pt x="607" y="55"/>
                    </a:lnTo>
                    <a:lnTo>
                      <a:pt x="488" y="101"/>
                    </a:lnTo>
                    <a:lnTo>
                      <a:pt x="373" y="147"/>
                    </a:lnTo>
                    <a:lnTo>
                      <a:pt x="313" y="175"/>
                    </a:lnTo>
                    <a:lnTo>
                      <a:pt x="257" y="198"/>
                    </a:lnTo>
                    <a:lnTo>
                      <a:pt x="257" y="198"/>
                    </a:lnTo>
                    <a:lnTo>
                      <a:pt x="175" y="248"/>
                    </a:lnTo>
                    <a:lnTo>
                      <a:pt x="133" y="276"/>
                    </a:lnTo>
                    <a:lnTo>
                      <a:pt x="92" y="308"/>
                    </a:lnTo>
                    <a:lnTo>
                      <a:pt x="55" y="340"/>
                    </a:lnTo>
                    <a:lnTo>
                      <a:pt x="27" y="377"/>
                    </a:lnTo>
                    <a:lnTo>
                      <a:pt x="18" y="400"/>
                    </a:lnTo>
                    <a:lnTo>
                      <a:pt x="9" y="419"/>
                    </a:lnTo>
                    <a:lnTo>
                      <a:pt x="4" y="442"/>
                    </a:lnTo>
                    <a:lnTo>
                      <a:pt x="0" y="460"/>
                    </a:lnTo>
                    <a:lnTo>
                      <a:pt x="0" y="460"/>
                    </a:lnTo>
                    <a:lnTo>
                      <a:pt x="4" y="469"/>
                    </a:lnTo>
                    <a:lnTo>
                      <a:pt x="9" y="469"/>
                    </a:lnTo>
                    <a:lnTo>
                      <a:pt x="14" y="469"/>
                    </a:lnTo>
                    <a:lnTo>
                      <a:pt x="23" y="469"/>
                    </a:lnTo>
                    <a:lnTo>
                      <a:pt x="23" y="469"/>
                    </a:lnTo>
                    <a:lnTo>
                      <a:pt x="55" y="432"/>
                    </a:lnTo>
                    <a:lnTo>
                      <a:pt x="83" y="396"/>
                    </a:lnTo>
                    <a:lnTo>
                      <a:pt x="115" y="359"/>
                    </a:lnTo>
                    <a:lnTo>
                      <a:pt x="142" y="322"/>
                    </a:lnTo>
                    <a:lnTo>
                      <a:pt x="142" y="322"/>
                    </a:lnTo>
                    <a:lnTo>
                      <a:pt x="184" y="285"/>
                    </a:lnTo>
                    <a:lnTo>
                      <a:pt x="230" y="257"/>
                    </a:lnTo>
                    <a:lnTo>
                      <a:pt x="281" y="225"/>
                    </a:lnTo>
                    <a:lnTo>
                      <a:pt x="331" y="202"/>
                    </a:lnTo>
                    <a:lnTo>
                      <a:pt x="331" y="202"/>
                    </a:lnTo>
                    <a:lnTo>
                      <a:pt x="529" y="105"/>
                    </a:lnTo>
                    <a:lnTo>
                      <a:pt x="626" y="55"/>
                    </a:lnTo>
                    <a:lnTo>
                      <a:pt x="718" y="0"/>
                    </a:lnTo>
                    <a:lnTo>
                      <a:pt x="718" y="0"/>
                    </a:lnTo>
                    <a:lnTo>
                      <a:pt x="718" y="0"/>
                    </a:lnTo>
                    <a:lnTo>
                      <a:pt x="71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" name="Freeform 22"/>
              <p:cNvSpPr>
                <a:spLocks/>
              </p:cNvSpPr>
              <p:nvPr/>
            </p:nvSpPr>
            <p:spPr bwMode="auto">
              <a:xfrm>
                <a:off x="3370970" y="3391694"/>
                <a:ext cx="222380" cy="277813"/>
              </a:xfrm>
              <a:custGeom>
                <a:avLst/>
                <a:gdLst>
                  <a:gd name="T0" fmla="*/ 133 w 138"/>
                  <a:gd name="T1" fmla="*/ 0 h 175"/>
                  <a:gd name="T2" fmla="*/ 133 w 138"/>
                  <a:gd name="T3" fmla="*/ 0 h 175"/>
                  <a:gd name="T4" fmla="*/ 78 w 138"/>
                  <a:gd name="T5" fmla="*/ 88 h 175"/>
                  <a:gd name="T6" fmla="*/ 78 w 138"/>
                  <a:gd name="T7" fmla="*/ 88 h 175"/>
                  <a:gd name="T8" fmla="*/ 60 w 138"/>
                  <a:gd name="T9" fmla="*/ 111 h 175"/>
                  <a:gd name="T10" fmla="*/ 41 w 138"/>
                  <a:gd name="T11" fmla="*/ 129 h 175"/>
                  <a:gd name="T12" fmla="*/ 0 w 138"/>
                  <a:gd name="T13" fmla="*/ 171 h 175"/>
                  <a:gd name="T14" fmla="*/ 0 w 138"/>
                  <a:gd name="T15" fmla="*/ 171 h 175"/>
                  <a:gd name="T16" fmla="*/ 0 w 138"/>
                  <a:gd name="T17" fmla="*/ 171 h 175"/>
                  <a:gd name="T18" fmla="*/ 5 w 138"/>
                  <a:gd name="T19" fmla="*/ 175 h 175"/>
                  <a:gd name="T20" fmla="*/ 5 w 138"/>
                  <a:gd name="T21" fmla="*/ 175 h 175"/>
                  <a:gd name="T22" fmla="*/ 28 w 138"/>
                  <a:gd name="T23" fmla="*/ 161 h 175"/>
                  <a:gd name="T24" fmla="*/ 51 w 138"/>
                  <a:gd name="T25" fmla="*/ 143 h 175"/>
                  <a:gd name="T26" fmla="*/ 69 w 138"/>
                  <a:gd name="T27" fmla="*/ 120 h 175"/>
                  <a:gd name="T28" fmla="*/ 87 w 138"/>
                  <a:gd name="T29" fmla="*/ 97 h 175"/>
                  <a:gd name="T30" fmla="*/ 115 w 138"/>
                  <a:gd name="T31" fmla="*/ 51 h 175"/>
                  <a:gd name="T32" fmla="*/ 138 w 138"/>
                  <a:gd name="T33" fmla="*/ 5 h 175"/>
                  <a:gd name="T34" fmla="*/ 138 w 138"/>
                  <a:gd name="T35" fmla="*/ 5 h 175"/>
                  <a:gd name="T36" fmla="*/ 133 w 138"/>
                  <a:gd name="T37" fmla="*/ 0 h 175"/>
                  <a:gd name="T38" fmla="*/ 133 w 138"/>
                  <a:gd name="T3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8" h="175">
                    <a:moveTo>
                      <a:pt x="133" y="0"/>
                    </a:moveTo>
                    <a:lnTo>
                      <a:pt x="133" y="0"/>
                    </a:lnTo>
                    <a:lnTo>
                      <a:pt x="78" y="88"/>
                    </a:lnTo>
                    <a:lnTo>
                      <a:pt x="78" y="88"/>
                    </a:lnTo>
                    <a:lnTo>
                      <a:pt x="60" y="111"/>
                    </a:lnTo>
                    <a:lnTo>
                      <a:pt x="41" y="129"/>
                    </a:lnTo>
                    <a:lnTo>
                      <a:pt x="0" y="171"/>
                    </a:lnTo>
                    <a:lnTo>
                      <a:pt x="0" y="171"/>
                    </a:lnTo>
                    <a:lnTo>
                      <a:pt x="0" y="171"/>
                    </a:lnTo>
                    <a:lnTo>
                      <a:pt x="5" y="175"/>
                    </a:lnTo>
                    <a:lnTo>
                      <a:pt x="5" y="175"/>
                    </a:lnTo>
                    <a:lnTo>
                      <a:pt x="28" y="161"/>
                    </a:lnTo>
                    <a:lnTo>
                      <a:pt x="51" y="143"/>
                    </a:lnTo>
                    <a:lnTo>
                      <a:pt x="69" y="120"/>
                    </a:lnTo>
                    <a:lnTo>
                      <a:pt x="87" y="97"/>
                    </a:lnTo>
                    <a:lnTo>
                      <a:pt x="115" y="51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3" y="0"/>
                    </a:lnTo>
                    <a:lnTo>
                      <a:pt x="13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" name="Freeform 23"/>
              <p:cNvSpPr>
                <a:spLocks/>
              </p:cNvSpPr>
              <p:nvPr/>
            </p:nvSpPr>
            <p:spPr bwMode="auto">
              <a:xfrm>
                <a:off x="1353437" y="3590132"/>
                <a:ext cx="489880" cy="247650"/>
              </a:xfrm>
              <a:custGeom>
                <a:avLst/>
                <a:gdLst>
                  <a:gd name="T0" fmla="*/ 5 w 304"/>
                  <a:gd name="T1" fmla="*/ 156 h 156"/>
                  <a:gd name="T2" fmla="*/ 5 w 304"/>
                  <a:gd name="T3" fmla="*/ 156 h 156"/>
                  <a:gd name="T4" fmla="*/ 32 w 304"/>
                  <a:gd name="T5" fmla="*/ 119 h 156"/>
                  <a:gd name="T6" fmla="*/ 65 w 304"/>
                  <a:gd name="T7" fmla="*/ 87 h 156"/>
                  <a:gd name="T8" fmla="*/ 101 w 304"/>
                  <a:gd name="T9" fmla="*/ 64 h 156"/>
                  <a:gd name="T10" fmla="*/ 134 w 304"/>
                  <a:gd name="T11" fmla="*/ 41 h 156"/>
                  <a:gd name="T12" fmla="*/ 134 w 304"/>
                  <a:gd name="T13" fmla="*/ 41 h 156"/>
                  <a:gd name="T14" fmla="*/ 161 w 304"/>
                  <a:gd name="T15" fmla="*/ 36 h 156"/>
                  <a:gd name="T16" fmla="*/ 189 w 304"/>
                  <a:gd name="T17" fmla="*/ 27 h 156"/>
                  <a:gd name="T18" fmla="*/ 244 w 304"/>
                  <a:gd name="T19" fmla="*/ 18 h 156"/>
                  <a:gd name="T20" fmla="*/ 244 w 304"/>
                  <a:gd name="T21" fmla="*/ 18 h 156"/>
                  <a:gd name="T22" fmla="*/ 262 w 304"/>
                  <a:gd name="T23" fmla="*/ 18 h 156"/>
                  <a:gd name="T24" fmla="*/ 272 w 304"/>
                  <a:gd name="T25" fmla="*/ 18 h 156"/>
                  <a:gd name="T26" fmla="*/ 285 w 304"/>
                  <a:gd name="T27" fmla="*/ 18 h 156"/>
                  <a:gd name="T28" fmla="*/ 299 w 304"/>
                  <a:gd name="T29" fmla="*/ 13 h 156"/>
                  <a:gd name="T30" fmla="*/ 299 w 304"/>
                  <a:gd name="T31" fmla="*/ 13 h 156"/>
                  <a:gd name="T32" fmla="*/ 304 w 304"/>
                  <a:gd name="T33" fmla="*/ 9 h 156"/>
                  <a:gd name="T34" fmla="*/ 304 w 304"/>
                  <a:gd name="T35" fmla="*/ 4 h 156"/>
                  <a:gd name="T36" fmla="*/ 299 w 304"/>
                  <a:gd name="T37" fmla="*/ 4 h 156"/>
                  <a:gd name="T38" fmla="*/ 299 w 304"/>
                  <a:gd name="T39" fmla="*/ 4 h 156"/>
                  <a:gd name="T40" fmla="*/ 262 w 304"/>
                  <a:gd name="T41" fmla="*/ 0 h 156"/>
                  <a:gd name="T42" fmla="*/ 216 w 304"/>
                  <a:gd name="T43" fmla="*/ 4 h 156"/>
                  <a:gd name="T44" fmla="*/ 170 w 304"/>
                  <a:gd name="T45" fmla="*/ 18 h 156"/>
                  <a:gd name="T46" fmla="*/ 134 w 304"/>
                  <a:gd name="T47" fmla="*/ 32 h 156"/>
                  <a:gd name="T48" fmla="*/ 134 w 304"/>
                  <a:gd name="T49" fmla="*/ 32 h 156"/>
                  <a:gd name="T50" fmla="*/ 92 w 304"/>
                  <a:gd name="T51" fmla="*/ 55 h 156"/>
                  <a:gd name="T52" fmla="*/ 55 w 304"/>
                  <a:gd name="T53" fmla="*/ 83 h 156"/>
                  <a:gd name="T54" fmla="*/ 28 w 304"/>
                  <a:gd name="T55" fmla="*/ 115 h 156"/>
                  <a:gd name="T56" fmla="*/ 0 w 304"/>
                  <a:gd name="T57" fmla="*/ 156 h 156"/>
                  <a:gd name="T58" fmla="*/ 0 w 304"/>
                  <a:gd name="T59" fmla="*/ 156 h 156"/>
                  <a:gd name="T60" fmla="*/ 0 w 304"/>
                  <a:gd name="T61" fmla="*/ 156 h 156"/>
                  <a:gd name="T62" fmla="*/ 5 w 304"/>
                  <a:gd name="T63" fmla="*/ 156 h 156"/>
                  <a:gd name="T64" fmla="*/ 5 w 304"/>
                  <a:gd name="T65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04" h="156">
                    <a:moveTo>
                      <a:pt x="5" y="156"/>
                    </a:moveTo>
                    <a:lnTo>
                      <a:pt x="5" y="156"/>
                    </a:lnTo>
                    <a:lnTo>
                      <a:pt x="32" y="119"/>
                    </a:lnTo>
                    <a:lnTo>
                      <a:pt x="65" y="87"/>
                    </a:lnTo>
                    <a:lnTo>
                      <a:pt x="101" y="64"/>
                    </a:lnTo>
                    <a:lnTo>
                      <a:pt x="134" y="41"/>
                    </a:lnTo>
                    <a:lnTo>
                      <a:pt x="134" y="41"/>
                    </a:lnTo>
                    <a:lnTo>
                      <a:pt x="161" y="36"/>
                    </a:lnTo>
                    <a:lnTo>
                      <a:pt x="189" y="27"/>
                    </a:lnTo>
                    <a:lnTo>
                      <a:pt x="244" y="18"/>
                    </a:lnTo>
                    <a:lnTo>
                      <a:pt x="244" y="18"/>
                    </a:lnTo>
                    <a:lnTo>
                      <a:pt x="262" y="18"/>
                    </a:lnTo>
                    <a:lnTo>
                      <a:pt x="272" y="18"/>
                    </a:lnTo>
                    <a:lnTo>
                      <a:pt x="285" y="18"/>
                    </a:lnTo>
                    <a:lnTo>
                      <a:pt x="299" y="13"/>
                    </a:lnTo>
                    <a:lnTo>
                      <a:pt x="299" y="13"/>
                    </a:lnTo>
                    <a:lnTo>
                      <a:pt x="304" y="9"/>
                    </a:lnTo>
                    <a:lnTo>
                      <a:pt x="304" y="4"/>
                    </a:lnTo>
                    <a:lnTo>
                      <a:pt x="299" y="4"/>
                    </a:lnTo>
                    <a:lnTo>
                      <a:pt x="299" y="4"/>
                    </a:lnTo>
                    <a:lnTo>
                      <a:pt x="262" y="0"/>
                    </a:lnTo>
                    <a:lnTo>
                      <a:pt x="216" y="4"/>
                    </a:lnTo>
                    <a:lnTo>
                      <a:pt x="170" y="18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92" y="55"/>
                    </a:lnTo>
                    <a:lnTo>
                      <a:pt x="55" y="83"/>
                    </a:lnTo>
                    <a:lnTo>
                      <a:pt x="28" y="115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5" y="156"/>
                    </a:lnTo>
                    <a:lnTo>
                      <a:pt x="5" y="15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" name="Freeform 24"/>
              <p:cNvSpPr>
                <a:spLocks/>
              </p:cNvSpPr>
              <p:nvPr/>
            </p:nvSpPr>
            <p:spPr bwMode="auto">
              <a:xfrm>
                <a:off x="3511166" y="3626644"/>
                <a:ext cx="275558" cy="57150"/>
              </a:xfrm>
              <a:custGeom>
                <a:avLst/>
                <a:gdLst>
                  <a:gd name="T0" fmla="*/ 0 w 171"/>
                  <a:gd name="T1" fmla="*/ 4 h 36"/>
                  <a:gd name="T2" fmla="*/ 0 w 171"/>
                  <a:gd name="T3" fmla="*/ 4 h 36"/>
                  <a:gd name="T4" fmla="*/ 46 w 171"/>
                  <a:gd name="T5" fmla="*/ 4 h 36"/>
                  <a:gd name="T6" fmla="*/ 88 w 171"/>
                  <a:gd name="T7" fmla="*/ 4 h 36"/>
                  <a:gd name="T8" fmla="*/ 129 w 171"/>
                  <a:gd name="T9" fmla="*/ 13 h 36"/>
                  <a:gd name="T10" fmla="*/ 152 w 171"/>
                  <a:gd name="T11" fmla="*/ 23 h 36"/>
                  <a:gd name="T12" fmla="*/ 171 w 171"/>
                  <a:gd name="T13" fmla="*/ 36 h 36"/>
                  <a:gd name="T14" fmla="*/ 171 w 171"/>
                  <a:gd name="T15" fmla="*/ 36 h 36"/>
                  <a:gd name="T16" fmla="*/ 171 w 171"/>
                  <a:gd name="T17" fmla="*/ 32 h 36"/>
                  <a:gd name="T18" fmla="*/ 171 w 171"/>
                  <a:gd name="T19" fmla="*/ 32 h 36"/>
                  <a:gd name="T20" fmla="*/ 152 w 171"/>
                  <a:gd name="T21" fmla="*/ 18 h 36"/>
                  <a:gd name="T22" fmla="*/ 134 w 171"/>
                  <a:gd name="T23" fmla="*/ 9 h 36"/>
                  <a:gd name="T24" fmla="*/ 116 w 171"/>
                  <a:gd name="T25" fmla="*/ 4 h 36"/>
                  <a:gd name="T26" fmla="*/ 93 w 171"/>
                  <a:gd name="T27" fmla="*/ 0 h 36"/>
                  <a:gd name="T28" fmla="*/ 46 w 171"/>
                  <a:gd name="T29" fmla="*/ 0 h 36"/>
                  <a:gd name="T30" fmla="*/ 0 w 171"/>
                  <a:gd name="T31" fmla="*/ 0 h 36"/>
                  <a:gd name="T32" fmla="*/ 0 w 171"/>
                  <a:gd name="T33" fmla="*/ 0 h 36"/>
                  <a:gd name="T34" fmla="*/ 0 w 171"/>
                  <a:gd name="T35" fmla="*/ 4 h 36"/>
                  <a:gd name="T36" fmla="*/ 0 w 171"/>
                  <a:gd name="T3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1" h="36">
                    <a:moveTo>
                      <a:pt x="0" y="4"/>
                    </a:moveTo>
                    <a:lnTo>
                      <a:pt x="0" y="4"/>
                    </a:lnTo>
                    <a:lnTo>
                      <a:pt x="46" y="4"/>
                    </a:lnTo>
                    <a:lnTo>
                      <a:pt x="88" y="4"/>
                    </a:lnTo>
                    <a:lnTo>
                      <a:pt x="129" y="13"/>
                    </a:lnTo>
                    <a:lnTo>
                      <a:pt x="152" y="23"/>
                    </a:lnTo>
                    <a:lnTo>
                      <a:pt x="171" y="36"/>
                    </a:lnTo>
                    <a:lnTo>
                      <a:pt x="171" y="36"/>
                    </a:lnTo>
                    <a:lnTo>
                      <a:pt x="171" y="32"/>
                    </a:lnTo>
                    <a:lnTo>
                      <a:pt x="171" y="32"/>
                    </a:lnTo>
                    <a:lnTo>
                      <a:pt x="152" y="18"/>
                    </a:lnTo>
                    <a:lnTo>
                      <a:pt x="134" y="9"/>
                    </a:lnTo>
                    <a:lnTo>
                      <a:pt x="116" y="4"/>
                    </a:lnTo>
                    <a:lnTo>
                      <a:pt x="93" y="0"/>
                    </a:lnTo>
                    <a:lnTo>
                      <a:pt x="4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" name="Freeform 25"/>
              <p:cNvSpPr>
                <a:spLocks/>
              </p:cNvSpPr>
              <p:nvPr/>
            </p:nvSpPr>
            <p:spPr bwMode="auto">
              <a:xfrm>
                <a:off x="3074464" y="3764757"/>
                <a:ext cx="348073" cy="73025"/>
              </a:xfrm>
              <a:custGeom>
                <a:avLst/>
                <a:gdLst>
                  <a:gd name="T0" fmla="*/ 216 w 216"/>
                  <a:gd name="T1" fmla="*/ 42 h 46"/>
                  <a:gd name="T2" fmla="*/ 216 w 216"/>
                  <a:gd name="T3" fmla="*/ 42 h 46"/>
                  <a:gd name="T4" fmla="*/ 166 w 216"/>
                  <a:gd name="T5" fmla="*/ 23 h 46"/>
                  <a:gd name="T6" fmla="*/ 106 w 216"/>
                  <a:gd name="T7" fmla="*/ 5 h 46"/>
                  <a:gd name="T8" fmla="*/ 78 w 216"/>
                  <a:gd name="T9" fmla="*/ 0 h 46"/>
                  <a:gd name="T10" fmla="*/ 51 w 216"/>
                  <a:gd name="T11" fmla="*/ 0 h 46"/>
                  <a:gd name="T12" fmla="*/ 23 w 216"/>
                  <a:gd name="T13" fmla="*/ 5 h 46"/>
                  <a:gd name="T14" fmla="*/ 0 w 216"/>
                  <a:gd name="T15" fmla="*/ 19 h 46"/>
                  <a:gd name="T16" fmla="*/ 0 w 216"/>
                  <a:gd name="T17" fmla="*/ 19 h 46"/>
                  <a:gd name="T18" fmla="*/ 0 w 216"/>
                  <a:gd name="T19" fmla="*/ 23 h 46"/>
                  <a:gd name="T20" fmla="*/ 0 w 216"/>
                  <a:gd name="T21" fmla="*/ 23 h 46"/>
                  <a:gd name="T22" fmla="*/ 5 w 216"/>
                  <a:gd name="T23" fmla="*/ 28 h 46"/>
                  <a:gd name="T24" fmla="*/ 5 w 216"/>
                  <a:gd name="T25" fmla="*/ 28 h 46"/>
                  <a:gd name="T26" fmla="*/ 55 w 216"/>
                  <a:gd name="T27" fmla="*/ 28 h 46"/>
                  <a:gd name="T28" fmla="*/ 101 w 216"/>
                  <a:gd name="T29" fmla="*/ 28 h 46"/>
                  <a:gd name="T30" fmla="*/ 101 w 216"/>
                  <a:gd name="T31" fmla="*/ 28 h 46"/>
                  <a:gd name="T32" fmla="*/ 156 w 216"/>
                  <a:gd name="T33" fmla="*/ 37 h 46"/>
                  <a:gd name="T34" fmla="*/ 212 w 216"/>
                  <a:gd name="T35" fmla="*/ 46 h 46"/>
                  <a:gd name="T36" fmla="*/ 212 w 216"/>
                  <a:gd name="T37" fmla="*/ 46 h 46"/>
                  <a:gd name="T38" fmla="*/ 216 w 216"/>
                  <a:gd name="T39" fmla="*/ 46 h 46"/>
                  <a:gd name="T40" fmla="*/ 216 w 216"/>
                  <a:gd name="T41" fmla="*/ 42 h 46"/>
                  <a:gd name="T42" fmla="*/ 216 w 216"/>
                  <a:gd name="T43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6" h="46">
                    <a:moveTo>
                      <a:pt x="216" y="42"/>
                    </a:moveTo>
                    <a:lnTo>
                      <a:pt x="216" y="42"/>
                    </a:lnTo>
                    <a:lnTo>
                      <a:pt x="166" y="23"/>
                    </a:lnTo>
                    <a:lnTo>
                      <a:pt x="106" y="5"/>
                    </a:lnTo>
                    <a:lnTo>
                      <a:pt x="78" y="0"/>
                    </a:lnTo>
                    <a:lnTo>
                      <a:pt x="51" y="0"/>
                    </a:lnTo>
                    <a:lnTo>
                      <a:pt x="23" y="5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5" y="28"/>
                    </a:lnTo>
                    <a:lnTo>
                      <a:pt x="5" y="28"/>
                    </a:lnTo>
                    <a:lnTo>
                      <a:pt x="55" y="28"/>
                    </a:lnTo>
                    <a:lnTo>
                      <a:pt x="101" y="28"/>
                    </a:lnTo>
                    <a:lnTo>
                      <a:pt x="101" y="28"/>
                    </a:lnTo>
                    <a:lnTo>
                      <a:pt x="156" y="37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16" y="46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" name="Freeform 26"/>
              <p:cNvSpPr>
                <a:spLocks/>
              </p:cNvSpPr>
              <p:nvPr/>
            </p:nvSpPr>
            <p:spPr bwMode="auto">
              <a:xfrm>
                <a:off x="2495954" y="3245644"/>
                <a:ext cx="273946" cy="336550"/>
              </a:xfrm>
              <a:custGeom>
                <a:avLst/>
                <a:gdLst>
                  <a:gd name="T0" fmla="*/ 170 w 170"/>
                  <a:gd name="T1" fmla="*/ 0 h 212"/>
                  <a:gd name="T2" fmla="*/ 170 w 170"/>
                  <a:gd name="T3" fmla="*/ 0 h 212"/>
                  <a:gd name="T4" fmla="*/ 115 w 170"/>
                  <a:gd name="T5" fmla="*/ 42 h 212"/>
                  <a:gd name="T6" fmla="*/ 60 w 170"/>
                  <a:gd name="T7" fmla="*/ 88 h 212"/>
                  <a:gd name="T8" fmla="*/ 37 w 170"/>
                  <a:gd name="T9" fmla="*/ 111 h 212"/>
                  <a:gd name="T10" fmla="*/ 18 w 170"/>
                  <a:gd name="T11" fmla="*/ 138 h 212"/>
                  <a:gd name="T12" fmla="*/ 5 w 170"/>
                  <a:gd name="T13" fmla="*/ 166 h 212"/>
                  <a:gd name="T14" fmla="*/ 0 w 170"/>
                  <a:gd name="T15" fmla="*/ 198 h 212"/>
                  <a:gd name="T16" fmla="*/ 0 w 170"/>
                  <a:gd name="T17" fmla="*/ 198 h 212"/>
                  <a:gd name="T18" fmla="*/ 0 w 170"/>
                  <a:gd name="T19" fmla="*/ 212 h 212"/>
                  <a:gd name="T20" fmla="*/ 0 w 170"/>
                  <a:gd name="T21" fmla="*/ 212 h 212"/>
                  <a:gd name="T22" fmla="*/ 5 w 170"/>
                  <a:gd name="T23" fmla="*/ 212 h 212"/>
                  <a:gd name="T24" fmla="*/ 14 w 170"/>
                  <a:gd name="T25" fmla="*/ 189 h 212"/>
                  <a:gd name="T26" fmla="*/ 14 w 170"/>
                  <a:gd name="T27" fmla="*/ 189 h 212"/>
                  <a:gd name="T28" fmla="*/ 28 w 170"/>
                  <a:gd name="T29" fmla="*/ 161 h 212"/>
                  <a:gd name="T30" fmla="*/ 41 w 170"/>
                  <a:gd name="T31" fmla="*/ 134 h 212"/>
                  <a:gd name="T32" fmla="*/ 83 w 170"/>
                  <a:gd name="T33" fmla="*/ 88 h 212"/>
                  <a:gd name="T34" fmla="*/ 124 w 170"/>
                  <a:gd name="T35" fmla="*/ 42 h 212"/>
                  <a:gd name="T36" fmla="*/ 170 w 170"/>
                  <a:gd name="T37" fmla="*/ 0 h 212"/>
                  <a:gd name="T38" fmla="*/ 170 w 170"/>
                  <a:gd name="T39" fmla="*/ 0 h 212"/>
                  <a:gd name="T40" fmla="*/ 170 w 170"/>
                  <a:gd name="T41" fmla="*/ 0 h 212"/>
                  <a:gd name="T42" fmla="*/ 170 w 170"/>
                  <a:gd name="T4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0" h="212">
                    <a:moveTo>
                      <a:pt x="170" y="0"/>
                    </a:moveTo>
                    <a:lnTo>
                      <a:pt x="170" y="0"/>
                    </a:lnTo>
                    <a:lnTo>
                      <a:pt x="115" y="42"/>
                    </a:lnTo>
                    <a:lnTo>
                      <a:pt x="60" y="88"/>
                    </a:lnTo>
                    <a:lnTo>
                      <a:pt x="37" y="111"/>
                    </a:lnTo>
                    <a:lnTo>
                      <a:pt x="18" y="138"/>
                    </a:lnTo>
                    <a:lnTo>
                      <a:pt x="5" y="166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12"/>
                    </a:lnTo>
                    <a:lnTo>
                      <a:pt x="0" y="212"/>
                    </a:lnTo>
                    <a:lnTo>
                      <a:pt x="5" y="212"/>
                    </a:lnTo>
                    <a:lnTo>
                      <a:pt x="14" y="189"/>
                    </a:lnTo>
                    <a:lnTo>
                      <a:pt x="14" y="189"/>
                    </a:lnTo>
                    <a:lnTo>
                      <a:pt x="28" y="161"/>
                    </a:lnTo>
                    <a:lnTo>
                      <a:pt x="41" y="134"/>
                    </a:lnTo>
                    <a:lnTo>
                      <a:pt x="83" y="88"/>
                    </a:lnTo>
                    <a:lnTo>
                      <a:pt x="124" y="42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" name="Freeform 27"/>
              <p:cNvSpPr>
                <a:spLocks/>
              </p:cNvSpPr>
              <p:nvPr/>
            </p:nvSpPr>
            <p:spPr bwMode="auto">
              <a:xfrm>
                <a:off x="1561313" y="3896519"/>
                <a:ext cx="866959" cy="452438"/>
              </a:xfrm>
              <a:custGeom>
                <a:avLst/>
                <a:gdLst>
                  <a:gd name="T0" fmla="*/ 0 w 538"/>
                  <a:gd name="T1" fmla="*/ 0 h 285"/>
                  <a:gd name="T2" fmla="*/ 0 w 538"/>
                  <a:gd name="T3" fmla="*/ 0 h 285"/>
                  <a:gd name="T4" fmla="*/ 23 w 538"/>
                  <a:gd name="T5" fmla="*/ 28 h 285"/>
                  <a:gd name="T6" fmla="*/ 51 w 538"/>
                  <a:gd name="T7" fmla="*/ 51 h 285"/>
                  <a:gd name="T8" fmla="*/ 78 w 538"/>
                  <a:gd name="T9" fmla="*/ 69 h 285"/>
                  <a:gd name="T10" fmla="*/ 110 w 538"/>
                  <a:gd name="T11" fmla="*/ 87 h 285"/>
                  <a:gd name="T12" fmla="*/ 179 w 538"/>
                  <a:gd name="T13" fmla="*/ 110 h 285"/>
                  <a:gd name="T14" fmla="*/ 249 w 538"/>
                  <a:gd name="T15" fmla="*/ 129 h 285"/>
                  <a:gd name="T16" fmla="*/ 249 w 538"/>
                  <a:gd name="T17" fmla="*/ 129 h 285"/>
                  <a:gd name="T18" fmla="*/ 331 w 538"/>
                  <a:gd name="T19" fmla="*/ 152 h 285"/>
                  <a:gd name="T20" fmla="*/ 373 w 538"/>
                  <a:gd name="T21" fmla="*/ 166 h 285"/>
                  <a:gd name="T22" fmla="*/ 410 w 538"/>
                  <a:gd name="T23" fmla="*/ 180 h 285"/>
                  <a:gd name="T24" fmla="*/ 442 w 538"/>
                  <a:gd name="T25" fmla="*/ 198 h 285"/>
                  <a:gd name="T26" fmla="*/ 474 w 538"/>
                  <a:gd name="T27" fmla="*/ 221 h 285"/>
                  <a:gd name="T28" fmla="*/ 506 w 538"/>
                  <a:gd name="T29" fmla="*/ 249 h 285"/>
                  <a:gd name="T30" fmla="*/ 534 w 538"/>
                  <a:gd name="T31" fmla="*/ 285 h 285"/>
                  <a:gd name="T32" fmla="*/ 534 w 538"/>
                  <a:gd name="T33" fmla="*/ 285 h 285"/>
                  <a:gd name="T34" fmla="*/ 538 w 538"/>
                  <a:gd name="T35" fmla="*/ 285 h 285"/>
                  <a:gd name="T36" fmla="*/ 538 w 538"/>
                  <a:gd name="T37" fmla="*/ 281 h 285"/>
                  <a:gd name="T38" fmla="*/ 538 w 538"/>
                  <a:gd name="T39" fmla="*/ 281 h 285"/>
                  <a:gd name="T40" fmla="*/ 534 w 538"/>
                  <a:gd name="T41" fmla="*/ 249 h 285"/>
                  <a:gd name="T42" fmla="*/ 515 w 538"/>
                  <a:gd name="T43" fmla="*/ 221 h 285"/>
                  <a:gd name="T44" fmla="*/ 492 w 538"/>
                  <a:gd name="T45" fmla="*/ 193 h 285"/>
                  <a:gd name="T46" fmla="*/ 469 w 538"/>
                  <a:gd name="T47" fmla="*/ 170 h 285"/>
                  <a:gd name="T48" fmla="*/ 437 w 538"/>
                  <a:gd name="T49" fmla="*/ 157 h 285"/>
                  <a:gd name="T50" fmla="*/ 405 w 538"/>
                  <a:gd name="T51" fmla="*/ 138 h 285"/>
                  <a:gd name="T52" fmla="*/ 341 w 538"/>
                  <a:gd name="T53" fmla="*/ 120 h 285"/>
                  <a:gd name="T54" fmla="*/ 341 w 538"/>
                  <a:gd name="T55" fmla="*/ 120 h 285"/>
                  <a:gd name="T56" fmla="*/ 253 w 538"/>
                  <a:gd name="T57" fmla="*/ 97 h 285"/>
                  <a:gd name="T58" fmla="*/ 161 w 538"/>
                  <a:gd name="T59" fmla="*/ 78 h 285"/>
                  <a:gd name="T60" fmla="*/ 115 w 538"/>
                  <a:gd name="T61" fmla="*/ 69 h 285"/>
                  <a:gd name="T62" fmla="*/ 74 w 538"/>
                  <a:gd name="T63" fmla="*/ 51 h 285"/>
                  <a:gd name="T64" fmla="*/ 37 w 538"/>
                  <a:gd name="T65" fmla="*/ 28 h 285"/>
                  <a:gd name="T66" fmla="*/ 0 w 538"/>
                  <a:gd name="T67" fmla="*/ 0 h 285"/>
                  <a:gd name="T68" fmla="*/ 0 w 538"/>
                  <a:gd name="T69" fmla="*/ 0 h 285"/>
                  <a:gd name="T70" fmla="*/ 0 w 538"/>
                  <a:gd name="T71" fmla="*/ 0 h 285"/>
                  <a:gd name="T72" fmla="*/ 0 w 538"/>
                  <a:gd name="T73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8" h="285">
                    <a:moveTo>
                      <a:pt x="0" y="0"/>
                    </a:moveTo>
                    <a:lnTo>
                      <a:pt x="0" y="0"/>
                    </a:lnTo>
                    <a:lnTo>
                      <a:pt x="23" y="28"/>
                    </a:lnTo>
                    <a:lnTo>
                      <a:pt x="51" y="51"/>
                    </a:lnTo>
                    <a:lnTo>
                      <a:pt x="78" y="69"/>
                    </a:lnTo>
                    <a:lnTo>
                      <a:pt x="110" y="87"/>
                    </a:lnTo>
                    <a:lnTo>
                      <a:pt x="179" y="110"/>
                    </a:lnTo>
                    <a:lnTo>
                      <a:pt x="249" y="129"/>
                    </a:lnTo>
                    <a:lnTo>
                      <a:pt x="249" y="129"/>
                    </a:lnTo>
                    <a:lnTo>
                      <a:pt x="331" y="152"/>
                    </a:lnTo>
                    <a:lnTo>
                      <a:pt x="373" y="166"/>
                    </a:lnTo>
                    <a:lnTo>
                      <a:pt x="410" y="180"/>
                    </a:lnTo>
                    <a:lnTo>
                      <a:pt x="442" y="198"/>
                    </a:lnTo>
                    <a:lnTo>
                      <a:pt x="474" y="221"/>
                    </a:lnTo>
                    <a:lnTo>
                      <a:pt x="506" y="249"/>
                    </a:lnTo>
                    <a:lnTo>
                      <a:pt x="534" y="285"/>
                    </a:lnTo>
                    <a:lnTo>
                      <a:pt x="534" y="285"/>
                    </a:lnTo>
                    <a:lnTo>
                      <a:pt x="538" y="285"/>
                    </a:lnTo>
                    <a:lnTo>
                      <a:pt x="538" y="281"/>
                    </a:lnTo>
                    <a:lnTo>
                      <a:pt x="538" y="281"/>
                    </a:lnTo>
                    <a:lnTo>
                      <a:pt x="534" y="249"/>
                    </a:lnTo>
                    <a:lnTo>
                      <a:pt x="515" y="221"/>
                    </a:lnTo>
                    <a:lnTo>
                      <a:pt x="492" y="193"/>
                    </a:lnTo>
                    <a:lnTo>
                      <a:pt x="469" y="170"/>
                    </a:lnTo>
                    <a:lnTo>
                      <a:pt x="437" y="157"/>
                    </a:lnTo>
                    <a:lnTo>
                      <a:pt x="405" y="138"/>
                    </a:lnTo>
                    <a:lnTo>
                      <a:pt x="341" y="120"/>
                    </a:lnTo>
                    <a:lnTo>
                      <a:pt x="341" y="120"/>
                    </a:lnTo>
                    <a:lnTo>
                      <a:pt x="253" y="97"/>
                    </a:lnTo>
                    <a:lnTo>
                      <a:pt x="161" y="78"/>
                    </a:lnTo>
                    <a:lnTo>
                      <a:pt x="115" y="69"/>
                    </a:lnTo>
                    <a:lnTo>
                      <a:pt x="74" y="51"/>
                    </a:lnTo>
                    <a:lnTo>
                      <a:pt x="37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643497" y="4071144"/>
                <a:ext cx="399639" cy="117475"/>
              </a:xfrm>
              <a:custGeom>
                <a:avLst/>
                <a:gdLst>
                  <a:gd name="T0" fmla="*/ 4 w 248"/>
                  <a:gd name="T1" fmla="*/ 74 h 74"/>
                  <a:gd name="T2" fmla="*/ 4 w 248"/>
                  <a:gd name="T3" fmla="*/ 74 h 74"/>
                  <a:gd name="T4" fmla="*/ 59 w 248"/>
                  <a:gd name="T5" fmla="*/ 60 h 74"/>
                  <a:gd name="T6" fmla="*/ 115 w 248"/>
                  <a:gd name="T7" fmla="*/ 37 h 74"/>
                  <a:gd name="T8" fmla="*/ 115 w 248"/>
                  <a:gd name="T9" fmla="*/ 37 h 74"/>
                  <a:gd name="T10" fmla="*/ 147 w 248"/>
                  <a:gd name="T11" fmla="*/ 33 h 74"/>
                  <a:gd name="T12" fmla="*/ 179 w 248"/>
                  <a:gd name="T13" fmla="*/ 28 h 74"/>
                  <a:gd name="T14" fmla="*/ 244 w 248"/>
                  <a:gd name="T15" fmla="*/ 28 h 74"/>
                  <a:gd name="T16" fmla="*/ 244 w 248"/>
                  <a:gd name="T17" fmla="*/ 28 h 74"/>
                  <a:gd name="T18" fmla="*/ 248 w 248"/>
                  <a:gd name="T19" fmla="*/ 28 h 74"/>
                  <a:gd name="T20" fmla="*/ 248 w 248"/>
                  <a:gd name="T21" fmla="*/ 24 h 74"/>
                  <a:gd name="T22" fmla="*/ 248 w 248"/>
                  <a:gd name="T23" fmla="*/ 24 h 74"/>
                  <a:gd name="T24" fmla="*/ 234 w 248"/>
                  <a:gd name="T25" fmla="*/ 14 h 74"/>
                  <a:gd name="T26" fmla="*/ 216 w 248"/>
                  <a:gd name="T27" fmla="*/ 5 h 74"/>
                  <a:gd name="T28" fmla="*/ 188 w 248"/>
                  <a:gd name="T29" fmla="*/ 0 h 74"/>
                  <a:gd name="T30" fmla="*/ 156 w 248"/>
                  <a:gd name="T31" fmla="*/ 5 h 74"/>
                  <a:gd name="T32" fmla="*/ 124 w 248"/>
                  <a:gd name="T33" fmla="*/ 14 h 74"/>
                  <a:gd name="T34" fmla="*/ 59 w 248"/>
                  <a:gd name="T35" fmla="*/ 47 h 74"/>
                  <a:gd name="T36" fmla="*/ 0 w 248"/>
                  <a:gd name="T37" fmla="*/ 74 h 74"/>
                  <a:gd name="T38" fmla="*/ 0 w 248"/>
                  <a:gd name="T39" fmla="*/ 74 h 74"/>
                  <a:gd name="T40" fmla="*/ 4 w 248"/>
                  <a:gd name="T41" fmla="*/ 74 h 74"/>
                  <a:gd name="T42" fmla="*/ 4 w 248"/>
                  <a:gd name="T4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8" h="74">
                    <a:moveTo>
                      <a:pt x="4" y="74"/>
                    </a:moveTo>
                    <a:lnTo>
                      <a:pt x="4" y="74"/>
                    </a:lnTo>
                    <a:lnTo>
                      <a:pt x="59" y="60"/>
                    </a:lnTo>
                    <a:lnTo>
                      <a:pt x="115" y="37"/>
                    </a:lnTo>
                    <a:lnTo>
                      <a:pt x="115" y="37"/>
                    </a:lnTo>
                    <a:lnTo>
                      <a:pt x="147" y="33"/>
                    </a:lnTo>
                    <a:lnTo>
                      <a:pt x="179" y="28"/>
                    </a:lnTo>
                    <a:lnTo>
                      <a:pt x="244" y="28"/>
                    </a:lnTo>
                    <a:lnTo>
                      <a:pt x="244" y="28"/>
                    </a:lnTo>
                    <a:lnTo>
                      <a:pt x="248" y="28"/>
                    </a:lnTo>
                    <a:lnTo>
                      <a:pt x="248" y="24"/>
                    </a:lnTo>
                    <a:lnTo>
                      <a:pt x="248" y="24"/>
                    </a:lnTo>
                    <a:lnTo>
                      <a:pt x="234" y="14"/>
                    </a:lnTo>
                    <a:lnTo>
                      <a:pt x="216" y="5"/>
                    </a:lnTo>
                    <a:lnTo>
                      <a:pt x="188" y="0"/>
                    </a:lnTo>
                    <a:lnTo>
                      <a:pt x="156" y="5"/>
                    </a:lnTo>
                    <a:lnTo>
                      <a:pt x="124" y="14"/>
                    </a:lnTo>
                    <a:lnTo>
                      <a:pt x="59" y="47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4" y="74"/>
                    </a:lnTo>
                    <a:lnTo>
                      <a:pt x="4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" name="Freeform 29"/>
              <p:cNvSpPr>
                <a:spLocks/>
              </p:cNvSpPr>
              <p:nvPr/>
            </p:nvSpPr>
            <p:spPr bwMode="auto">
              <a:xfrm>
                <a:off x="2621647" y="4071144"/>
                <a:ext cx="860514" cy="373063"/>
              </a:xfrm>
              <a:custGeom>
                <a:avLst/>
                <a:gdLst>
                  <a:gd name="T0" fmla="*/ 534 w 534"/>
                  <a:gd name="T1" fmla="*/ 0 h 235"/>
                  <a:gd name="T2" fmla="*/ 534 w 534"/>
                  <a:gd name="T3" fmla="*/ 0 h 235"/>
                  <a:gd name="T4" fmla="*/ 516 w 534"/>
                  <a:gd name="T5" fmla="*/ 14 h 235"/>
                  <a:gd name="T6" fmla="*/ 497 w 534"/>
                  <a:gd name="T7" fmla="*/ 19 h 235"/>
                  <a:gd name="T8" fmla="*/ 470 w 534"/>
                  <a:gd name="T9" fmla="*/ 24 h 235"/>
                  <a:gd name="T10" fmla="*/ 447 w 534"/>
                  <a:gd name="T11" fmla="*/ 28 h 235"/>
                  <a:gd name="T12" fmla="*/ 396 w 534"/>
                  <a:gd name="T13" fmla="*/ 24 h 235"/>
                  <a:gd name="T14" fmla="*/ 350 w 534"/>
                  <a:gd name="T15" fmla="*/ 14 h 235"/>
                  <a:gd name="T16" fmla="*/ 350 w 534"/>
                  <a:gd name="T17" fmla="*/ 14 h 235"/>
                  <a:gd name="T18" fmla="*/ 313 w 534"/>
                  <a:gd name="T19" fmla="*/ 10 h 235"/>
                  <a:gd name="T20" fmla="*/ 281 w 534"/>
                  <a:gd name="T21" fmla="*/ 10 h 235"/>
                  <a:gd name="T22" fmla="*/ 244 w 534"/>
                  <a:gd name="T23" fmla="*/ 10 h 235"/>
                  <a:gd name="T24" fmla="*/ 207 w 534"/>
                  <a:gd name="T25" fmla="*/ 19 h 235"/>
                  <a:gd name="T26" fmla="*/ 207 w 534"/>
                  <a:gd name="T27" fmla="*/ 19 h 235"/>
                  <a:gd name="T28" fmla="*/ 175 w 534"/>
                  <a:gd name="T29" fmla="*/ 28 h 235"/>
                  <a:gd name="T30" fmla="*/ 138 w 534"/>
                  <a:gd name="T31" fmla="*/ 47 h 235"/>
                  <a:gd name="T32" fmla="*/ 106 w 534"/>
                  <a:gd name="T33" fmla="*/ 70 h 235"/>
                  <a:gd name="T34" fmla="*/ 74 w 534"/>
                  <a:gd name="T35" fmla="*/ 97 h 235"/>
                  <a:gd name="T36" fmla="*/ 46 w 534"/>
                  <a:gd name="T37" fmla="*/ 129 h 235"/>
                  <a:gd name="T38" fmla="*/ 23 w 534"/>
                  <a:gd name="T39" fmla="*/ 162 h 235"/>
                  <a:gd name="T40" fmla="*/ 9 w 534"/>
                  <a:gd name="T41" fmla="*/ 194 h 235"/>
                  <a:gd name="T42" fmla="*/ 0 w 534"/>
                  <a:gd name="T43" fmla="*/ 231 h 235"/>
                  <a:gd name="T44" fmla="*/ 0 w 534"/>
                  <a:gd name="T45" fmla="*/ 231 h 235"/>
                  <a:gd name="T46" fmla="*/ 5 w 534"/>
                  <a:gd name="T47" fmla="*/ 235 h 235"/>
                  <a:gd name="T48" fmla="*/ 5 w 534"/>
                  <a:gd name="T49" fmla="*/ 235 h 235"/>
                  <a:gd name="T50" fmla="*/ 14 w 534"/>
                  <a:gd name="T51" fmla="*/ 235 h 235"/>
                  <a:gd name="T52" fmla="*/ 14 w 534"/>
                  <a:gd name="T53" fmla="*/ 235 h 235"/>
                  <a:gd name="T54" fmla="*/ 42 w 534"/>
                  <a:gd name="T55" fmla="*/ 203 h 235"/>
                  <a:gd name="T56" fmla="*/ 65 w 534"/>
                  <a:gd name="T57" fmla="*/ 171 h 235"/>
                  <a:gd name="T58" fmla="*/ 88 w 534"/>
                  <a:gd name="T59" fmla="*/ 134 h 235"/>
                  <a:gd name="T60" fmla="*/ 115 w 534"/>
                  <a:gd name="T61" fmla="*/ 102 h 235"/>
                  <a:gd name="T62" fmla="*/ 115 w 534"/>
                  <a:gd name="T63" fmla="*/ 102 h 235"/>
                  <a:gd name="T64" fmla="*/ 134 w 534"/>
                  <a:gd name="T65" fmla="*/ 83 h 235"/>
                  <a:gd name="T66" fmla="*/ 157 w 534"/>
                  <a:gd name="T67" fmla="*/ 70 h 235"/>
                  <a:gd name="T68" fmla="*/ 180 w 534"/>
                  <a:gd name="T69" fmla="*/ 56 h 235"/>
                  <a:gd name="T70" fmla="*/ 203 w 534"/>
                  <a:gd name="T71" fmla="*/ 47 h 235"/>
                  <a:gd name="T72" fmla="*/ 253 w 534"/>
                  <a:gd name="T73" fmla="*/ 33 h 235"/>
                  <a:gd name="T74" fmla="*/ 281 w 534"/>
                  <a:gd name="T75" fmla="*/ 33 h 235"/>
                  <a:gd name="T76" fmla="*/ 309 w 534"/>
                  <a:gd name="T77" fmla="*/ 33 h 235"/>
                  <a:gd name="T78" fmla="*/ 309 w 534"/>
                  <a:gd name="T79" fmla="*/ 33 h 235"/>
                  <a:gd name="T80" fmla="*/ 364 w 534"/>
                  <a:gd name="T81" fmla="*/ 42 h 235"/>
                  <a:gd name="T82" fmla="*/ 428 w 534"/>
                  <a:gd name="T83" fmla="*/ 47 h 235"/>
                  <a:gd name="T84" fmla="*/ 460 w 534"/>
                  <a:gd name="T85" fmla="*/ 42 h 235"/>
                  <a:gd name="T86" fmla="*/ 488 w 534"/>
                  <a:gd name="T87" fmla="*/ 37 h 235"/>
                  <a:gd name="T88" fmla="*/ 511 w 534"/>
                  <a:gd name="T89" fmla="*/ 24 h 235"/>
                  <a:gd name="T90" fmla="*/ 534 w 534"/>
                  <a:gd name="T91" fmla="*/ 0 h 235"/>
                  <a:gd name="T92" fmla="*/ 534 w 534"/>
                  <a:gd name="T93" fmla="*/ 0 h 235"/>
                  <a:gd name="T94" fmla="*/ 534 w 534"/>
                  <a:gd name="T95" fmla="*/ 0 h 235"/>
                  <a:gd name="T96" fmla="*/ 534 w 534"/>
                  <a:gd name="T97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34" h="235">
                    <a:moveTo>
                      <a:pt x="534" y="0"/>
                    </a:moveTo>
                    <a:lnTo>
                      <a:pt x="534" y="0"/>
                    </a:lnTo>
                    <a:lnTo>
                      <a:pt x="516" y="14"/>
                    </a:lnTo>
                    <a:lnTo>
                      <a:pt x="497" y="19"/>
                    </a:lnTo>
                    <a:lnTo>
                      <a:pt x="470" y="24"/>
                    </a:lnTo>
                    <a:lnTo>
                      <a:pt x="447" y="28"/>
                    </a:lnTo>
                    <a:lnTo>
                      <a:pt x="396" y="24"/>
                    </a:lnTo>
                    <a:lnTo>
                      <a:pt x="350" y="14"/>
                    </a:lnTo>
                    <a:lnTo>
                      <a:pt x="350" y="14"/>
                    </a:lnTo>
                    <a:lnTo>
                      <a:pt x="313" y="10"/>
                    </a:lnTo>
                    <a:lnTo>
                      <a:pt x="281" y="10"/>
                    </a:lnTo>
                    <a:lnTo>
                      <a:pt x="244" y="10"/>
                    </a:lnTo>
                    <a:lnTo>
                      <a:pt x="207" y="19"/>
                    </a:lnTo>
                    <a:lnTo>
                      <a:pt x="207" y="19"/>
                    </a:lnTo>
                    <a:lnTo>
                      <a:pt x="175" y="28"/>
                    </a:lnTo>
                    <a:lnTo>
                      <a:pt x="138" y="47"/>
                    </a:lnTo>
                    <a:lnTo>
                      <a:pt x="106" y="70"/>
                    </a:lnTo>
                    <a:lnTo>
                      <a:pt x="74" y="97"/>
                    </a:lnTo>
                    <a:lnTo>
                      <a:pt x="46" y="129"/>
                    </a:lnTo>
                    <a:lnTo>
                      <a:pt x="23" y="162"/>
                    </a:lnTo>
                    <a:lnTo>
                      <a:pt x="9" y="194"/>
                    </a:lnTo>
                    <a:lnTo>
                      <a:pt x="0" y="231"/>
                    </a:lnTo>
                    <a:lnTo>
                      <a:pt x="0" y="231"/>
                    </a:lnTo>
                    <a:lnTo>
                      <a:pt x="5" y="235"/>
                    </a:lnTo>
                    <a:lnTo>
                      <a:pt x="5" y="235"/>
                    </a:lnTo>
                    <a:lnTo>
                      <a:pt x="14" y="235"/>
                    </a:lnTo>
                    <a:lnTo>
                      <a:pt x="14" y="235"/>
                    </a:lnTo>
                    <a:lnTo>
                      <a:pt x="42" y="203"/>
                    </a:lnTo>
                    <a:lnTo>
                      <a:pt x="65" y="171"/>
                    </a:lnTo>
                    <a:lnTo>
                      <a:pt x="88" y="134"/>
                    </a:lnTo>
                    <a:lnTo>
                      <a:pt x="115" y="102"/>
                    </a:lnTo>
                    <a:lnTo>
                      <a:pt x="115" y="102"/>
                    </a:lnTo>
                    <a:lnTo>
                      <a:pt x="134" y="83"/>
                    </a:lnTo>
                    <a:lnTo>
                      <a:pt x="157" y="70"/>
                    </a:lnTo>
                    <a:lnTo>
                      <a:pt x="180" y="56"/>
                    </a:lnTo>
                    <a:lnTo>
                      <a:pt x="203" y="47"/>
                    </a:lnTo>
                    <a:lnTo>
                      <a:pt x="253" y="33"/>
                    </a:lnTo>
                    <a:lnTo>
                      <a:pt x="281" y="33"/>
                    </a:lnTo>
                    <a:lnTo>
                      <a:pt x="309" y="33"/>
                    </a:lnTo>
                    <a:lnTo>
                      <a:pt x="309" y="33"/>
                    </a:lnTo>
                    <a:lnTo>
                      <a:pt x="364" y="42"/>
                    </a:lnTo>
                    <a:lnTo>
                      <a:pt x="428" y="47"/>
                    </a:lnTo>
                    <a:lnTo>
                      <a:pt x="460" y="42"/>
                    </a:lnTo>
                    <a:lnTo>
                      <a:pt x="488" y="37"/>
                    </a:lnTo>
                    <a:lnTo>
                      <a:pt x="511" y="24"/>
                    </a:lnTo>
                    <a:lnTo>
                      <a:pt x="534" y="0"/>
                    </a:lnTo>
                    <a:lnTo>
                      <a:pt x="534" y="0"/>
                    </a:lnTo>
                    <a:lnTo>
                      <a:pt x="534" y="0"/>
                    </a:lnTo>
                    <a:lnTo>
                      <a:pt x="53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3134087" y="3991769"/>
                <a:ext cx="185317" cy="123825"/>
              </a:xfrm>
              <a:custGeom>
                <a:avLst/>
                <a:gdLst>
                  <a:gd name="T0" fmla="*/ 115 w 115"/>
                  <a:gd name="T1" fmla="*/ 0 h 78"/>
                  <a:gd name="T2" fmla="*/ 115 w 115"/>
                  <a:gd name="T3" fmla="*/ 0 h 78"/>
                  <a:gd name="T4" fmla="*/ 106 w 115"/>
                  <a:gd name="T5" fmla="*/ 14 h 78"/>
                  <a:gd name="T6" fmla="*/ 92 w 115"/>
                  <a:gd name="T7" fmla="*/ 27 h 78"/>
                  <a:gd name="T8" fmla="*/ 60 w 115"/>
                  <a:gd name="T9" fmla="*/ 41 h 78"/>
                  <a:gd name="T10" fmla="*/ 32 w 115"/>
                  <a:gd name="T11" fmla="*/ 55 h 78"/>
                  <a:gd name="T12" fmla="*/ 0 w 115"/>
                  <a:gd name="T13" fmla="*/ 74 h 78"/>
                  <a:gd name="T14" fmla="*/ 0 w 115"/>
                  <a:gd name="T15" fmla="*/ 74 h 78"/>
                  <a:gd name="T16" fmla="*/ 0 w 115"/>
                  <a:gd name="T17" fmla="*/ 78 h 78"/>
                  <a:gd name="T18" fmla="*/ 0 w 115"/>
                  <a:gd name="T19" fmla="*/ 78 h 78"/>
                  <a:gd name="T20" fmla="*/ 0 w 115"/>
                  <a:gd name="T21" fmla="*/ 78 h 78"/>
                  <a:gd name="T22" fmla="*/ 37 w 115"/>
                  <a:gd name="T23" fmla="*/ 69 h 78"/>
                  <a:gd name="T24" fmla="*/ 69 w 115"/>
                  <a:gd name="T25" fmla="*/ 55 h 78"/>
                  <a:gd name="T26" fmla="*/ 96 w 115"/>
                  <a:gd name="T27" fmla="*/ 32 h 78"/>
                  <a:gd name="T28" fmla="*/ 115 w 115"/>
                  <a:gd name="T29" fmla="*/ 4 h 78"/>
                  <a:gd name="T30" fmla="*/ 115 w 115"/>
                  <a:gd name="T31" fmla="*/ 4 h 78"/>
                  <a:gd name="T32" fmla="*/ 115 w 115"/>
                  <a:gd name="T33" fmla="*/ 0 h 78"/>
                  <a:gd name="T34" fmla="*/ 115 w 115"/>
                  <a:gd name="T3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5" h="78">
                    <a:moveTo>
                      <a:pt x="115" y="0"/>
                    </a:moveTo>
                    <a:lnTo>
                      <a:pt x="115" y="0"/>
                    </a:lnTo>
                    <a:lnTo>
                      <a:pt x="106" y="14"/>
                    </a:lnTo>
                    <a:lnTo>
                      <a:pt x="92" y="27"/>
                    </a:lnTo>
                    <a:lnTo>
                      <a:pt x="60" y="41"/>
                    </a:lnTo>
                    <a:lnTo>
                      <a:pt x="32" y="55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37" y="69"/>
                    </a:lnTo>
                    <a:lnTo>
                      <a:pt x="69" y="55"/>
                    </a:lnTo>
                    <a:lnTo>
                      <a:pt x="96" y="32"/>
                    </a:lnTo>
                    <a:lnTo>
                      <a:pt x="115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1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" name="Freeform 31"/>
              <p:cNvSpPr>
                <a:spLocks/>
              </p:cNvSpPr>
              <p:nvPr/>
            </p:nvSpPr>
            <p:spPr bwMode="auto">
              <a:xfrm>
                <a:off x="2918153" y="3194844"/>
                <a:ext cx="193374" cy="300038"/>
              </a:xfrm>
              <a:custGeom>
                <a:avLst/>
                <a:gdLst>
                  <a:gd name="T0" fmla="*/ 120 w 120"/>
                  <a:gd name="T1" fmla="*/ 0 h 189"/>
                  <a:gd name="T2" fmla="*/ 120 w 120"/>
                  <a:gd name="T3" fmla="*/ 0 h 189"/>
                  <a:gd name="T4" fmla="*/ 111 w 120"/>
                  <a:gd name="T5" fmla="*/ 14 h 189"/>
                  <a:gd name="T6" fmla="*/ 102 w 120"/>
                  <a:gd name="T7" fmla="*/ 28 h 189"/>
                  <a:gd name="T8" fmla="*/ 78 w 120"/>
                  <a:gd name="T9" fmla="*/ 51 h 189"/>
                  <a:gd name="T10" fmla="*/ 55 w 120"/>
                  <a:gd name="T11" fmla="*/ 74 h 189"/>
                  <a:gd name="T12" fmla="*/ 32 w 120"/>
                  <a:gd name="T13" fmla="*/ 97 h 189"/>
                  <a:gd name="T14" fmla="*/ 32 w 120"/>
                  <a:gd name="T15" fmla="*/ 97 h 189"/>
                  <a:gd name="T16" fmla="*/ 19 w 120"/>
                  <a:gd name="T17" fmla="*/ 115 h 189"/>
                  <a:gd name="T18" fmla="*/ 9 w 120"/>
                  <a:gd name="T19" fmla="*/ 138 h 189"/>
                  <a:gd name="T20" fmla="*/ 0 w 120"/>
                  <a:gd name="T21" fmla="*/ 161 h 189"/>
                  <a:gd name="T22" fmla="*/ 0 w 120"/>
                  <a:gd name="T23" fmla="*/ 184 h 189"/>
                  <a:gd name="T24" fmla="*/ 0 w 120"/>
                  <a:gd name="T25" fmla="*/ 184 h 189"/>
                  <a:gd name="T26" fmla="*/ 5 w 120"/>
                  <a:gd name="T27" fmla="*/ 189 h 189"/>
                  <a:gd name="T28" fmla="*/ 5 w 120"/>
                  <a:gd name="T29" fmla="*/ 184 h 189"/>
                  <a:gd name="T30" fmla="*/ 5 w 120"/>
                  <a:gd name="T31" fmla="*/ 184 h 189"/>
                  <a:gd name="T32" fmla="*/ 32 w 120"/>
                  <a:gd name="T33" fmla="*/ 134 h 189"/>
                  <a:gd name="T34" fmla="*/ 46 w 120"/>
                  <a:gd name="T35" fmla="*/ 111 h 189"/>
                  <a:gd name="T36" fmla="*/ 65 w 120"/>
                  <a:gd name="T37" fmla="*/ 88 h 189"/>
                  <a:gd name="T38" fmla="*/ 65 w 120"/>
                  <a:gd name="T39" fmla="*/ 88 h 189"/>
                  <a:gd name="T40" fmla="*/ 97 w 120"/>
                  <a:gd name="T41" fmla="*/ 46 h 189"/>
                  <a:gd name="T42" fmla="*/ 111 w 120"/>
                  <a:gd name="T43" fmla="*/ 28 h 189"/>
                  <a:gd name="T44" fmla="*/ 120 w 120"/>
                  <a:gd name="T45" fmla="*/ 0 h 189"/>
                  <a:gd name="T46" fmla="*/ 120 w 120"/>
                  <a:gd name="T47" fmla="*/ 0 h 189"/>
                  <a:gd name="T48" fmla="*/ 120 w 120"/>
                  <a:gd name="T49" fmla="*/ 0 h 189"/>
                  <a:gd name="T50" fmla="*/ 120 w 120"/>
                  <a:gd name="T51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0" h="189">
                    <a:moveTo>
                      <a:pt x="120" y="0"/>
                    </a:moveTo>
                    <a:lnTo>
                      <a:pt x="120" y="0"/>
                    </a:lnTo>
                    <a:lnTo>
                      <a:pt x="111" y="14"/>
                    </a:lnTo>
                    <a:lnTo>
                      <a:pt x="102" y="28"/>
                    </a:lnTo>
                    <a:lnTo>
                      <a:pt x="78" y="51"/>
                    </a:lnTo>
                    <a:lnTo>
                      <a:pt x="55" y="74"/>
                    </a:lnTo>
                    <a:lnTo>
                      <a:pt x="32" y="97"/>
                    </a:lnTo>
                    <a:lnTo>
                      <a:pt x="32" y="97"/>
                    </a:lnTo>
                    <a:lnTo>
                      <a:pt x="19" y="115"/>
                    </a:lnTo>
                    <a:lnTo>
                      <a:pt x="9" y="138"/>
                    </a:lnTo>
                    <a:lnTo>
                      <a:pt x="0" y="161"/>
                    </a:lnTo>
                    <a:lnTo>
                      <a:pt x="0" y="184"/>
                    </a:lnTo>
                    <a:lnTo>
                      <a:pt x="0" y="184"/>
                    </a:lnTo>
                    <a:lnTo>
                      <a:pt x="5" y="189"/>
                    </a:lnTo>
                    <a:lnTo>
                      <a:pt x="5" y="184"/>
                    </a:lnTo>
                    <a:lnTo>
                      <a:pt x="5" y="184"/>
                    </a:lnTo>
                    <a:lnTo>
                      <a:pt x="32" y="134"/>
                    </a:lnTo>
                    <a:lnTo>
                      <a:pt x="46" y="111"/>
                    </a:lnTo>
                    <a:lnTo>
                      <a:pt x="65" y="88"/>
                    </a:lnTo>
                    <a:lnTo>
                      <a:pt x="65" y="88"/>
                    </a:lnTo>
                    <a:lnTo>
                      <a:pt x="97" y="46"/>
                    </a:lnTo>
                    <a:lnTo>
                      <a:pt x="111" y="28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24070" y="2734469"/>
                <a:ext cx="82184" cy="153988"/>
              </a:xfrm>
              <a:custGeom>
                <a:avLst/>
                <a:gdLst>
                  <a:gd name="T0" fmla="*/ 0 w 51"/>
                  <a:gd name="T1" fmla="*/ 0 h 97"/>
                  <a:gd name="T2" fmla="*/ 0 w 51"/>
                  <a:gd name="T3" fmla="*/ 0 h 97"/>
                  <a:gd name="T4" fmla="*/ 19 w 51"/>
                  <a:gd name="T5" fmla="*/ 51 h 97"/>
                  <a:gd name="T6" fmla="*/ 28 w 51"/>
                  <a:gd name="T7" fmla="*/ 78 h 97"/>
                  <a:gd name="T8" fmla="*/ 42 w 51"/>
                  <a:gd name="T9" fmla="*/ 97 h 97"/>
                  <a:gd name="T10" fmla="*/ 42 w 51"/>
                  <a:gd name="T11" fmla="*/ 97 h 97"/>
                  <a:gd name="T12" fmla="*/ 46 w 51"/>
                  <a:gd name="T13" fmla="*/ 97 h 97"/>
                  <a:gd name="T14" fmla="*/ 51 w 51"/>
                  <a:gd name="T15" fmla="*/ 92 h 97"/>
                  <a:gd name="T16" fmla="*/ 51 w 51"/>
                  <a:gd name="T17" fmla="*/ 92 h 97"/>
                  <a:gd name="T18" fmla="*/ 32 w 51"/>
                  <a:gd name="T19" fmla="*/ 74 h 97"/>
                  <a:gd name="T20" fmla="*/ 19 w 51"/>
                  <a:gd name="T21" fmla="*/ 51 h 97"/>
                  <a:gd name="T22" fmla="*/ 0 w 51"/>
                  <a:gd name="T23" fmla="*/ 0 h 97"/>
                  <a:gd name="T24" fmla="*/ 0 w 51"/>
                  <a:gd name="T25" fmla="*/ 0 h 97"/>
                  <a:gd name="T26" fmla="*/ 0 w 51"/>
                  <a:gd name="T27" fmla="*/ 0 h 97"/>
                  <a:gd name="T28" fmla="*/ 0 w 51"/>
                  <a:gd name="T2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7">
                    <a:moveTo>
                      <a:pt x="0" y="0"/>
                    </a:moveTo>
                    <a:lnTo>
                      <a:pt x="0" y="0"/>
                    </a:lnTo>
                    <a:lnTo>
                      <a:pt x="19" y="51"/>
                    </a:lnTo>
                    <a:lnTo>
                      <a:pt x="28" y="78"/>
                    </a:lnTo>
                    <a:lnTo>
                      <a:pt x="42" y="97"/>
                    </a:lnTo>
                    <a:lnTo>
                      <a:pt x="42" y="97"/>
                    </a:lnTo>
                    <a:lnTo>
                      <a:pt x="46" y="97"/>
                    </a:lnTo>
                    <a:lnTo>
                      <a:pt x="51" y="92"/>
                    </a:lnTo>
                    <a:lnTo>
                      <a:pt x="51" y="92"/>
                    </a:lnTo>
                    <a:lnTo>
                      <a:pt x="32" y="74"/>
                    </a:lnTo>
                    <a:lnTo>
                      <a:pt x="19" y="5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" name="Freeform 33"/>
              <p:cNvSpPr>
                <a:spLocks/>
              </p:cNvSpPr>
              <p:nvPr/>
            </p:nvSpPr>
            <p:spPr bwMode="auto">
              <a:xfrm>
                <a:off x="1524250" y="3004344"/>
                <a:ext cx="148253" cy="241300"/>
              </a:xfrm>
              <a:custGeom>
                <a:avLst/>
                <a:gdLst>
                  <a:gd name="T0" fmla="*/ 0 w 92"/>
                  <a:gd name="T1" fmla="*/ 0 h 152"/>
                  <a:gd name="T2" fmla="*/ 0 w 92"/>
                  <a:gd name="T3" fmla="*/ 0 h 152"/>
                  <a:gd name="T4" fmla="*/ 46 w 92"/>
                  <a:gd name="T5" fmla="*/ 65 h 152"/>
                  <a:gd name="T6" fmla="*/ 46 w 92"/>
                  <a:gd name="T7" fmla="*/ 65 h 152"/>
                  <a:gd name="T8" fmla="*/ 55 w 92"/>
                  <a:gd name="T9" fmla="*/ 83 h 152"/>
                  <a:gd name="T10" fmla="*/ 64 w 92"/>
                  <a:gd name="T11" fmla="*/ 106 h 152"/>
                  <a:gd name="T12" fmla="*/ 74 w 92"/>
                  <a:gd name="T13" fmla="*/ 129 h 152"/>
                  <a:gd name="T14" fmla="*/ 83 w 92"/>
                  <a:gd name="T15" fmla="*/ 148 h 152"/>
                  <a:gd name="T16" fmla="*/ 83 w 92"/>
                  <a:gd name="T17" fmla="*/ 148 h 152"/>
                  <a:gd name="T18" fmla="*/ 87 w 92"/>
                  <a:gd name="T19" fmla="*/ 152 h 152"/>
                  <a:gd name="T20" fmla="*/ 92 w 92"/>
                  <a:gd name="T21" fmla="*/ 148 h 152"/>
                  <a:gd name="T22" fmla="*/ 92 w 92"/>
                  <a:gd name="T23" fmla="*/ 148 h 152"/>
                  <a:gd name="T24" fmla="*/ 87 w 92"/>
                  <a:gd name="T25" fmla="*/ 125 h 152"/>
                  <a:gd name="T26" fmla="*/ 83 w 92"/>
                  <a:gd name="T27" fmla="*/ 106 h 152"/>
                  <a:gd name="T28" fmla="*/ 60 w 92"/>
                  <a:gd name="T29" fmla="*/ 65 h 152"/>
                  <a:gd name="T30" fmla="*/ 60 w 92"/>
                  <a:gd name="T31" fmla="*/ 65 h 152"/>
                  <a:gd name="T32" fmla="*/ 32 w 92"/>
                  <a:gd name="T33" fmla="*/ 28 h 152"/>
                  <a:gd name="T34" fmla="*/ 5 w 92"/>
                  <a:gd name="T35" fmla="*/ 0 h 152"/>
                  <a:gd name="T36" fmla="*/ 5 w 92"/>
                  <a:gd name="T37" fmla="*/ 0 h 152"/>
                  <a:gd name="T38" fmla="*/ 0 w 92"/>
                  <a:gd name="T39" fmla="*/ 0 h 152"/>
                  <a:gd name="T40" fmla="*/ 0 w 92"/>
                  <a:gd name="T4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152">
                    <a:moveTo>
                      <a:pt x="0" y="0"/>
                    </a:moveTo>
                    <a:lnTo>
                      <a:pt x="0" y="0"/>
                    </a:lnTo>
                    <a:lnTo>
                      <a:pt x="46" y="65"/>
                    </a:lnTo>
                    <a:lnTo>
                      <a:pt x="46" y="65"/>
                    </a:lnTo>
                    <a:lnTo>
                      <a:pt x="55" y="83"/>
                    </a:lnTo>
                    <a:lnTo>
                      <a:pt x="64" y="106"/>
                    </a:lnTo>
                    <a:lnTo>
                      <a:pt x="74" y="129"/>
                    </a:lnTo>
                    <a:lnTo>
                      <a:pt x="83" y="148"/>
                    </a:lnTo>
                    <a:lnTo>
                      <a:pt x="83" y="148"/>
                    </a:lnTo>
                    <a:lnTo>
                      <a:pt x="87" y="152"/>
                    </a:lnTo>
                    <a:lnTo>
                      <a:pt x="92" y="148"/>
                    </a:lnTo>
                    <a:lnTo>
                      <a:pt x="92" y="148"/>
                    </a:lnTo>
                    <a:lnTo>
                      <a:pt x="87" y="125"/>
                    </a:lnTo>
                    <a:lnTo>
                      <a:pt x="83" y="106"/>
                    </a:lnTo>
                    <a:lnTo>
                      <a:pt x="60" y="65"/>
                    </a:lnTo>
                    <a:lnTo>
                      <a:pt x="60" y="65"/>
                    </a:lnTo>
                    <a:lnTo>
                      <a:pt x="32" y="28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" name="Freeform 34"/>
              <p:cNvSpPr>
                <a:spLocks/>
              </p:cNvSpPr>
              <p:nvPr/>
            </p:nvSpPr>
            <p:spPr bwMode="auto">
              <a:xfrm>
                <a:off x="1583874" y="3428207"/>
                <a:ext cx="117636" cy="153988"/>
              </a:xfrm>
              <a:custGeom>
                <a:avLst/>
                <a:gdLst>
                  <a:gd name="T0" fmla="*/ 0 w 73"/>
                  <a:gd name="T1" fmla="*/ 0 h 97"/>
                  <a:gd name="T2" fmla="*/ 0 w 73"/>
                  <a:gd name="T3" fmla="*/ 0 h 97"/>
                  <a:gd name="T4" fmla="*/ 18 w 73"/>
                  <a:gd name="T5" fmla="*/ 23 h 97"/>
                  <a:gd name="T6" fmla="*/ 37 w 73"/>
                  <a:gd name="T7" fmla="*/ 51 h 97"/>
                  <a:gd name="T8" fmla="*/ 37 w 73"/>
                  <a:gd name="T9" fmla="*/ 51 h 97"/>
                  <a:gd name="T10" fmla="*/ 50 w 73"/>
                  <a:gd name="T11" fmla="*/ 74 h 97"/>
                  <a:gd name="T12" fmla="*/ 69 w 73"/>
                  <a:gd name="T13" fmla="*/ 97 h 97"/>
                  <a:gd name="T14" fmla="*/ 69 w 73"/>
                  <a:gd name="T15" fmla="*/ 97 h 97"/>
                  <a:gd name="T16" fmla="*/ 69 w 73"/>
                  <a:gd name="T17" fmla="*/ 97 h 97"/>
                  <a:gd name="T18" fmla="*/ 73 w 73"/>
                  <a:gd name="T19" fmla="*/ 92 h 97"/>
                  <a:gd name="T20" fmla="*/ 73 w 73"/>
                  <a:gd name="T21" fmla="*/ 92 h 97"/>
                  <a:gd name="T22" fmla="*/ 64 w 73"/>
                  <a:gd name="T23" fmla="*/ 69 h 97"/>
                  <a:gd name="T24" fmla="*/ 50 w 73"/>
                  <a:gd name="T25" fmla="*/ 46 h 97"/>
                  <a:gd name="T26" fmla="*/ 50 w 73"/>
                  <a:gd name="T27" fmla="*/ 46 h 97"/>
                  <a:gd name="T28" fmla="*/ 27 w 73"/>
                  <a:gd name="T29" fmla="*/ 23 h 97"/>
                  <a:gd name="T30" fmla="*/ 4 w 73"/>
                  <a:gd name="T31" fmla="*/ 0 h 97"/>
                  <a:gd name="T32" fmla="*/ 4 w 73"/>
                  <a:gd name="T33" fmla="*/ 0 h 97"/>
                  <a:gd name="T34" fmla="*/ 0 w 73"/>
                  <a:gd name="T35" fmla="*/ 0 h 97"/>
                  <a:gd name="T36" fmla="*/ 0 w 73"/>
                  <a:gd name="T37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3" h="97">
                    <a:moveTo>
                      <a:pt x="0" y="0"/>
                    </a:moveTo>
                    <a:lnTo>
                      <a:pt x="0" y="0"/>
                    </a:lnTo>
                    <a:lnTo>
                      <a:pt x="18" y="23"/>
                    </a:lnTo>
                    <a:lnTo>
                      <a:pt x="37" y="51"/>
                    </a:lnTo>
                    <a:lnTo>
                      <a:pt x="37" y="51"/>
                    </a:lnTo>
                    <a:lnTo>
                      <a:pt x="50" y="74"/>
                    </a:lnTo>
                    <a:lnTo>
                      <a:pt x="69" y="97"/>
                    </a:lnTo>
                    <a:lnTo>
                      <a:pt x="69" y="97"/>
                    </a:lnTo>
                    <a:lnTo>
                      <a:pt x="69" y="97"/>
                    </a:lnTo>
                    <a:lnTo>
                      <a:pt x="73" y="92"/>
                    </a:lnTo>
                    <a:lnTo>
                      <a:pt x="73" y="92"/>
                    </a:lnTo>
                    <a:lnTo>
                      <a:pt x="64" y="69"/>
                    </a:lnTo>
                    <a:lnTo>
                      <a:pt x="50" y="46"/>
                    </a:lnTo>
                    <a:lnTo>
                      <a:pt x="50" y="46"/>
                    </a:lnTo>
                    <a:lnTo>
                      <a:pt x="27" y="23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911707" y="2939257"/>
                <a:ext cx="80572" cy="190500"/>
              </a:xfrm>
              <a:custGeom>
                <a:avLst/>
                <a:gdLst>
                  <a:gd name="T0" fmla="*/ 0 w 50"/>
                  <a:gd name="T1" fmla="*/ 5 h 120"/>
                  <a:gd name="T2" fmla="*/ 0 w 50"/>
                  <a:gd name="T3" fmla="*/ 5 h 120"/>
                  <a:gd name="T4" fmla="*/ 4 w 50"/>
                  <a:gd name="T5" fmla="*/ 37 h 120"/>
                  <a:gd name="T6" fmla="*/ 13 w 50"/>
                  <a:gd name="T7" fmla="*/ 74 h 120"/>
                  <a:gd name="T8" fmla="*/ 13 w 50"/>
                  <a:gd name="T9" fmla="*/ 74 h 120"/>
                  <a:gd name="T10" fmla="*/ 23 w 50"/>
                  <a:gd name="T11" fmla="*/ 101 h 120"/>
                  <a:gd name="T12" fmla="*/ 32 w 50"/>
                  <a:gd name="T13" fmla="*/ 110 h 120"/>
                  <a:gd name="T14" fmla="*/ 41 w 50"/>
                  <a:gd name="T15" fmla="*/ 120 h 120"/>
                  <a:gd name="T16" fmla="*/ 41 w 50"/>
                  <a:gd name="T17" fmla="*/ 120 h 120"/>
                  <a:gd name="T18" fmla="*/ 46 w 50"/>
                  <a:gd name="T19" fmla="*/ 120 h 120"/>
                  <a:gd name="T20" fmla="*/ 50 w 50"/>
                  <a:gd name="T21" fmla="*/ 115 h 120"/>
                  <a:gd name="T22" fmla="*/ 50 w 50"/>
                  <a:gd name="T23" fmla="*/ 115 h 120"/>
                  <a:gd name="T24" fmla="*/ 46 w 50"/>
                  <a:gd name="T25" fmla="*/ 101 h 120"/>
                  <a:gd name="T26" fmla="*/ 41 w 50"/>
                  <a:gd name="T27" fmla="*/ 87 h 120"/>
                  <a:gd name="T28" fmla="*/ 23 w 50"/>
                  <a:gd name="T29" fmla="*/ 64 h 120"/>
                  <a:gd name="T30" fmla="*/ 23 w 50"/>
                  <a:gd name="T31" fmla="*/ 64 h 120"/>
                  <a:gd name="T32" fmla="*/ 4 w 50"/>
                  <a:gd name="T33" fmla="*/ 5 h 120"/>
                  <a:gd name="T34" fmla="*/ 4 w 50"/>
                  <a:gd name="T35" fmla="*/ 5 h 120"/>
                  <a:gd name="T36" fmla="*/ 4 w 50"/>
                  <a:gd name="T37" fmla="*/ 0 h 120"/>
                  <a:gd name="T38" fmla="*/ 0 w 50"/>
                  <a:gd name="T39" fmla="*/ 5 h 120"/>
                  <a:gd name="T40" fmla="*/ 0 w 50"/>
                  <a:gd name="T41" fmla="*/ 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120">
                    <a:moveTo>
                      <a:pt x="0" y="5"/>
                    </a:moveTo>
                    <a:lnTo>
                      <a:pt x="0" y="5"/>
                    </a:lnTo>
                    <a:lnTo>
                      <a:pt x="4" y="37"/>
                    </a:lnTo>
                    <a:lnTo>
                      <a:pt x="13" y="74"/>
                    </a:lnTo>
                    <a:lnTo>
                      <a:pt x="13" y="74"/>
                    </a:lnTo>
                    <a:lnTo>
                      <a:pt x="23" y="101"/>
                    </a:lnTo>
                    <a:lnTo>
                      <a:pt x="32" y="110"/>
                    </a:lnTo>
                    <a:lnTo>
                      <a:pt x="41" y="120"/>
                    </a:lnTo>
                    <a:lnTo>
                      <a:pt x="41" y="120"/>
                    </a:lnTo>
                    <a:lnTo>
                      <a:pt x="46" y="120"/>
                    </a:lnTo>
                    <a:lnTo>
                      <a:pt x="50" y="115"/>
                    </a:lnTo>
                    <a:lnTo>
                      <a:pt x="50" y="115"/>
                    </a:lnTo>
                    <a:lnTo>
                      <a:pt x="46" y="101"/>
                    </a:lnTo>
                    <a:lnTo>
                      <a:pt x="41" y="87"/>
                    </a:lnTo>
                    <a:lnTo>
                      <a:pt x="23" y="64"/>
                    </a:lnTo>
                    <a:lnTo>
                      <a:pt x="23" y="64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" name="Freeform 36"/>
              <p:cNvSpPr>
                <a:spLocks/>
              </p:cNvSpPr>
              <p:nvPr/>
            </p:nvSpPr>
            <p:spPr bwMode="auto">
              <a:xfrm>
                <a:off x="3362913" y="2917032"/>
                <a:ext cx="67681" cy="95250"/>
              </a:xfrm>
              <a:custGeom>
                <a:avLst/>
                <a:gdLst>
                  <a:gd name="T0" fmla="*/ 42 w 42"/>
                  <a:gd name="T1" fmla="*/ 0 h 60"/>
                  <a:gd name="T2" fmla="*/ 42 w 42"/>
                  <a:gd name="T3" fmla="*/ 0 h 60"/>
                  <a:gd name="T4" fmla="*/ 23 w 42"/>
                  <a:gd name="T5" fmla="*/ 32 h 60"/>
                  <a:gd name="T6" fmla="*/ 0 w 42"/>
                  <a:gd name="T7" fmla="*/ 60 h 60"/>
                  <a:gd name="T8" fmla="*/ 0 w 42"/>
                  <a:gd name="T9" fmla="*/ 60 h 60"/>
                  <a:gd name="T10" fmla="*/ 0 w 42"/>
                  <a:gd name="T11" fmla="*/ 60 h 60"/>
                  <a:gd name="T12" fmla="*/ 0 w 42"/>
                  <a:gd name="T13" fmla="*/ 60 h 60"/>
                  <a:gd name="T14" fmla="*/ 23 w 42"/>
                  <a:gd name="T15" fmla="*/ 32 h 60"/>
                  <a:gd name="T16" fmla="*/ 42 w 42"/>
                  <a:gd name="T17" fmla="*/ 0 h 60"/>
                  <a:gd name="T18" fmla="*/ 42 w 42"/>
                  <a:gd name="T19" fmla="*/ 0 h 60"/>
                  <a:gd name="T20" fmla="*/ 42 w 42"/>
                  <a:gd name="T21" fmla="*/ 0 h 60"/>
                  <a:gd name="T22" fmla="*/ 42 w 42"/>
                  <a:gd name="T2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2" h="60">
                    <a:moveTo>
                      <a:pt x="42" y="0"/>
                    </a:moveTo>
                    <a:lnTo>
                      <a:pt x="42" y="0"/>
                    </a:lnTo>
                    <a:lnTo>
                      <a:pt x="23" y="3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3" y="3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" name="Freeform 37"/>
              <p:cNvSpPr>
                <a:spLocks/>
              </p:cNvSpPr>
              <p:nvPr/>
            </p:nvSpPr>
            <p:spPr bwMode="auto">
              <a:xfrm>
                <a:off x="3251723" y="4129882"/>
                <a:ext cx="222380" cy="103188"/>
              </a:xfrm>
              <a:custGeom>
                <a:avLst/>
                <a:gdLst>
                  <a:gd name="T0" fmla="*/ 138 w 138"/>
                  <a:gd name="T1" fmla="*/ 60 h 65"/>
                  <a:gd name="T2" fmla="*/ 138 w 138"/>
                  <a:gd name="T3" fmla="*/ 60 h 65"/>
                  <a:gd name="T4" fmla="*/ 115 w 138"/>
                  <a:gd name="T5" fmla="*/ 60 h 65"/>
                  <a:gd name="T6" fmla="*/ 97 w 138"/>
                  <a:gd name="T7" fmla="*/ 51 h 65"/>
                  <a:gd name="T8" fmla="*/ 60 w 138"/>
                  <a:gd name="T9" fmla="*/ 33 h 65"/>
                  <a:gd name="T10" fmla="*/ 60 w 138"/>
                  <a:gd name="T11" fmla="*/ 33 h 65"/>
                  <a:gd name="T12" fmla="*/ 37 w 138"/>
                  <a:gd name="T13" fmla="*/ 14 h 65"/>
                  <a:gd name="T14" fmla="*/ 23 w 138"/>
                  <a:gd name="T15" fmla="*/ 5 h 65"/>
                  <a:gd name="T16" fmla="*/ 5 w 138"/>
                  <a:gd name="T17" fmla="*/ 0 h 65"/>
                  <a:gd name="T18" fmla="*/ 5 w 138"/>
                  <a:gd name="T19" fmla="*/ 0 h 65"/>
                  <a:gd name="T20" fmla="*/ 5 w 138"/>
                  <a:gd name="T21" fmla="*/ 0 h 65"/>
                  <a:gd name="T22" fmla="*/ 0 w 138"/>
                  <a:gd name="T23" fmla="*/ 5 h 65"/>
                  <a:gd name="T24" fmla="*/ 0 w 138"/>
                  <a:gd name="T25" fmla="*/ 5 h 65"/>
                  <a:gd name="T26" fmla="*/ 14 w 138"/>
                  <a:gd name="T27" fmla="*/ 19 h 65"/>
                  <a:gd name="T28" fmla="*/ 28 w 138"/>
                  <a:gd name="T29" fmla="*/ 33 h 65"/>
                  <a:gd name="T30" fmla="*/ 60 w 138"/>
                  <a:gd name="T31" fmla="*/ 51 h 65"/>
                  <a:gd name="T32" fmla="*/ 60 w 138"/>
                  <a:gd name="T33" fmla="*/ 51 h 65"/>
                  <a:gd name="T34" fmla="*/ 79 w 138"/>
                  <a:gd name="T35" fmla="*/ 60 h 65"/>
                  <a:gd name="T36" fmla="*/ 97 w 138"/>
                  <a:gd name="T37" fmla="*/ 65 h 65"/>
                  <a:gd name="T38" fmla="*/ 115 w 138"/>
                  <a:gd name="T39" fmla="*/ 65 h 65"/>
                  <a:gd name="T40" fmla="*/ 138 w 138"/>
                  <a:gd name="T41" fmla="*/ 65 h 65"/>
                  <a:gd name="T42" fmla="*/ 138 w 138"/>
                  <a:gd name="T43" fmla="*/ 65 h 65"/>
                  <a:gd name="T44" fmla="*/ 138 w 138"/>
                  <a:gd name="T45" fmla="*/ 60 h 65"/>
                  <a:gd name="T46" fmla="*/ 138 w 138"/>
                  <a:gd name="T47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8" h="65">
                    <a:moveTo>
                      <a:pt x="138" y="60"/>
                    </a:moveTo>
                    <a:lnTo>
                      <a:pt x="138" y="60"/>
                    </a:lnTo>
                    <a:lnTo>
                      <a:pt x="115" y="60"/>
                    </a:lnTo>
                    <a:lnTo>
                      <a:pt x="97" y="51"/>
                    </a:lnTo>
                    <a:lnTo>
                      <a:pt x="60" y="33"/>
                    </a:lnTo>
                    <a:lnTo>
                      <a:pt x="60" y="33"/>
                    </a:lnTo>
                    <a:lnTo>
                      <a:pt x="37" y="14"/>
                    </a:lnTo>
                    <a:lnTo>
                      <a:pt x="23" y="5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19"/>
                    </a:lnTo>
                    <a:lnTo>
                      <a:pt x="28" y="33"/>
                    </a:lnTo>
                    <a:lnTo>
                      <a:pt x="60" y="51"/>
                    </a:lnTo>
                    <a:lnTo>
                      <a:pt x="60" y="51"/>
                    </a:lnTo>
                    <a:lnTo>
                      <a:pt x="79" y="60"/>
                    </a:lnTo>
                    <a:lnTo>
                      <a:pt x="97" y="65"/>
                    </a:lnTo>
                    <a:lnTo>
                      <a:pt x="115" y="65"/>
                    </a:lnTo>
                    <a:lnTo>
                      <a:pt x="138" y="65"/>
                    </a:lnTo>
                    <a:lnTo>
                      <a:pt x="138" y="65"/>
                    </a:lnTo>
                    <a:lnTo>
                      <a:pt x="138" y="60"/>
                    </a:lnTo>
                    <a:lnTo>
                      <a:pt x="138" y="6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7067" y="1732757"/>
                <a:ext cx="80572" cy="30163"/>
              </a:xfrm>
              <a:custGeom>
                <a:avLst/>
                <a:gdLst>
                  <a:gd name="T0" fmla="*/ 0 w 50"/>
                  <a:gd name="T1" fmla="*/ 19 h 19"/>
                  <a:gd name="T2" fmla="*/ 0 w 50"/>
                  <a:gd name="T3" fmla="*/ 19 h 19"/>
                  <a:gd name="T4" fmla="*/ 14 w 50"/>
                  <a:gd name="T5" fmla="*/ 10 h 19"/>
                  <a:gd name="T6" fmla="*/ 32 w 50"/>
                  <a:gd name="T7" fmla="*/ 5 h 19"/>
                  <a:gd name="T8" fmla="*/ 41 w 50"/>
                  <a:gd name="T9" fmla="*/ 10 h 19"/>
                  <a:gd name="T10" fmla="*/ 41 w 50"/>
                  <a:gd name="T11" fmla="*/ 10 h 19"/>
                  <a:gd name="T12" fmla="*/ 46 w 50"/>
                  <a:gd name="T13" fmla="*/ 14 h 19"/>
                  <a:gd name="T14" fmla="*/ 41 w 50"/>
                  <a:gd name="T15" fmla="*/ 19 h 19"/>
                  <a:gd name="T16" fmla="*/ 27 w 50"/>
                  <a:gd name="T17" fmla="*/ 19 h 19"/>
                  <a:gd name="T18" fmla="*/ 27 w 50"/>
                  <a:gd name="T19" fmla="*/ 19 h 19"/>
                  <a:gd name="T20" fmla="*/ 41 w 50"/>
                  <a:gd name="T21" fmla="*/ 19 h 19"/>
                  <a:gd name="T22" fmla="*/ 46 w 50"/>
                  <a:gd name="T23" fmla="*/ 19 h 19"/>
                  <a:gd name="T24" fmla="*/ 50 w 50"/>
                  <a:gd name="T25" fmla="*/ 10 h 19"/>
                  <a:gd name="T26" fmla="*/ 50 w 50"/>
                  <a:gd name="T27" fmla="*/ 10 h 19"/>
                  <a:gd name="T28" fmla="*/ 46 w 50"/>
                  <a:gd name="T29" fmla="*/ 5 h 19"/>
                  <a:gd name="T30" fmla="*/ 41 w 50"/>
                  <a:gd name="T31" fmla="*/ 0 h 19"/>
                  <a:gd name="T32" fmla="*/ 27 w 50"/>
                  <a:gd name="T33" fmla="*/ 5 h 19"/>
                  <a:gd name="T34" fmla="*/ 14 w 50"/>
                  <a:gd name="T35" fmla="*/ 10 h 19"/>
                  <a:gd name="T36" fmla="*/ 0 w 50"/>
                  <a:gd name="T37" fmla="*/ 19 h 19"/>
                  <a:gd name="T38" fmla="*/ 0 w 50"/>
                  <a:gd name="T3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" h="19">
                    <a:moveTo>
                      <a:pt x="0" y="19"/>
                    </a:moveTo>
                    <a:lnTo>
                      <a:pt x="0" y="19"/>
                    </a:lnTo>
                    <a:lnTo>
                      <a:pt x="14" y="10"/>
                    </a:lnTo>
                    <a:lnTo>
                      <a:pt x="32" y="5"/>
                    </a:lnTo>
                    <a:lnTo>
                      <a:pt x="41" y="10"/>
                    </a:lnTo>
                    <a:lnTo>
                      <a:pt x="41" y="10"/>
                    </a:lnTo>
                    <a:lnTo>
                      <a:pt x="46" y="14"/>
                    </a:lnTo>
                    <a:lnTo>
                      <a:pt x="41" y="19"/>
                    </a:lnTo>
                    <a:lnTo>
                      <a:pt x="27" y="19"/>
                    </a:lnTo>
                    <a:lnTo>
                      <a:pt x="27" y="19"/>
                    </a:lnTo>
                    <a:lnTo>
                      <a:pt x="41" y="19"/>
                    </a:lnTo>
                    <a:lnTo>
                      <a:pt x="46" y="19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46" y="5"/>
                    </a:lnTo>
                    <a:lnTo>
                      <a:pt x="41" y="0"/>
                    </a:lnTo>
                    <a:lnTo>
                      <a:pt x="27" y="5"/>
                    </a:lnTo>
                    <a:lnTo>
                      <a:pt x="14" y="10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" name="Freeform 47"/>
              <p:cNvSpPr>
                <a:spLocks/>
              </p:cNvSpPr>
              <p:nvPr/>
            </p:nvSpPr>
            <p:spPr bwMode="auto">
              <a:xfrm>
                <a:off x="1902941" y="1710532"/>
                <a:ext cx="80572" cy="38100"/>
              </a:xfrm>
              <a:custGeom>
                <a:avLst/>
                <a:gdLst>
                  <a:gd name="T0" fmla="*/ 0 w 50"/>
                  <a:gd name="T1" fmla="*/ 24 h 24"/>
                  <a:gd name="T2" fmla="*/ 0 w 50"/>
                  <a:gd name="T3" fmla="*/ 24 h 24"/>
                  <a:gd name="T4" fmla="*/ 18 w 50"/>
                  <a:gd name="T5" fmla="*/ 14 h 24"/>
                  <a:gd name="T6" fmla="*/ 32 w 50"/>
                  <a:gd name="T7" fmla="*/ 10 h 24"/>
                  <a:gd name="T8" fmla="*/ 41 w 50"/>
                  <a:gd name="T9" fmla="*/ 10 h 24"/>
                  <a:gd name="T10" fmla="*/ 41 w 50"/>
                  <a:gd name="T11" fmla="*/ 10 h 24"/>
                  <a:gd name="T12" fmla="*/ 46 w 50"/>
                  <a:gd name="T13" fmla="*/ 14 h 24"/>
                  <a:gd name="T14" fmla="*/ 41 w 50"/>
                  <a:gd name="T15" fmla="*/ 19 h 24"/>
                  <a:gd name="T16" fmla="*/ 32 w 50"/>
                  <a:gd name="T17" fmla="*/ 24 h 24"/>
                  <a:gd name="T18" fmla="*/ 32 w 50"/>
                  <a:gd name="T19" fmla="*/ 24 h 24"/>
                  <a:gd name="T20" fmla="*/ 41 w 50"/>
                  <a:gd name="T21" fmla="*/ 19 h 24"/>
                  <a:gd name="T22" fmla="*/ 50 w 50"/>
                  <a:gd name="T23" fmla="*/ 14 h 24"/>
                  <a:gd name="T24" fmla="*/ 50 w 50"/>
                  <a:gd name="T25" fmla="*/ 10 h 24"/>
                  <a:gd name="T26" fmla="*/ 50 w 50"/>
                  <a:gd name="T27" fmla="*/ 10 h 24"/>
                  <a:gd name="T28" fmla="*/ 46 w 50"/>
                  <a:gd name="T29" fmla="*/ 5 h 24"/>
                  <a:gd name="T30" fmla="*/ 41 w 50"/>
                  <a:gd name="T31" fmla="*/ 0 h 24"/>
                  <a:gd name="T32" fmla="*/ 27 w 50"/>
                  <a:gd name="T33" fmla="*/ 5 h 24"/>
                  <a:gd name="T34" fmla="*/ 13 w 50"/>
                  <a:gd name="T35" fmla="*/ 14 h 24"/>
                  <a:gd name="T36" fmla="*/ 0 w 50"/>
                  <a:gd name="T37" fmla="*/ 24 h 24"/>
                  <a:gd name="T38" fmla="*/ 0 w 50"/>
                  <a:gd name="T3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" h="24">
                    <a:moveTo>
                      <a:pt x="0" y="24"/>
                    </a:moveTo>
                    <a:lnTo>
                      <a:pt x="0" y="24"/>
                    </a:lnTo>
                    <a:lnTo>
                      <a:pt x="18" y="14"/>
                    </a:lnTo>
                    <a:lnTo>
                      <a:pt x="32" y="10"/>
                    </a:lnTo>
                    <a:lnTo>
                      <a:pt x="41" y="10"/>
                    </a:lnTo>
                    <a:lnTo>
                      <a:pt x="41" y="10"/>
                    </a:lnTo>
                    <a:lnTo>
                      <a:pt x="46" y="14"/>
                    </a:lnTo>
                    <a:lnTo>
                      <a:pt x="41" y="19"/>
                    </a:lnTo>
                    <a:lnTo>
                      <a:pt x="32" y="24"/>
                    </a:lnTo>
                    <a:lnTo>
                      <a:pt x="32" y="24"/>
                    </a:lnTo>
                    <a:lnTo>
                      <a:pt x="41" y="19"/>
                    </a:lnTo>
                    <a:lnTo>
                      <a:pt x="50" y="14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46" y="5"/>
                    </a:lnTo>
                    <a:lnTo>
                      <a:pt x="41" y="0"/>
                    </a:lnTo>
                    <a:lnTo>
                      <a:pt x="27" y="5"/>
                    </a:lnTo>
                    <a:lnTo>
                      <a:pt x="13" y="14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" name="Freeform 48"/>
              <p:cNvSpPr>
                <a:spLocks/>
              </p:cNvSpPr>
              <p:nvPr/>
            </p:nvSpPr>
            <p:spPr bwMode="auto">
              <a:xfrm>
                <a:off x="2800517" y="2156619"/>
                <a:ext cx="222380" cy="241300"/>
              </a:xfrm>
              <a:custGeom>
                <a:avLst/>
                <a:gdLst>
                  <a:gd name="T0" fmla="*/ 138 w 138"/>
                  <a:gd name="T1" fmla="*/ 0 h 152"/>
                  <a:gd name="T2" fmla="*/ 138 w 138"/>
                  <a:gd name="T3" fmla="*/ 0 h 152"/>
                  <a:gd name="T4" fmla="*/ 110 w 138"/>
                  <a:gd name="T5" fmla="*/ 5 h 152"/>
                  <a:gd name="T6" fmla="*/ 87 w 138"/>
                  <a:gd name="T7" fmla="*/ 14 h 152"/>
                  <a:gd name="T8" fmla="*/ 59 w 138"/>
                  <a:gd name="T9" fmla="*/ 28 h 152"/>
                  <a:gd name="T10" fmla="*/ 36 w 138"/>
                  <a:gd name="T11" fmla="*/ 46 h 152"/>
                  <a:gd name="T12" fmla="*/ 13 w 138"/>
                  <a:gd name="T13" fmla="*/ 74 h 152"/>
                  <a:gd name="T14" fmla="*/ 4 w 138"/>
                  <a:gd name="T15" fmla="*/ 88 h 152"/>
                  <a:gd name="T16" fmla="*/ 0 w 138"/>
                  <a:gd name="T17" fmla="*/ 106 h 152"/>
                  <a:gd name="T18" fmla="*/ 0 w 138"/>
                  <a:gd name="T19" fmla="*/ 129 h 152"/>
                  <a:gd name="T20" fmla="*/ 0 w 138"/>
                  <a:gd name="T21" fmla="*/ 152 h 152"/>
                  <a:gd name="T22" fmla="*/ 0 w 138"/>
                  <a:gd name="T23" fmla="*/ 152 h 152"/>
                  <a:gd name="T24" fmla="*/ 18 w 138"/>
                  <a:gd name="T25" fmla="*/ 152 h 152"/>
                  <a:gd name="T26" fmla="*/ 32 w 138"/>
                  <a:gd name="T27" fmla="*/ 148 h 152"/>
                  <a:gd name="T28" fmla="*/ 55 w 138"/>
                  <a:gd name="T29" fmla="*/ 138 h 152"/>
                  <a:gd name="T30" fmla="*/ 78 w 138"/>
                  <a:gd name="T31" fmla="*/ 120 h 152"/>
                  <a:gd name="T32" fmla="*/ 101 w 138"/>
                  <a:gd name="T33" fmla="*/ 92 h 152"/>
                  <a:gd name="T34" fmla="*/ 119 w 138"/>
                  <a:gd name="T35" fmla="*/ 51 h 152"/>
                  <a:gd name="T36" fmla="*/ 138 w 138"/>
                  <a:gd name="T37" fmla="*/ 0 h 152"/>
                  <a:gd name="T38" fmla="*/ 138 w 138"/>
                  <a:gd name="T3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8" h="152">
                    <a:moveTo>
                      <a:pt x="138" y="0"/>
                    </a:moveTo>
                    <a:lnTo>
                      <a:pt x="138" y="0"/>
                    </a:lnTo>
                    <a:lnTo>
                      <a:pt x="110" y="5"/>
                    </a:lnTo>
                    <a:lnTo>
                      <a:pt x="87" y="14"/>
                    </a:lnTo>
                    <a:lnTo>
                      <a:pt x="59" y="28"/>
                    </a:lnTo>
                    <a:lnTo>
                      <a:pt x="36" y="46"/>
                    </a:lnTo>
                    <a:lnTo>
                      <a:pt x="13" y="74"/>
                    </a:lnTo>
                    <a:lnTo>
                      <a:pt x="4" y="88"/>
                    </a:lnTo>
                    <a:lnTo>
                      <a:pt x="0" y="106"/>
                    </a:lnTo>
                    <a:lnTo>
                      <a:pt x="0" y="129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18" y="152"/>
                    </a:lnTo>
                    <a:lnTo>
                      <a:pt x="32" y="148"/>
                    </a:lnTo>
                    <a:lnTo>
                      <a:pt x="55" y="138"/>
                    </a:lnTo>
                    <a:lnTo>
                      <a:pt x="78" y="120"/>
                    </a:lnTo>
                    <a:lnTo>
                      <a:pt x="101" y="92"/>
                    </a:lnTo>
                    <a:lnTo>
                      <a:pt x="119" y="51"/>
                    </a:lnTo>
                    <a:lnTo>
                      <a:pt x="138" y="0"/>
                    </a:lnTo>
                    <a:lnTo>
                      <a:pt x="13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" name="Freeform 49"/>
              <p:cNvSpPr>
                <a:spLocks/>
              </p:cNvSpPr>
              <p:nvPr/>
            </p:nvSpPr>
            <p:spPr bwMode="auto">
              <a:xfrm>
                <a:off x="2911707" y="2361407"/>
                <a:ext cx="177259" cy="66675"/>
              </a:xfrm>
              <a:custGeom>
                <a:avLst/>
                <a:gdLst>
                  <a:gd name="T0" fmla="*/ 0 w 110"/>
                  <a:gd name="T1" fmla="*/ 23 h 42"/>
                  <a:gd name="T2" fmla="*/ 0 w 110"/>
                  <a:gd name="T3" fmla="*/ 23 h 42"/>
                  <a:gd name="T4" fmla="*/ 9 w 110"/>
                  <a:gd name="T5" fmla="*/ 19 h 42"/>
                  <a:gd name="T6" fmla="*/ 27 w 110"/>
                  <a:gd name="T7" fmla="*/ 5 h 42"/>
                  <a:gd name="T8" fmla="*/ 41 w 110"/>
                  <a:gd name="T9" fmla="*/ 0 h 42"/>
                  <a:gd name="T10" fmla="*/ 64 w 110"/>
                  <a:gd name="T11" fmla="*/ 0 h 42"/>
                  <a:gd name="T12" fmla="*/ 82 w 110"/>
                  <a:gd name="T13" fmla="*/ 5 h 42"/>
                  <a:gd name="T14" fmla="*/ 110 w 110"/>
                  <a:gd name="T15" fmla="*/ 19 h 42"/>
                  <a:gd name="T16" fmla="*/ 110 w 110"/>
                  <a:gd name="T17" fmla="*/ 19 h 42"/>
                  <a:gd name="T18" fmla="*/ 101 w 110"/>
                  <a:gd name="T19" fmla="*/ 28 h 42"/>
                  <a:gd name="T20" fmla="*/ 78 w 110"/>
                  <a:gd name="T21" fmla="*/ 37 h 42"/>
                  <a:gd name="T22" fmla="*/ 59 w 110"/>
                  <a:gd name="T23" fmla="*/ 42 h 42"/>
                  <a:gd name="T24" fmla="*/ 41 w 110"/>
                  <a:gd name="T25" fmla="*/ 42 h 42"/>
                  <a:gd name="T26" fmla="*/ 23 w 110"/>
                  <a:gd name="T27" fmla="*/ 37 h 42"/>
                  <a:gd name="T28" fmla="*/ 0 w 110"/>
                  <a:gd name="T29" fmla="*/ 23 h 42"/>
                  <a:gd name="T30" fmla="*/ 0 w 110"/>
                  <a:gd name="T31" fmla="*/ 2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0" h="42">
                    <a:moveTo>
                      <a:pt x="0" y="23"/>
                    </a:moveTo>
                    <a:lnTo>
                      <a:pt x="0" y="23"/>
                    </a:lnTo>
                    <a:lnTo>
                      <a:pt x="9" y="19"/>
                    </a:lnTo>
                    <a:lnTo>
                      <a:pt x="27" y="5"/>
                    </a:lnTo>
                    <a:lnTo>
                      <a:pt x="41" y="0"/>
                    </a:lnTo>
                    <a:lnTo>
                      <a:pt x="64" y="0"/>
                    </a:lnTo>
                    <a:lnTo>
                      <a:pt x="82" y="5"/>
                    </a:lnTo>
                    <a:lnTo>
                      <a:pt x="110" y="19"/>
                    </a:lnTo>
                    <a:lnTo>
                      <a:pt x="110" y="19"/>
                    </a:lnTo>
                    <a:lnTo>
                      <a:pt x="101" y="28"/>
                    </a:lnTo>
                    <a:lnTo>
                      <a:pt x="78" y="37"/>
                    </a:lnTo>
                    <a:lnTo>
                      <a:pt x="59" y="42"/>
                    </a:lnTo>
                    <a:lnTo>
                      <a:pt x="41" y="42"/>
                    </a:lnTo>
                    <a:lnTo>
                      <a:pt x="23" y="37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" name="Freeform 50"/>
              <p:cNvSpPr>
                <a:spLocks/>
              </p:cNvSpPr>
              <p:nvPr/>
            </p:nvSpPr>
            <p:spPr bwMode="auto">
              <a:xfrm>
                <a:off x="2726391" y="2420144"/>
                <a:ext cx="222380" cy="168275"/>
              </a:xfrm>
              <a:custGeom>
                <a:avLst/>
                <a:gdLst>
                  <a:gd name="T0" fmla="*/ 0 w 138"/>
                  <a:gd name="T1" fmla="*/ 5 h 106"/>
                  <a:gd name="T2" fmla="*/ 0 w 138"/>
                  <a:gd name="T3" fmla="*/ 5 h 106"/>
                  <a:gd name="T4" fmla="*/ 18 w 138"/>
                  <a:gd name="T5" fmla="*/ 0 h 106"/>
                  <a:gd name="T6" fmla="*/ 36 w 138"/>
                  <a:gd name="T7" fmla="*/ 5 h 106"/>
                  <a:gd name="T8" fmla="*/ 59 w 138"/>
                  <a:gd name="T9" fmla="*/ 9 h 106"/>
                  <a:gd name="T10" fmla="*/ 82 w 138"/>
                  <a:gd name="T11" fmla="*/ 18 h 106"/>
                  <a:gd name="T12" fmla="*/ 105 w 138"/>
                  <a:gd name="T13" fmla="*/ 37 h 106"/>
                  <a:gd name="T14" fmla="*/ 124 w 138"/>
                  <a:gd name="T15" fmla="*/ 64 h 106"/>
                  <a:gd name="T16" fmla="*/ 133 w 138"/>
                  <a:gd name="T17" fmla="*/ 83 h 106"/>
                  <a:gd name="T18" fmla="*/ 138 w 138"/>
                  <a:gd name="T19" fmla="*/ 106 h 106"/>
                  <a:gd name="T20" fmla="*/ 138 w 138"/>
                  <a:gd name="T21" fmla="*/ 106 h 106"/>
                  <a:gd name="T22" fmla="*/ 119 w 138"/>
                  <a:gd name="T23" fmla="*/ 106 h 106"/>
                  <a:gd name="T24" fmla="*/ 101 w 138"/>
                  <a:gd name="T25" fmla="*/ 101 h 106"/>
                  <a:gd name="T26" fmla="*/ 78 w 138"/>
                  <a:gd name="T27" fmla="*/ 97 h 106"/>
                  <a:gd name="T28" fmla="*/ 55 w 138"/>
                  <a:gd name="T29" fmla="*/ 83 h 106"/>
                  <a:gd name="T30" fmla="*/ 32 w 138"/>
                  <a:gd name="T31" fmla="*/ 64 h 106"/>
                  <a:gd name="T32" fmla="*/ 13 w 138"/>
                  <a:gd name="T33" fmla="*/ 37 h 106"/>
                  <a:gd name="T34" fmla="*/ 0 w 138"/>
                  <a:gd name="T35" fmla="*/ 5 h 106"/>
                  <a:gd name="T36" fmla="*/ 0 w 138"/>
                  <a:gd name="T37" fmla="*/ 5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8" h="106">
                    <a:moveTo>
                      <a:pt x="0" y="5"/>
                    </a:moveTo>
                    <a:lnTo>
                      <a:pt x="0" y="5"/>
                    </a:lnTo>
                    <a:lnTo>
                      <a:pt x="18" y="0"/>
                    </a:lnTo>
                    <a:lnTo>
                      <a:pt x="36" y="5"/>
                    </a:lnTo>
                    <a:lnTo>
                      <a:pt x="59" y="9"/>
                    </a:lnTo>
                    <a:lnTo>
                      <a:pt x="82" y="18"/>
                    </a:lnTo>
                    <a:lnTo>
                      <a:pt x="105" y="37"/>
                    </a:lnTo>
                    <a:lnTo>
                      <a:pt x="124" y="64"/>
                    </a:lnTo>
                    <a:lnTo>
                      <a:pt x="133" y="83"/>
                    </a:lnTo>
                    <a:lnTo>
                      <a:pt x="138" y="106"/>
                    </a:lnTo>
                    <a:lnTo>
                      <a:pt x="138" y="106"/>
                    </a:lnTo>
                    <a:lnTo>
                      <a:pt x="119" y="106"/>
                    </a:lnTo>
                    <a:lnTo>
                      <a:pt x="101" y="101"/>
                    </a:lnTo>
                    <a:lnTo>
                      <a:pt x="78" y="97"/>
                    </a:lnTo>
                    <a:lnTo>
                      <a:pt x="55" y="83"/>
                    </a:lnTo>
                    <a:lnTo>
                      <a:pt x="32" y="64"/>
                    </a:lnTo>
                    <a:lnTo>
                      <a:pt x="13" y="37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" name="Freeform 51"/>
              <p:cNvSpPr>
                <a:spLocks/>
              </p:cNvSpPr>
              <p:nvPr/>
            </p:nvSpPr>
            <p:spPr bwMode="auto">
              <a:xfrm>
                <a:off x="3319404" y="2653507"/>
                <a:ext cx="191762" cy="344488"/>
              </a:xfrm>
              <a:custGeom>
                <a:avLst/>
                <a:gdLst>
                  <a:gd name="T0" fmla="*/ 9 w 119"/>
                  <a:gd name="T1" fmla="*/ 0 h 217"/>
                  <a:gd name="T2" fmla="*/ 9 w 119"/>
                  <a:gd name="T3" fmla="*/ 0 h 217"/>
                  <a:gd name="T4" fmla="*/ 4 w 119"/>
                  <a:gd name="T5" fmla="*/ 28 h 217"/>
                  <a:gd name="T6" fmla="*/ 0 w 119"/>
                  <a:gd name="T7" fmla="*/ 60 h 217"/>
                  <a:gd name="T8" fmla="*/ 4 w 119"/>
                  <a:gd name="T9" fmla="*/ 92 h 217"/>
                  <a:gd name="T10" fmla="*/ 14 w 119"/>
                  <a:gd name="T11" fmla="*/ 129 h 217"/>
                  <a:gd name="T12" fmla="*/ 23 w 119"/>
                  <a:gd name="T13" fmla="*/ 148 h 217"/>
                  <a:gd name="T14" fmla="*/ 32 w 119"/>
                  <a:gd name="T15" fmla="*/ 166 h 217"/>
                  <a:gd name="T16" fmla="*/ 46 w 119"/>
                  <a:gd name="T17" fmla="*/ 180 h 217"/>
                  <a:gd name="T18" fmla="*/ 64 w 119"/>
                  <a:gd name="T19" fmla="*/ 194 h 217"/>
                  <a:gd name="T20" fmla="*/ 87 w 119"/>
                  <a:gd name="T21" fmla="*/ 208 h 217"/>
                  <a:gd name="T22" fmla="*/ 110 w 119"/>
                  <a:gd name="T23" fmla="*/ 217 h 217"/>
                  <a:gd name="T24" fmla="*/ 110 w 119"/>
                  <a:gd name="T25" fmla="*/ 217 h 217"/>
                  <a:gd name="T26" fmla="*/ 119 w 119"/>
                  <a:gd name="T27" fmla="*/ 198 h 217"/>
                  <a:gd name="T28" fmla="*/ 119 w 119"/>
                  <a:gd name="T29" fmla="*/ 180 h 217"/>
                  <a:gd name="T30" fmla="*/ 119 w 119"/>
                  <a:gd name="T31" fmla="*/ 152 h 217"/>
                  <a:gd name="T32" fmla="*/ 110 w 119"/>
                  <a:gd name="T33" fmla="*/ 120 h 217"/>
                  <a:gd name="T34" fmla="*/ 92 w 119"/>
                  <a:gd name="T35" fmla="*/ 83 h 217"/>
                  <a:gd name="T36" fmla="*/ 60 w 119"/>
                  <a:gd name="T37" fmla="*/ 42 h 217"/>
                  <a:gd name="T38" fmla="*/ 37 w 119"/>
                  <a:gd name="T39" fmla="*/ 23 h 217"/>
                  <a:gd name="T40" fmla="*/ 9 w 119"/>
                  <a:gd name="T41" fmla="*/ 0 h 217"/>
                  <a:gd name="T42" fmla="*/ 9 w 119"/>
                  <a:gd name="T43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9" h="217">
                    <a:moveTo>
                      <a:pt x="9" y="0"/>
                    </a:moveTo>
                    <a:lnTo>
                      <a:pt x="9" y="0"/>
                    </a:lnTo>
                    <a:lnTo>
                      <a:pt x="4" y="28"/>
                    </a:lnTo>
                    <a:lnTo>
                      <a:pt x="0" y="60"/>
                    </a:lnTo>
                    <a:lnTo>
                      <a:pt x="4" y="92"/>
                    </a:lnTo>
                    <a:lnTo>
                      <a:pt x="14" y="129"/>
                    </a:lnTo>
                    <a:lnTo>
                      <a:pt x="23" y="148"/>
                    </a:lnTo>
                    <a:lnTo>
                      <a:pt x="32" y="166"/>
                    </a:lnTo>
                    <a:lnTo>
                      <a:pt x="46" y="180"/>
                    </a:lnTo>
                    <a:lnTo>
                      <a:pt x="64" y="194"/>
                    </a:lnTo>
                    <a:lnTo>
                      <a:pt x="87" y="208"/>
                    </a:lnTo>
                    <a:lnTo>
                      <a:pt x="110" y="217"/>
                    </a:lnTo>
                    <a:lnTo>
                      <a:pt x="110" y="217"/>
                    </a:lnTo>
                    <a:lnTo>
                      <a:pt x="119" y="198"/>
                    </a:lnTo>
                    <a:lnTo>
                      <a:pt x="119" y="180"/>
                    </a:lnTo>
                    <a:lnTo>
                      <a:pt x="119" y="152"/>
                    </a:lnTo>
                    <a:lnTo>
                      <a:pt x="110" y="120"/>
                    </a:lnTo>
                    <a:lnTo>
                      <a:pt x="92" y="83"/>
                    </a:lnTo>
                    <a:lnTo>
                      <a:pt x="60" y="42"/>
                    </a:lnTo>
                    <a:lnTo>
                      <a:pt x="37" y="23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" name="Freeform 52"/>
              <p:cNvSpPr>
                <a:spLocks/>
              </p:cNvSpPr>
              <p:nvPr/>
            </p:nvSpPr>
            <p:spPr bwMode="auto">
              <a:xfrm>
                <a:off x="3533727" y="2683669"/>
                <a:ext cx="96687" cy="196850"/>
              </a:xfrm>
              <a:custGeom>
                <a:avLst/>
                <a:gdLst>
                  <a:gd name="T0" fmla="*/ 9 w 60"/>
                  <a:gd name="T1" fmla="*/ 124 h 124"/>
                  <a:gd name="T2" fmla="*/ 9 w 60"/>
                  <a:gd name="T3" fmla="*/ 124 h 124"/>
                  <a:gd name="T4" fmla="*/ 5 w 60"/>
                  <a:gd name="T5" fmla="*/ 110 h 124"/>
                  <a:gd name="T6" fmla="*/ 5 w 60"/>
                  <a:gd name="T7" fmla="*/ 101 h 124"/>
                  <a:gd name="T8" fmla="*/ 0 w 60"/>
                  <a:gd name="T9" fmla="*/ 83 h 124"/>
                  <a:gd name="T10" fmla="*/ 5 w 60"/>
                  <a:gd name="T11" fmla="*/ 64 h 124"/>
                  <a:gd name="T12" fmla="*/ 14 w 60"/>
                  <a:gd name="T13" fmla="*/ 46 h 124"/>
                  <a:gd name="T14" fmla="*/ 28 w 60"/>
                  <a:gd name="T15" fmla="*/ 23 h 124"/>
                  <a:gd name="T16" fmla="*/ 56 w 60"/>
                  <a:gd name="T17" fmla="*/ 0 h 124"/>
                  <a:gd name="T18" fmla="*/ 56 w 60"/>
                  <a:gd name="T19" fmla="*/ 0 h 124"/>
                  <a:gd name="T20" fmla="*/ 60 w 60"/>
                  <a:gd name="T21" fmla="*/ 14 h 124"/>
                  <a:gd name="T22" fmla="*/ 60 w 60"/>
                  <a:gd name="T23" fmla="*/ 46 h 124"/>
                  <a:gd name="T24" fmla="*/ 56 w 60"/>
                  <a:gd name="T25" fmla="*/ 64 h 124"/>
                  <a:gd name="T26" fmla="*/ 46 w 60"/>
                  <a:gd name="T27" fmla="*/ 83 h 124"/>
                  <a:gd name="T28" fmla="*/ 32 w 60"/>
                  <a:gd name="T29" fmla="*/ 106 h 124"/>
                  <a:gd name="T30" fmla="*/ 9 w 60"/>
                  <a:gd name="T31" fmla="*/ 124 h 124"/>
                  <a:gd name="T32" fmla="*/ 9 w 60"/>
                  <a:gd name="T33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124">
                    <a:moveTo>
                      <a:pt x="9" y="124"/>
                    </a:moveTo>
                    <a:lnTo>
                      <a:pt x="9" y="124"/>
                    </a:lnTo>
                    <a:lnTo>
                      <a:pt x="5" y="110"/>
                    </a:lnTo>
                    <a:lnTo>
                      <a:pt x="5" y="101"/>
                    </a:lnTo>
                    <a:lnTo>
                      <a:pt x="0" y="83"/>
                    </a:lnTo>
                    <a:lnTo>
                      <a:pt x="5" y="64"/>
                    </a:lnTo>
                    <a:lnTo>
                      <a:pt x="14" y="46"/>
                    </a:lnTo>
                    <a:lnTo>
                      <a:pt x="28" y="23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60" y="14"/>
                    </a:lnTo>
                    <a:lnTo>
                      <a:pt x="60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32" y="106"/>
                    </a:lnTo>
                    <a:lnTo>
                      <a:pt x="9" y="124"/>
                    </a:lnTo>
                    <a:lnTo>
                      <a:pt x="9" y="12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" name="Freeform 53"/>
              <p:cNvSpPr>
                <a:spLocks/>
              </p:cNvSpPr>
              <p:nvPr/>
            </p:nvSpPr>
            <p:spPr bwMode="auto">
              <a:xfrm>
                <a:off x="3496663" y="2917032"/>
                <a:ext cx="282003" cy="176213"/>
              </a:xfrm>
              <a:custGeom>
                <a:avLst/>
                <a:gdLst>
                  <a:gd name="T0" fmla="*/ 0 w 175"/>
                  <a:gd name="T1" fmla="*/ 111 h 111"/>
                  <a:gd name="T2" fmla="*/ 0 w 175"/>
                  <a:gd name="T3" fmla="*/ 111 h 111"/>
                  <a:gd name="T4" fmla="*/ 5 w 175"/>
                  <a:gd name="T5" fmla="*/ 88 h 111"/>
                  <a:gd name="T6" fmla="*/ 19 w 175"/>
                  <a:gd name="T7" fmla="*/ 69 h 111"/>
                  <a:gd name="T8" fmla="*/ 32 w 175"/>
                  <a:gd name="T9" fmla="*/ 46 h 111"/>
                  <a:gd name="T10" fmla="*/ 55 w 175"/>
                  <a:gd name="T11" fmla="*/ 23 h 111"/>
                  <a:gd name="T12" fmla="*/ 83 w 175"/>
                  <a:gd name="T13" fmla="*/ 9 h 111"/>
                  <a:gd name="T14" fmla="*/ 102 w 175"/>
                  <a:gd name="T15" fmla="*/ 0 h 111"/>
                  <a:gd name="T16" fmla="*/ 125 w 175"/>
                  <a:gd name="T17" fmla="*/ 0 h 111"/>
                  <a:gd name="T18" fmla="*/ 148 w 175"/>
                  <a:gd name="T19" fmla="*/ 0 h 111"/>
                  <a:gd name="T20" fmla="*/ 175 w 175"/>
                  <a:gd name="T21" fmla="*/ 5 h 111"/>
                  <a:gd name="T22" fmla="*/ 175 w 175"/>
                  <a:gd name="T23" fmla="*/ 5 h 111"/>
                  <a:gd name="T24" fmla="*/ 166 w 175"/>
                  <a:gd name="T25" fmla="*/ 23 h 111"/>
                  <a:gd name="T26" fmla="*/ 152 w 175"/>
                  <a:gd name="T27" fmla="*/ 42 h 111"/>
                  <a:gd name="T28" fmla="*/ 134 w 175"/>
                  <a:gd name="T29" fmla="*/ 60 h 111"/>
                  <a:gd name="T30" fmla="*/ 111 w 175"/>
                  <a:gd name="T31" fmla="*/ 83 h 111"/>
                  <a:gd name="T32" fmla="*/ 83 w 175"/>
                  <a:gd name="T33" fmla="*/ 101 h 111"/>
                  <a:gd name="T34" fmla="*/ 46 w 175"/>
                  <a:gd name="T35" fmla="*/ 111 h 111"/>
                  <a:gd name="T36" fmla="*/ 23 w 175"/>
                  <a:gd name="T37" fmla="*/ 111 h 111"/>
                  <a:gd name="T38" fmla="*/ 0 w 175"/>
                  <a:gd name="T39" fmla="*/ 111 h 111"/>
                  <a:gd name="T40" fmla="*/ 0 w 175"/>
                  <a:gd name="T41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5" h="111">
                    <a:moveTo>
                      <a:pt x="0" y="111"/>
                    </a:moveTo>
                    <a:lnTo>
                      <a:pt x="0" y="111"/>
                    </a:lnTo>
                    <a:lnTo>
                      <a:pt x="5" y="88"/>
                    </a:lnTo>
                    <a:lnTo>
                      <a:pt x="19" y="69"/>
                    </a:lnTo>
                    <a:lnTo>
                      <a:pt x="32" y="46"/>
                    </a:lnTo>
                    <a:lnTo>
                      <a:pt x="55" y="23"/>
                    </a:lnTo>
                    <a:lnTo>
                      <a:pt x="83" y="9"/>
                    </a:lnTo>
                    <a:lnTo>
                      <a:pt x="102" y="0"/>
                    </a:lnTo>
                    <a:lnTo>
                      <a:pt x="125" y="0"/>
                    </a:lnTo>
                    <a:lnTo>
                      <a:pt x="148" y="0"/>
                    </a:lnTo>
                    <a:lnTo>
                      <a:pt x="175" y="5"/>
                    </a:lnTo>
                    <a:lnTo>
                      <a:pt x="175" y="5"/>
                    </a:lnTo>
                    <a:lnTo>
                      <a:pt x="166" y="23"/>
                    </a:lnTo>
                    <a:lnTo>
                      <a:pt x="152" y="42"/>
                    </a:lnTo>
                    <a:lnTo>
                      <a:pt x="134" y="60"/>
                    </a:lnTo>
                    <a:lnTo>
                      <a:pt x="111" y="83"/>
                    </a:lnTo>
                    <a:lnTo>
                      <a:pt x="83" y="101"/>
                    </a:lnTo>
                    <a:lnTo>
                      <a:pt x="46" y="111"/>
                    </a:lnTo>
                    <a:lnTo>
                      <a:pt x="23" y="111"/>
                    </a:lnTo>
                    <a:lnTo>
                      <a:pt x="0" y="111"/>
                    </a:lnTo>
                    <a:lnTo>
                      <a:pt x="0" y="11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" name="Freeform 54"/>
              <p:cNvSpPr>
                <a:spLocks/>
              </p:cNvSpPr>
              <p:nvPr/>
            </p:nvSpPr>
            <p:spPr bwMode="auto">
              <a:xfrm>
                <a:off x="1732127" y="2172494"/>
                <a:ext cx="170814" cy="365125"/>
              </a:xfrm>
              <a:custGeom>
                <a:avLst/>
                <a:gdLst>
                  <a:gd name="T0" fmla="*/ 27 w 106"/>
                  <a:gd name="T1" fmla="*/ 0 h 230"/>
                  <a:gd name="T2" fmla="*/ 27 w 106"/>
                  <a:gd name="T3" fmla="*/ 0 h 230"/>
                  <a:gd name="T4" fmla="*/ 14 w 106"/>
                  <a:gd name="T5" fmla="*/ 23 h 230"/>
                  <a:gd name="T6" fmla="*/ 9 w 106"/>
                  <a:gd name="T7" fmla="*/ 50 h 230"/>
                  <a:gd name="T8" fmla="*/ 0 w 106"/>
                  <a:gd name="T9" fmla="*/ 87 h 230"/>
                  <a:gd name="T10" fmla="*/ 4 w 106"/>
                  <a:gd name="T11" fmla="*/ 124 h 230"/>
                  <a:gd name="T12" fmla="*/ 9 w 106"/>
                  <a:gd name="T13" fmla="*/ 142 h 230"/>
                  <a:gd name="T14" fmla="*/ 14 w 106"/>
                  <a:gd name="T15" fmla="*/ 165 h 230"/>
                  <a:gd name="T16" fmla="*/ 23 w 106"/>
                  <a:gd name="T17" fmla="*/ 184 h 230"/>
                  <a:gd name="T18" fmla="*/ 41 w 106"/>
                  <a:gd name="T19" fmla="*/ 197 h 230"/>
                  <a:gd name="T20" fmla="*/ 60 w 106"/>
                  <a:gd name="T21" fmla="*/ 216 h 230"/>
                  <a:gd name="T22" fmla="*/ 83 w 106"/>
                  <a:gd name="T23" fmla="*/ 230 h 230"/>
                  <a:gd name="T24" fmla="*/ 83 w 106"/>
                  <a:gd name="T25" fmla="*/ 230 h 230"/>
                  <a:gd name="T26" fmla="*/ 92 w 106"/>
                  <a:gd name="T27" fmla="*/ 216 h 230"/>
                  <a:gd name="T28" fmla="*/ 101 w 106"/>
                  <a:gd name="T29" fmla="*/ 193 h 230"/>
                  <a:gd name="T30" fmla="*/ 106 w 106"/>
                  <a:gd name="T31" fmla="*/ 170 h 230"/>
                  <a:gd name="T32" fmla="*/ 101 w 106"/>
                  <a:gd name="T33" fmla="*/ 133 h 230"/>
                  <a:gd name="T34" fmla="*/ 92 w 106"/>
                  <a:gd name="T35" fmla="*/ 96 h 230"/>
                  <a:gd name="T36" fmla="*/ 69 w 106"/>
                  <a:gd name="T37" fmla="*/ 50 h 230"/>
                  <a:gd name="T38" fmla="*/ 50 w 106"/>
                  <a:gd name="T39" fmla="*/ 23 h 230"/>
                  <a:gd name="T40" fmla="*/ 27 w 106"/>
                  <a:gd name="T41" fmla="*/ 0 h 230"/>
                  <a:gd name="T42" fmla="*/ 27 w 106"/>
                  <a:gd name="T43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230">
                    <a:moveTo>
                      <a:pt x="27" y="0"/>
                    </a:moveTo>
                    <a:lnTo>
                      <a:pt x="27" y="0"/>
                    </a:lnTo>
                    <a:lnTo>
                      <a:pt x="14" y="23"/>
                    </a:lnTo>
                    <a:lnTo>
                      <a:pt x="9" y="50"/>
                    </a:lnTo>
                    <a:lnTo>
                      <a:pt x="0" y="87"/>
                    </a:lnTo>
                    <a:lnTo>
                      <a:pt x="4" y="124"/>
                    </a:lnTo>
                    <a:lnTo>
                      <a:pt x="9" y="142"/>
                    </a:lnTo>
                    <a:lnTo>
                      <a:pt x="14" y="165"/>
                    </a:lnTo>
                    <a:lnTo>
                      <a:pt x="23" y="184"/>
                    </a:lnTo>
                    <a:lnTo>
                      <a:pt x="41" y="197"/>
                    </a:lnTo>
                    <a:lnTo>
                      <a:pt x="60" y="21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2" y="216"/>
                    </a:lnTo>
                    <a:lnTo>
                      <a:pt x="101" y="193"/>
                    </a:lnTo>
                    <a:lnTo>
                      <a:pt x="106" y="170"/>
                    </a:lnTo>
                    <a:lnTo>
                      <a:pt x="101" y="133"/>
                    </a:lnTo>
                    <a:lnTo>
                      <a:pt x="92" y="96"/>
                    </a:lnTo>
                    <a:lnTo>
                      <a:pt x="69" y="50"/>
                    </a:lnTo>
                    <a:lnTo>
                      <a:pt x="50" y="23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" name="Freeform 55"/>
              <p:cNvSpPr>
                <a:spLocks/>
              </p:cNvSpPr>
              <p:nvPr/>
            </p:nvSpPr>
            <p:spPr bwMode="auto">
              <a:xfrm>
                <a:off x="1931947" y="2259807"/>
                <a:ext cx="125693" cy="174625"/>
              </a:xfrm>
              <a:custGeom>
                <a:avLst/>
                <a:gdLst>
                  <a:gd name="T0" fmla="*/ 5 w 78"/>
                  <a:gd name="T1" fmla="*/ 110 h 110"/>
                  <a:gd name="T2" fmla="*/ 5 w 78"/>
                  <a:gd name="T3" fmla="*/ 110 h 110"/>
                  <a:gd name="T4" fmla="*/ 5 w 78"/>
                  <a:gd name="T5" fmla="*/ 96 h 110"/>
                  <a:gd name="T6" fmla="*/ 0 w 78"/>
                  <a:gd name="T7" fmla="*/ 87 h 110"/>
                  <a:gd name="T8" fmla="*/ 5 w 78"/>
                  <a:gd name="T9" fmla="*/ 69 h 110"/>
                  <a:gd name="T10" fmla="*/ 9 w 78"/>
                  <a:gd name="T11" fmla="*/ 55 h 110"/>
                  <a:gd name="T12" fmla="*/ 23 w 78"/>
                  <a:gd name="T13" fmla="*/ 37 h 110"/>
                  <a:gd name="T14" fmla="*/ 46 w 78"/>
                  <a:gd name="T15" fmla="*/ 18 h 110"/>
                  <a:gd name="T16" fmla="*/ 78 w 78"/>
                  <a:gd name="T17" fmla="*/ 0 h 110"/>
                  <a:gd name="T18" fmla="*/ 78 w 78"/>
                  <a:gd name="T19" fmla="*/ 0 h 110"/>
                  <a:gd name="T20" fmla="*/ 78 w 78"/>
                  <a:gd name="T21" fmla="*/ 14 h 110"/>
                  <a:gd name="T22" fmla="*/ 69 w 78"/>
                  <a:gd name="T23" fmla="*/ 46 h 110"/>
                  <a:gd name="T24" fmla="*/ 65 w 78"/>
                  <a:gd name="T25" fmla="*/ 64 h 110"/>
                  <a:gd name="T26" fmla="*/ 51 w 78"/>
                  <a:gd name="T27" fmla="*/ 83 h 110"/>
                  <a:gd name="T28" fmla="*/ 32 w 78"/>
                  <a:gd name="T29" fmla="*/ 96 h 110"/>
                  <a:gd name="T30" fmla="*/ 5 w 78"/>
                  <a:gd name="T31" fmla="*/ 110 h 110"/>
                  <a:gd name="T32" fmla="*/ 5 w 78"/>
                  <a:gd name="T33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8" h="110">
                    <a:moveTo>
                      <a:pt x="5" y="110"/>
                    </a:moveTo>
                    <a:lnTo>
                      <a:pt x="5" y="110"/>
                    </a:lnTo>
                    <a:lnTo>
                      <a:pt x="5" y="96"/>
                    </a:lnTo>
                    <a:lnTo>
                      <a:pt x="0" y="87"/>
                    </a:lnTo>
                    <a:lnTo>
                      <a:pt x="5" y="69"/>
                    </a:lnTo>
                    <a:lnTo>
                      <a:pt x="9" y="55"/>
                    </a:lnTo>
                    <a:lnTo>
                      <a:pt x="23" y="37"/>
                    </a:lnTo>
                    <a:lnTo>
                      <a:pt x="46" y="18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14"/>
                    </a:lnTo>
                    <a:lnTo>
                      <a:pt x="69" y="46"/>
                    </a:lnTo>
                    <a:lnTo>
                      <a:pt x="65" y="64"/>
                    </a:lnTo>
                    <a:lnTo>
                      <a:pt x="51" y="83"/>
                    </a:lnTo>
                    <a:lnTo>
                      <a:pt x="32" y="96"/>
                    </a:lnTo>
                    <a:lnTo>
                      <a:pt x="5" y="110"/>
                    </a:lnTo>
                    <a:lnTo>
                      <a:pt x="5" y="11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" name="Freeform 56"/>
              <p:cNvSpPr>
                <a:spLocks/>
              </p:cNvSpPr>
              <p:nvPr/>
            </p:nvSpPr>
            <p:spPr bwMode="auto">
              <a:xfrm>
                <a:off x="1835260" y="2501107"/>
                <a:ext cx="312621" cy="146050"/>
              </a:xfrm>
              <a:custGeom>
                <a:avLst/>
                <a:gdLst>
                  <a:gd name="T0" fmla="*/ 0 w 194"/>
                  <a:gd name="T1" fmla="*/ 83 h 92"/>
                  <a:gd name="T2" fmla="*/ 0 w 194"/>
                  <a:gd name="T3" fmla="*/ 83 h 92"/>
                  <a:gd name="T4" fmla="*/ 14 w 194"/>
                  <a:gd name="T5" fmla="*/ 64 h 92"/>
                  <a:gd name="T6" fmla="*/ 28 w 194"/>
                  <a:gd name="T7" fmla="*/ 46 h 92"/>
                  <a:gd name="T8" fmla="*/ 46 w 194"/>
                  <a:gd name="T9" fmla="*/ 27 h 92"/>
                  <a:gd name="T10" fmla="*/ 74 w 194"/>
                  <a:gd name="T11" fmla="*/ 9 h 92"/>
                  <a:gd name="T12" fmla="*/ 106 w 194"/>
                  <a:gd name="T13" fmla="*/ 0 h 92"/>
                  <a:gd name="T14" fmla="*/ 129 w 194"/>
                  <a:gd name="T15" fmla="*/ 0 h 92"/>
                  <a:gd name="T16" fmla="*/ 148 w 194"/>
                  <a:gd name="T17" fmla="*/ 0 h 92"/>
                  <a:gd name="T18" fmla="*/ 171 w 194"/>
                  <a:gd name="T19" fmla="*/ 4 h 92"/>
                  <a:gd name="T20" fmla="*/ 194 w 194"/>
                  <a:gd name="T21" fmla="*/ 13 h 92"/>
                  <a:gd name="T22" fmla="*/ 194 w 194"/>
                  <a:gd name="T23" fmla="*/ 13 h 92"/>
                  <a:gd name="T24" fmla="*/ 184 w 194"/>
                  <a:gd name="T25" fmla="*/ 32 h 92"/>
                  <a:gd name="T26" fmla="*/ 166 w 194"/>
                  <a:gd name="T27" fmla="*/ 46 h 92"/>
                  <a:gd name="T28" fmla="*/ 143 w 194"/>
                  <a:gd name="T29" fmla="*/ 64 h 92"/>
                  <a:gd name="T30" fmla="*/ 115 w 194"/>
                  <a:gd name="T31" fmla="*/ 78 h 92"/>
                  <a:gd name="T32" fmla="*/ 83 w 194"/>
                  <a:gd name="T33" fmla="*/ 87 h 92"/>
                  <a:gd name="T34" fmla="*/ 46 w 194"/>
                  <a:gd name="T35" fmla="*/ 92 h 92"/>
                  <a:gd name="T36" fmla="*/ 23 w 194"/>
                  <a:gd name="T37" fmla="*/ 87 h 92"/>
                  <a:gd name="T38" fmla="*/ 0 w 194"/>
                  <a:gd name="T39" fmla="*/ 83 h 92"/>
                  <a:gd name="T40" fmla="*/ 0 w 194"/>
                  <a:gd name="T41" fmla="*/ 83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4" h="92">
                    <a:moveTo>
                      <a:pt x="0" y="83"/>
                    </a:moveTo>
                    <a:lnTo>
                      <a:pt x="0" y="83"/>
                    </a:lnTo>
                    <a:lnTo>
                      <a:pt x="14" y="64"/>
                    </a:lnTo>
                    <a:lnTo>
                      <a:pt x="28" y="46"/>
                    </a:lnTo>
                    <a:lnTo>
                      <a:pt x="46" y="27"/>
                    </a:lnTo>
                    <a:lnTo>
                      <a:pt x="74" y="9"/>
                    </a:lnTo>
                    <a:lnTo>
                      <a:pt x="106" y="0"/>
                    </a:lnTo>
                    <a:lnTo>
                      <a:pt x="129" y="0"/>
                    </a:lnTo>
                    <a:lnTo>
                      <a:pt x="148" y="0"/>
                    </a:lnTo>
                    <a:lnTo>
                      <a:pt x="171" y="4"/>
                    </a:lnTo>
                    <a:lnTo>
                      <a:pt x="194" y="13"/>
                    </a:lnTo>
                    <a:lnTo>
                      <a:pt x="194" y="13"/>
                    </a:lnTo>
                    <a:lnTo>
                      <a:pt x="184" y="32"/>
                    </a:lnTo>
                    <a:lnTo>
                      <a:pt x="166" y="46"/>
                    </a:lnTo>
                    <a:lnTo>
                      <a:pt x="143" y="64"/>
                    </a:lnTo>
                    <a:lnTo>
                      <a:pt x="115" y="78"/>
                    </a:lnTo>
                    <a:lnTo>
                      <a:pt x="83" y="87"/>
                    </a:lnTo>
                    <a:lnTo>
                      <a:pt x="46" y="92"/>
                    </a:lnTo>
                    <a:lnTo>
                      <a:pt x="23" y="87"/>
                    </a:lnTo>
                    <a:lnTo>
                      <a:pt x="0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" name="Freeform 57"/>
              <p:cNvSpPr>
                <a:spLocks/>
              </p:cNvSpPr>
              <p:nvPr/>
            </p:nvSpPr>
            <p:spPr bwMode="auto">
              <a:xfrm>
                <a:off x="826493" y="3340894"/>
                <a:ext cx="327124" cy="204788"/>
              </a:xfrm>
              <a:custGeom>
                <a:avLst/>
                <a:gdLst>
                  <a:gd name="T0" fmla="*/ 0 w 203"/>
                  <a:gd name="T1" fmla="*/ 129 h 129"/>
                  <a:gd name="T2" fmla="*/ 0 w 203"/>
                  <a:gd name="T3" fmla="*/ 129 h 129"/>
                  <a:gd name="T4" fmla="*/ 28 w 203"/>
                  <a:gd name="T5" fmla="*/ 129 h 129"/>
                  <a:gd name="T6" fmla="*/ 56 w 203"/>
                  <a:gd name="T7" fmla="*/ 129 h 129"/>
                  <a:gd name="T8" fmla="*/ 92 w 203"/>
                  <a:gd name="T9" fmla="*/ 124 h 129"/>
                  <a:gd name="T10" fmla="*/ 125 w 203"/>
                  <a:gd name="T11" fmla="*/ 111 h 129"/>
                  <a:gd name="T12" fmla="*/ 143 w 203"/>
                  <a:gd name="T13" fmla="*/ 101 h 129"/>
                  <a:gd name="T14" fmla="*/ 157 w 203"/>
                  <a:gd name="T15" fmla="*/ 88 h 129"/>
                  <a:gd name="T16" fmla="*/ 175 w 203"/>
                  <a:gd name="T17" fmla="*/ 74 h 129"/>
                  <a:gd name="T18" fmla="*/ 184 w 203"/>
                  <a:gd name="T19" fmla="*/ 55 h 129"/>
                  <a:gd name="T20" fmla="*/ 194 w 203"/>
                  <a:gd name="T21" fmla="*/ 32 h 129"/>
                  <a:gd name="T22" fmla="*/ 203 w 203"/>
                  <a:gd name="T23" fmla="*/ 5 h 129"/>
                  <a:gd name="T24" fmla="*/ 203 w 203"/>
                  <a:gd name="T25" fmla="*/ 5 h 129"/>
                  <a:gd name="T26" fmla="*/ 184 w 203"/>
                  <a:gd name="T27" fmla="*/ 0 h 129"/>
                  <a:gd name="T28" fmla="*/ 161 w 203"/>
                  <a:gd name="T29" fmla="*/ 0 h 129"/>
                  <a:gd name="T30" fmla="*/ 134 w 203"/>
                  <a:gd name="T31" fmla="*/ 5 h 129"/>
                  <a:gd name="T32" fmla="*/ 106 w 203"/>
                  <a:gd name="T33" fmla="*/ 14 h 129"/>
                  <a:gd name="T34" fmla="*/ 69 w 203"/>
                  <a:gd name="T35" fmla="*/ 37 h 129"/>
                  <a:gd name="T36" fmla="*/ 37 w 203"/>
                  <a:gd name="T37" fmla="*/ 74 h 129"/>
                  <a:gd name="T38" fmla="*/ 19 w 203"/>
                  <a:gd name="T39" fmla="*/ 101 h 129"/>
                  <a:gd name="T40" fmla="*/ 0 w 203"/>
                  <a:gd name="T41" fmla="*/ 129 h 129"/>
                  <a:gd name="T42" fmla="*/ 0 w 203"/>
                  <a:gd name="T43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3" h="129">
                    <a:moveTo>
                      <a:pt x="0" y="129"/>
                    </a:moveTo>
                    <a:lnTo>
                      <a:pt x="0" y="129"/>
                    </a:lnTo>
                    <a:lnTo>
                      <a:pt x="28" y="129"/>
                    </a:lnTo>
                    <a:lnTo>
                      <a:pt x="56" y="129"/>
                    </a:lnTo>
                    <a:lnTo>
                      <a:pt x="92" y="124"/>
                    </a:lnTo>
                    <a:lnTo>
                      <a:pt x="125" y="111"/>
                    </a:lnTo>
                    <a:lnTo>
                      <a:pt x="143" y="101"/>
                    </a:lnTo>
                    <a:lnTo>
                      <a:pt x="157" y="88"/>
                    </a:lnTo>
                    <a:lnTo>
                      <a:pt x="175" y="74"/>
                    </a:lnTo>
                    <a:lnTo>
                      <a:pt x="184" y="55"/>
                    </a:lnTo>
                    <a:lnTo>
                      <a:pt x="194" y="32"/>
                    </a:lnTo>
                    <a:lnTo>
                      <a:pt x="203" y="5"/>
                    </a:lnTo>
                    <a:lnTo>
                      <a:pt x="203" y="5"/>
                    </a:lnTo>
                    <a:lnTo>
                      <a:pt x="184" y="0"/>
                    </a:lnTo>
                    <a:lnTo>
                      <a:pt x="161" y="0"/>
                    </a:lnTo>
                    <a:lnTo>
                      <a:pt x="134" y="5"/>
                    </a:lnTo>
                    <a:lnTo>
                      <a:pt x="106" y="14"/>
                    </a:lnTo>
                    <a:lnTo>
                      <a:pt x="69" y="37"/>
                    </a:lnTo>
                    <a:lnTo>
                      <a:pt x="37" y="74"/>
                    </a:lnTo>
                    <a:lnTo>
                      <a:pt x="19" y="101"/>
                    </a:lnTo>
                    <a:lnTo>
                      <a:pt x="0" y="129"/>
                    </a:lnTo>
                    <a:lnTo>
                      <a:pt x="0" y="12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" name="Freeform 58"/>
              <p:cNvSpPr>
                <a:spLocks/>
              </p:cNvSpPr>
              <p:nvPr/>
            </p:nvSpPr>
            <p:spPr bwMode="auto">
              <a:xfrm>
                <a:off x="826493" y="3245644"/>
                <a:ext cx="201431" cy="88900"/>
              </a:xfrm>
              <a:custGeom>
                <a:avLst/>
                <a:gdLst>
                  <a:gd name="T0" fmla="*/ 125 w 125"/>
                  <a:gd name="T1" fmla="*/ 42 h 56"/>
                  <a:gd name="T2" fmla="*/ 125 w 125"/>
                  <a:gd name="T3" fmla="*/ 42 h 56"/>
                  <a:gd name="T4" fmla="*/ 115 w 125"/>
                  <a:gd name="T5" fmla="*/ 46 h 56"/>
                  <a:gd name="T6" fmla="*/ 102 w 125"/>
                  <a:gd name="T7" fmla="*/ 51 h 56"/>
                  <a:gd name="T8" fmla="*/ 88 w 125"/>
                  <a:gd name="T9" fmla="*/ 56 h 56"/>
                  <a:gd name="T10" fmla="*/ 69 w 125"/>
                  <a:gd name="T11" fmla="*/ 51 h 56"/>
                  <a:gd name="T12" fmla="*/ 46 w 125"/>
                  <a:gd name="T13" fmla="*/ 46 h 56"/>
                  <a:gd name="T14" fmla="*/ 23 w 125"/>
                  <a:gd name="T15" fmla="*/ 32 h 56"/>
                  <a:gd name="T16" fmla="*/ 0 w 125"/>
                  <a:gd name="T17" fmla="*/ 9 h 56"/>
                  <a:gd name="T18" fmla="*/ 0 w 125"/>
                  <a:gd name="T19" fmla="*/ 9 h 56"/>
                  <a:gd name="T20" fmla="*/ 9 w 125"/>
                  <a:gd name="T21" fmla="*/ 5 h 56"/>
                  <a:gd name="T22" fmla="*/ 42 w 125"/>
                  <a:gd name="T23" fmla="*/ 0 h 56"/>
                  <a:gd name="T24" fmla="*/ 60 w 125"/>
                  <a:gd name="T25" fmla="*/ 0 h 56"/>
                  <a:gd name="T26" fmla="*/ 83 w 125"/>
                  <a:gd name="T27" fmla="*/ 9 h 56"/>
                  <a:gd name="T28" fmla="*/ 102 w 125"/>
                  <a:gd name="T29" fmla="*/ 19 h 56"/>
                  <a:gd name="T30" fmla="*/ 125 w 125"/>
                  <a:gd name="T31" fmla="*/ 42 h 56"/>
                  <a:gd name="T32" fmla="*/ 125 w 125"/>
                  <a:gd name="T33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5" h="56">
                    <a:moveTo>
                      <a:pt x="125" y="42"/>
                    </a:moveTo>
                    <a:lnTo>
                      <a:pt x="125" y="42"/>
                    </a:lnTo>
                    <a:lnTo>
                      <a:pt x="115" y="46"/>
                    </a:lnTo>
                    <a:lnTo>
                      <a:pt x="102" y="51"/>
                    </a:lnTo>
                    <a:lnTo>
                      <a:pt x="88" y="56"/>
                    </a:lnTo>
                    <a:lnTo>
                      <a:pt x="69" y="51"/>
                    </a:lnTo>
                    <a:lnTo>
                      <a:pt x="46" y="46"/>
                    </a:lnTo>
                    <a:lnTo>
                      <a:pt x="23" y="32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9" y="5"/>
                    </a:lnTo>
                    <a:lnTo>
                      <a:pt x="42" y="0"/>
                    </a:lnTo>
                    <a:lnTo>
                      <a:pt x="60" y="0"/>
                    </a:lnTo>
                    <a:lnTo>
                      <a:pt x="83" y="9"/>
                    </a:lnTo>
                    <a:lnTo>
                      <a:pt x="102" y="19"/>
                    </a:lnTo>
                    <a:lnTo>
                      <a:pt x="125" y="42"/>
                    </a:lnTo>
                    <a:lnTo>
                      <a:pt x="125" y="4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" name="Freeform 59"/>
              <p:cNvSpPr>
                <a:spLocks/>
              </p:cNvSpPr>
              <p:nvPr/>
            </p:nvSpPr>
            <p:spPr bwMode="auto">
              <a:xfrm>
                <a:off x="1048873" y="3085307"/>
                <a:ext cx="193374" cy="255588"/>
              </a:xfrm>
              <a:custGeom>
                <a:avLst/>
                <a:gdLst>
                  <a:gd name="T0" fmla="*/ 120 w 120"/>
                  <a:gd name="T1" fmla="*/ 161 h 161"/>
                  <a:gd name="T2" fmla="*/ 120 w 120"/>
                  <a:gd name="T3" fmla="*/ 161 h 161"/>
                  <a:gd name="T4" fmla="*/ 102 w 120"/>
                  <a:gd name="T5" fmla="*/ 157 h 161"/>
                  <a:gd name="T6" fmla="*/ 79 w 120"/>
                  <a:gd name="T7" fmla="*/ 152 h 161"/>
                  <a:gd name="T8" fmla="*/ 56 w 120"/>
                  <a:gd name="T9" fmla="*/ 138 h 161"/>
                  <a:gd name="T10" fmla="*/ 33 w 120"/>
                  <a:gd name="T11" fmla="*/ 115 h 161"/>
                  <a:gd name="T12" fmla="*/ 14 w 120"/>
                  <a:gd name="T13" fmla="*/ 87 h 161"/>
                  <a:gd name="T14" fmla="*/ 5 w 120"/>
                  <a:gd name="T15" fmla="*/ 69 h 161"/>
                  <a:gd name="T16" fmla="*/ 0 w 120"/>
                  <a:gd name="T17" fmla="*/ 51 h 161"/>
                  <a:gd name="T18" fmla="*/ 0 w 120"/>
                  <a:gd name="T19" fmla="*/ 28 h 161"/>
                  <a:gd name="T20" fmla="*/ 0 w 120"/>
                  <a:gd name="T21" fmla="*/ 0 h 161"/>
                  <a:gd name="T22" fmla="*/ 0 w 120"/>
                  <a:gd name="T23" fmla="*/ 0 h 161"/>
                  <a:gd name="T24" fmla="*/ 19 w 120"/>
                  <a:gd name="T25" fmla="*/ 9 h 161"/>
                  <a:gd name="T26" fmla="*/ 37 w 120"/>
                  <a:gd name="T27" fmla="*/ 18 h 161"/>
                  <a:gd name="T28" fmla="*/ 60 w 120"/>
                  <a:gd name="T29" fmla="*/ 32 h 161"/>
                  <a:gd name="T30" fmla="*/ 83 w 120"/>
                  <a:gd name="T31" fmla="*/ 55 h 161"/>
                  <a:gd name="T32" fmla="*/ 102 w 120"/>
                  <a:gd name="T33" fmla="*/ 83 h 161"/>
                  <a:gd name="T34" fmla="*/ 115 w 120"/>
                  <a:gd name="T35" fmla="*/ 120 h 161"/>
                  <a:gd name="T36" fmla="*/ 120 w 120"/>
                  <a:gd name="T37" fmla="*/ 138 h 161"/>
                  <a:gd name="T38" fmla="*/ 120 w 120"/>
                  <a:gd name="T39" fmla="*/ 161 h 161"/>
                  <a:gd name="T40" fmla="*/ 120 w 120"/>
                  <a:gd name="T41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0" h="161">
                    <a:moveTo>
                      <a:pt x="120" y="161"/>
                    </a:moveTo>
                    <a:lnTo>
                      <a:pt x="120" y="161"/>
                    </a:lnTo>
                    <a:lnTo>
                      <a:pt x="102" y="157"/>
                    </a:lnTo>
                    <a:lnTo>
                      <a:pt x="79" y="152"/>
                    </a:lnTo>
                    <a:lnTo>
                      <a:pt x="56" y="138"/>
                    </a:lnTo>
                    <a:lnTo>
                      <a:pt x="33" y="115"/>
                    </a:lnTo>
                    <a:lnTo>
                      <a:pt x="14" y="87"/>
                    </a:lnTo>
                    <a:lnTo>
                      <a:pt x="5" y="69"/>
                    </a:lnTo>
                    <a:lnTo>
                      <a:pt x="0" y="51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9"/>
                    </a:lnTo>
                    <a:lnTo>
                      <a:pt x="37" y="18"/>
                    </a:lnTo>
                    <a:lnTo>
                      <a:pt x="60" y="32"/>
                    </a:lnTo>
                    <a:lnTo>
                      <a:pt x="83" y="55"/>
                    </a:lnTo>
                    <a:lnTo>
                      <a:pt x="102" y="83"/>
                    </a:lnTo>
                    <a:lnTo>
                      <a:pt x="115" y="120"/>
                    </a:lnTo>
                    <a:lnTo>
                      <a:pt x="120" y="138"/>
                    </a:lnTo>
                    <a:lnTo>
                      <a:pt x="120" y="161"/>
                    </a:lnTo>
                    <a:lnTo>
                      <a:pt x="120" y="16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" name="Freeform 60"/>
              <p:cNvSpPr>
                <a:spLocks/>
              </p:cNvSpPr>
              <p:nvPr/>
            </p:nvSpPr>
            <p:spPr bwMode="auto">
              <a:xfrm>
                <a:off x="1085936" y="2580482"/>
                <a:ext cx="290061" cy="131763"/>
              </a:xfrm>
              <a:custGeom>
                <a:avLst/>
                <a:gdLst>
                  <a:gd name="T0" fmla="*/ 0 w 180"/>
                  <a:gd name="T1" fmla="*/ 74 h 83"/>
                  <a:gd name="T2" fmla="*/ 0 w 180"/>
                  <a:gd name="T3" fmla="*/ 74 h 83"/>
                  <a:gd name="T4" fmla="*/ 23 w 180"/>
                  <a:gd name="T5" fmla="*/ 79 h 83"/>
                  <a:gd name="T6" fmla="*/ 46 w 180"/>
                  <a:gd name="T7" fmla="*/ 83 h 83"/>
                  <a:gd name="T8" fmla="*/ 74 w 180"/>
                  <a:gd name="T9" fmla="*/ 83 h 83"/>
                  <a:gd name="T10" fmla="*/ 102 w 180"/>
                  <a:gd name="T11" fmla="*/ 83 h 83"/>
                  <a:gd name="T12" fmla="*/ 134 w 180"/>
                  <a:gd name="T13" fmla="*/ 69 h 83"/>
                  <a:gd name="T14" fmla="*/ 148 w 180"/>
                  <a:gd name="T15" fmla="*/ 60 h 83"/>
                  <a:gd name="T16" fmla="*/ 161 w 180"/>
                  <a:gd name="T17" fmla="*/ 46 h 83"/>
                  <a:gd name="T18" fmla="*/ 171 w 180"/>
                  <a:gd name="T19" fmla="*/ 33 h 83"/>
                  <a:gd name="T20" fmla="*/ 180 w 180"/>
                  <a:gd name="T21" fmla="*/ 14 h 83"/>
                  <a:gd name="T22" fmla="*/ 180 w 180"/>
                  <a:gd name="T23" fmla="*/ 14 h 83"/>
                  <a:gd name="T24" fmla="*/ 166 w 180"/>
                  <a:gd name="T25" fmla="*/ 5 h 83"/>
                  <a:gd name="T26" fmla="*/ 152 w 180"/>
                  <a:gd name="T27" fmla="*/ 0 h 83"/>
                  <a:gd name="T28" fmla="*/ 129 w 180"/>
                  <a:gd name="T29" fmla="*/ 0 h 83"/>
                  <a:gd name="T30" fmla="*/ 106 w 180"/>
                  <a:gd name="T31" fmla="*/ 5 h 83"/>
                  <a:gd name="T32" fmla="*/ 74 w 180"/>
                  <a:gd name="T33" fmla="*/ 14 h 83"/>
                  <a:gd name="T34" fmla="*/ 37 w 180"/>
                  <a:gd name="T35" fmla="*/ 37 h 83"/>
                  <a:gd name="T36" fmla="*/ 0 w 180"/>
                  <a:gd name="T37" fmla="*/ 74 h 83"/>
                  <a:gd name="T38" fmla="*/ 0 w 180"/>
                  <a:gd name="T39" fmla="*/ 7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83">
                    <a:moveTo>
                      <a:pt x="0" y="74"/>
                    </a:moveTo>
                    <a:lnTo>
                      <a:pt x="0" y="74"/>
                    </a:lnTo>
                    <a:lnTo>
                      <a:pt x="23" y="79"/>
                    </a:lnTo>
                    <a:lnTo>
                      <a:pt x="46" y="83"/>
                    </a:lnTo>
                    <a:lnTo>
                      <a:pt x="74" y="83"/>
                    </a:lnTo>
                    <a:lnTo>
                      <a:pt x="102" y="83"/>
                    </a:lnTo>
                    <a:lnTo>
                      <a:pt x="134" y="69"/>
                    </a:lnTo>
                    <a:lnTo>
                      <a:pt x="148" y="60"/>
                    </a:lnTo>
                    <a:lnTo>
                      <a:pt x="161" y="46"/>
                    </a:lnTo>
                    <a:lnTo>
                      <a:pt x="171" y="33"/>
                    </a:lnTo>
                    <a:lnTo>
                      <a:pt x="180" y="14"/>
                    </a:lnTo>
                    <a:lnTo>
                      <a:pt x="180" y="14"/>
                    </a:lnTo>
                    <a:lnTo>
                      <a:pt x="166" y="5"/>
                    </a:lnTo>
                    <a:lnTo>
                      <a:pt x="152" y="0"/>
                    </a:lnTo>
                    <a:lnTo>
                      <a:pt x="129" y="0"/>
                    </a:lnTo>
                    <a:lnTo>
                      <a:pt x="106" y="5"/>
                    </a:lnTo>
                    <a:lnTo>
                      <a:pt x="74" y="14"/>
                    </a:lnTo>
                    <a:lnTo>
                      <a:pt x="37" y="37"/>
                    </a:lnTo>
                    <a:lnTo>
                      <a:pt x="0" y="74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" name="Freeform 61"/>
              <p:cNvSpPr>
                <a:spLocks/>
              </p:cNvSpPr>
              <p:nvPr/>
            </p:nvSpPr>
            <p:spPr bwMode="auto">
              <a:xfrm>
                <a:off x="1145560" y="2470944"/>
                <a:ext cx="141807" cy="80963"/>
              </a:xfrm>
              <a:custGeom>
                <a:avLst/>
                <a:gdLst>
                  <a:gd name="T0" fmla="*/ 88 w 88"/>
                  <a:gd name="T1" fmla="*/ 51 h 51"/>
                  <a:gd name="T2" fmla="*/ 88 w 88"/>
                  <a:gd name="T3" fmla="*/ 51 h 51"/>
                  <a:gd name="T4" fmla="*/ 78 w 88"/>
                  <a:gd name="T5" fmla="*/ 51 h 51"/>
                  <a:gd name="T6" fmla="*/ 60 w 88"/>
                  <a:gd name="T7" fmla="*/ 51 h 51"/>
                  <a:gd name="T8" fmla="*/ 42 w 88"/>
                  <a:gd name="T9" fmla="*/ 46 h 51"/>
                  <a:gd name="T10" fmla="*/ 28 w 88"/>
                  <a:gd name="T11" fmla="*/ 37 h 51"/>
                  <a:gd name="T12" fmla="*/ 14 w 88"/>
                  <a:gd name="T13" fmla="*/ 23 h 51"/>
                  <a:gd name="T14" fmla="*/ 0 w 88"/>
                  <a:gd name="T15" fmla="*/ 0 h 51"/>
                  <a:gd name="T16" fmla="*/ 0 w 88"/>
                  <a:gd name="T17" fmla="*/ 0 h 51"/>
                  <a:gd name="T18" fmla="*/ 9 w 88"/>
                  <a:gd name="T19" fmla="*/ 0 h 51"/>
                  <a:gd name="T20" fmla="*/ 32 w 88"/>
                  <a:gd name="T21" fmla="*/ 0 h 51"/>
                  <a:gd name="T22" fmla="*/ 46 w 88"/>
                  <a:gd name="T23" fmla="*/ 5 h 51"/>
                  <a:gd name="T24" fmla="*/ 65 w 88"/>
                  <a:gd name="T25" fmla="*/ 14 h 51"/>
                  <a:gd name="T26" fmla="*/ 78 w 88"/>
                  <a:gd name="T27" fmla="*/ 28 h 51"/>
                  <a:gd name="T28" fmla="*/ 88 w 88"/>
                  <a:gd name="T29" fmla="*/ 51 h 51"/>
                  <a:gd name="T30" fmla="*/ 88 w 88"/>
                  <a:gd name="T3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51">
                    <a:moveTo>
                      <a:pt x="88" y="51"/>
                    </a:moveTo>
                    <a:lnTo>
                      <a:pt x="88" y="51"/>
                    </a:lnTo>
                    <a:lnTo>
                      <a:pt x="78" y="51"/>
                    </a:lnTo>
                    <a:lnTo>
                      <a:pt x="60" y="51"/>
                    </a:lnTo>
                    <a:lnTo>
                      <a:pt x="42" y="46"/>
                    </a:lnTo>
                    <a:lnTo>
                      <a:pt x="28" y="37"/>
                    </a:lnTo>
                    <a:lnTo>
                      <a:pt x="14" y="2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2" y="0"/>
                    </a:lnTo>
                    <a:lnTo>
                      <a:pt x="46" y="5"/>
                    </a:lnTo>
                    <a:lnTo>
                      <a:pt x="65" y="14"/>
                    </a:lnTo>
                    <a:lnTo>
                      <a:pt x="78" y="28"/>
                    </a:lnTo>
                    <a:lnTo>
                      <a:pt x="88" y="51"/>
                    </a:lnTo>
                    <a:lnTo>
                      <a:pt x="88" y="5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" name="Freeform 62"/>
              <p:cNvSpPr>
                <a:spLocks/>
              </p:cNvSpPr>
              <p:nvPr/>
            </p:nvSpPr>
            <p:spPr bwMode="auto">
              <a:xfrm>
                <a:off x="1330876" y="2375694"/>
                <a:ext cx="127304" cy="234950"/>
              </a:xfrm>
              <a:custGeom>
                <a:avLst/>
                <a:gdLst>
                  <a:gd name="T0" fmla="*/ 74 w 79"/>
                  <a:gd name="T1" fmla="*/ 148 h 148"/>
                  <a:gd name="T2" fmla="*/ 74 w 79"/>
                  <a:gd name="T3" fmla="*/ 148 h 148"/>
                  <a:gd name="T4" fmla="*/ 60 w 79"/>
                  <a:gd name="T5" fmla="*/ 143 h 148"/>
                  <a:gd name="T6" fmla="*/ 46 w 79"/>
                  <a:gd name="T7" fmla="*/ 134 h 148"/>
                  <a:gd name="T8" fmla="*/ 28 w 79"/>
                  <a:gd name="T9" fmla="*/ 120 h 148"/>
                  <a:gd name="T10" fmla="*/ 14 w 79"/>
                  <a:gd name="T11" fmla="*/ 97 h 148"/>
                  <a:gd name="T12" fmla="*/ 5 w 79"/>
                  <a:gd name="T13" fmla="*/ 74 h 148"/>
                  <a:gd name="T14" fmla="*/ 0 w 79"/>
                  <a:gd name="T15" fmla="*/ 42 h 148"/>
                  <a:gd name="T16" fmla="*/ 9 w 79"/>
                  <a:gd name="T17" fmla="*/ 0 h 148"/>
                  <a:gd name="T18" fmla="*/ 9 w 79"/>
                  <a:gd name="T19" fmla="*/ 0 h 148"/>
                  <a:gd name="T20" fmla="*/ 23 w 79"/>
                  <a:gd name="T21" fmla="*/ 10 h 148"/>
                  <a:gd name="T22" fmla="*/ 37 w 79"/>
                  <a:gd name="T23" fmla="*/ 23 h 148"/>
                  <a:gd name="T24" fmla="*/ 51 w 79"/>
                  <a:gd name="T25" fmla="*/ 37 h 148"/>
                  <a:gd name="T26" fmla="*/ 65 w 79"/>
                  <a:gd name="T27" fmla="*/ 60 h 148"/>
                  <a:gd name="T28" fmla="*/ 74 w 79"/>
                  <a:gd name="T29" fmla="*/ 83 h 148"/>
                  <a:gd name="T30" fmla="*/ 79 w 79"/>
                  <a:gd name="T31" fmla="*/ 116 h 148"/>
                  <a:gd name="T32" fmla="*/ 74 w 79"/>
                  <a:gd name="T33" fmla="*/ 148 h 148"/>
                  <a:gd name="T34" fmla="*/ 74 w 79"/>
                  <a:gd name="T35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148">
                    <a:moveTo>
                      <a:pt x="74" y="148"/>
                    </a:moveTo>
                    <a:lnTo>
                      <a:pt x="74" y="148"/>
                    </a:lnTo>
                    <a:lnTo>
                      <a:pt x="60" y="143"/>
                    </a:lnTo>
                    <a:lnTo>
                      <a:pt x="46" y="134"/>
                    </a:lnTo>
                    <a:lnTo>
                      <a:pt x="28" y="120"/>
                    </a:lnTo>
                    <a:lnTo>
                      <a:pt x="14" y="97"/>
                    </a:lnTo>
                    <a:lnTo>
                      <a:pt x="5" y="74"/>
                    </a:lnTo>
                    <a:lnTo>
                      <a:pt x="0" y="42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23" y="10"/>
                    </a:lnTo>
                    <a:lnTo>
                      <a:pt x="37" y="23"/>
                    </a:lnTo>
                    <a:lnTo>
                      <a:pt x="51" y="37"/>
                    </a:lnTo>
                    <a:lnTo>
                      <a:pt x="65" y="60"/>
                    </a:lnTo>
                    <a:lnTo>
                      <a:pt x="74" y="83"/>
                    </a:lnTo>
                    <a:lnTo>
                      <a:pt x="79" y="116"/>
                    </a:lnTo>
                    <a:lnTo>
                      <a:pt x="74" y="148"/>
                    </a:lnTo>
                    <a:lnTo>
                      <a:pt x="74" y="14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" name="Freeform 63"/>
              <p:cNvSpPr>
                <a:spLocks/>
              </p:cNvSpPr>
              <p:nvPr/>
            </p:nvSpPr>
            <p:spPr bwMode="auto">
              <a:xfrm>
                <a:off x="3972041" y="3371057"/>
                <a:ext cx="214323" cy="269875"/>
              </a:xfrm>
              <a:custGeom>
                <a:avLst/>
                <a:gdLst>
                  <a:gd name="T0" fmla="*/ 133 w 133"/>
                  <a:gd name="T1" fmla="*/ 0 h 170"/>
                  <a:gd name="T2" fmla="*/ 133 w 133"/>
                  <a:gd name="T3" fmla="*/ 0 h 170"/>
                  <a:gd name="T4" fmla="*/ 110 w 133"/>
                  <a:gd name="T5" fmla="*/ 4 h 170"/>
                  <a:gd name="T6" fmla="*/ 83 w 133"/>
                  <a:gd name="T7" fmla="*/ 18 h 170"/>
                  <a:gd name="T8" fmla="*/ 55 w 133"/>
                  <a:gd name="T9" fmla="*/ 32 h 170"/>
                  <a:gd name="T10" fmla="*/ 32 w 133"/>
                  <a:gd name="T11" fmla="*/ 55 h 170"/>
                  <a:gd name="T12" fmla="*/ 18 w 133"/>
                  <a:gd name="T13" fmla="*/ 69 h 170"/>
                  <a:gd name="T14" fmla="*/ 9 w 133"/>
                  <a:gd name="T15" fmla="*/ 87 h 170"/>
                  <a:gd name="T16" fmla="*/ 4 w 133"/>
                  <a:gd name="T17" fmla="*/ 105 h 170"/>
                  <a:gd name="T18" fmla="*/ 0 w 133"/>
                  <a:gd name="T19" fmla="*/ 124 h 170"/>
                  <a:gd name="T20" fmla="*/ 0 w 133"/>
                  <a:gd name="T21" fmla="*/ 147 h 170"/>
                  <a:gd name="T22" fmla="*/ 0 w 133"/>
                  <a:gd name="T23" fmla="*/ 170 h 170"/>
                  <a:gd name="T24" fmla="*/ 0 w 133"/>
                  <a:gd name="T25" fmla="*/ 170 h 170"/>
                  <a:gd name="T26" fmla="*/ 18 w 133"/>
                  <a:gd name="T27" fmla="*/ 170 h 170"/>
                  <a:gd name="T28" fmla="*/ 37 w 133"/>
                  <a:gd name="T29" fmla="*/ 165 h 170"/>
                  <a:gd name="T30" fmla="*/ 60 w 133"/>
                  <a:gd name="T31" fmla="*/ 151 h 170"/>
                  <a:gd name="T32" fmla="*/ 83 w 133"/>
                  <a:gd name="T33" fmla="*/ 128 h 170"/>
                  <a:gd name="T34" fmla="*/ 101 w 133"/>
                  <a:gd name="T35" fmla="*/ 101 h 170"/>
                  <a:gd name="T36" fmla="*/ 120 w 133"/>
                  <a:gd name="T37" fmla="*/ 55 h 170"/>
                  <a:gd name="T38" fmla="*/ 133 w 133"/>
                  <a:gd name="T39" fmla="*/ 0 h 170"/>
                  <a:gd name="T40" fmla="*/ 133 w 133"/>
                  <a:gd name="T41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3" h="170">
                    <a:moveTo>
                      <a:pt x="133" y="0"/>
                    </a:moveTo>
                    <a:lnTo>
                      <a:pt x="133" y="0"/>
                    </a:lnTo>
                    <a:lnTo>
                      <a:pt x="110" y="4"/>
                    </a:lnTo>
                    <a:lnTo>
                      <a:pt x="83" y="18"/>
                    </a:lnTo>
                    <a:lnTo>
                      <a:pt x="55" y="32"/>
                    </a:lnTo>
                    <a:lnTo>
                      <a:pt x="32" y="55"/>
                    </a:lnTo>
                    <a:lnTo>
                      <a:pt x="18" y="69"/>
                    </a:lnTo>
                    <a:lnTo>
                      <a:pt x="9" y="87"/>
                    </a:lnTo>
                    <a:lnTo>
                      <a:pt x="4" y="105"/>
                    </a:lnTo>
                    <a:lnTo>
                      <a:pt x="0" y="124"/>
                    </a:lnTo>
                    <a:lnTo>
                      <a:pt x="0" y="147"/>
                    </a:lnTo>
                    <a:lnTo>
                      <a:pt x="0" y="170"/>
                    </a:lnTo>
                    <a:lnTo>
                      <a:pt x="0" y="170"/>
                    </a:lnTo>
                    <a:lnTo>
                      <a:pt x="18" y="170"/>
                    </a:lnTo>
                    <a:lnTo>
                      <a:pt x="37" y="165"/>
                    </a:lnTo>
                    <a:lnTo>
                      <a:pt x="60" y="151"/>
                    </a:lnTo>
                    <a:lnTo>
                      <a:pt x="83" y="128"/>
                    </a:lnTo>
                    <a:lnTo>
                      <a:pt x="101" y="101"/>
                    </a:lnTo>
                    <a:lnTo>
                      <a:pt x="120" y="55"/>
                    </a:lnTo>
                    <a:lnTo>
                      <a:pt x="133" y="0"/>
                    </a:lnTo>
                    <a:lnTo>
                      <a:pt x="13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" name="Freeform 64"/>
              <p:cNvSpPr>
                <a:spLocks/>
              </p:cNvSpPr>
              <p:nvPr/>
            </p:nvSpPr>
            <p:spPr bwMode="auto">
              <a:xfrm>
                <a:off x="4097734" y="3590132"/>
                <a:ext cx="185317" cy="65088"/>
              </a:xfrm>
              <a:custGeom>
                <a:avLst/>
                <a:gdLst>
                  <a:gd name="T0" fmla="*/ 0 w 115"/>
                  <a:gd name="T1" fmla="*/ 27 h 41"/>
                  <a:gd name="T2" fmla="*/ 0 w 115"/>
                  <a:gd name="T3" fmla="*/ 27 h 41"/>
                  <a:gd name="T4" fmla="*/ 5 w 115"/>
                  <a:gd name="T5" fmla="*/ 18 h 41"/>
                  <a:gd name="T6" fmla="*/ 14 w 115"/>
                  <a:gd name="T7" fmla="*/ 13 h 41"/>
                  <a:gd name="T8" fmla="*/ 23 w 115"/>
                  <a:gd name="T9" fmla="*/ 4 h 41"/>
                  <a:gd name="T10" fmla="*/ 42 w 115"/>
                  <a:gd name="T11" fmla="*/ 0 h 41"/>
                  <a:gd name="T12" fmla="*/ 60 w 115"/>
                  <a:gd name="T13" fmla="*/ 0 h 41"/>
                  <a:gd name="T14" fmla="*/ 88 w 115"/>
                  <a:gd name="T15" fmla="*/ 4 h 41"/>
                  <a:gd name="T16" fmla="*/ 115 w 115"/>
                  <a:gd name="T17" fmla="*/ 13 h 41"/>
                  <a:gd name="T18" fmla="*/ 115 w 115"/>
                  <a:gd name="T19" fmla="*/ 13 h 41"/>
                  <a:gd name="T20" fmla="*/ 106 w 115"/>
                  <a:gd name="T21" fmla="*/ 23 h 41"/>
                  <a:gd name="T22" fmla="*/ 83 w 115"/>
                  <a:gd name="T23" fmla="*/ 36 h 41"/>
                  <a:gd name="T24" fmla="*/ 65 w 115"/>
                  <a:gd name="T25" fmla="*/ 41 h 41"/>
                  <a:gd name="T26" fmla="*/ 46 w 115"/>
                  <a:gd name="T27" fmla="*/ 41 h 41"/>
                  <a:gd name="T28" fmla="*/ 23 w 115"/>
                  <a:gd name="T29" fmla="*/ 41 h 41"/>
                  <a:gd name="T30" fmla="*/ 0 w 115"/>
                  <a:gd name="T31" fmla="*/ 27 h 41"/>
                  <a:gd name="T32" fmla="*/ 0 w 115"/>
                  <a:gd name="T33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5" h="41">
                    <a:moveTo>
                      <a:pt x="0" y="27"/>
                    </a:moveTo>
                    <a:lnTo>
                      <a:pt x="0" y="27"/>
                    </a:lnTo>
                    <a:lnTo>
                      <a:pt x="5" y="18"/>
                    </a:lnTo>
                    <a:lnTo>
                      <a:pt x="14" y="13"/>
                    </a:lnTo>
                    <a:lnTo>
                      <a:pt x="23" y="4"/>
                    </a:lnTo>
                    <a:lnTo>
                      <a:pt x="42" y="0"/>
                    </a:lnTo>
                    <a:lnTo>
                      <a:pt x="60" y="0"/>
                    </a:lnTo>
                    <a:lnTo>
                      <a:pt x="88" y="4"/>
                    </a:lnTo>
                    <a:lnTo>
                      <a:pt x="115" y="13"/>
                    </a:lnTo>
                    <a:lnTo>
                      <a:pt x="115" y="13"/>
                    </a:lnTo>
                    <a:lnTo>
                      <a:pt x="106" y="23"/>
                    </a:lnTo>
                    <a:lnTo>
                      <a:pt x="83" y="36"/>
                    </a:lnTo>
                    <a:lnTo>
                      <a:pt x="65" y="41"/>
                    </a:lnTo>
                    <a:lnTo>
                      <a:pt x="46" y="41"/>
                    </a:lnTo>
                    <a:lnTo>
                      <a:pt x="23" y="41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" name="Freeform 65"/>
              <p:cNvSpPr>
                <a:spLocks/>
              </p:cNvSpPr>
              <p:nvPr/>
            </p:nvSpPr>
            <p:spPr bwMode="auto">
              <a:xfrm>
                <a:off x="3897914" y="3677444"/>
                <a:ext cx="251386" cy="160338"/>
              </a:xfrm>
              <a:custGeom>
                <a:avLst/>
                <a:gdLst>
                  <a:gd name="T0" fmla="*/ 0 w 156"/>
                  <a:gd name="T1" fmla="*/ 0 h 101"/>
                  <a:gd name="T2" fmla="*/ 0 w 156"/>
                  <a:gd name="T3" fmla="*/ 0 h 101"/>
                  <a:gd name="T4" fmla="*/ 18 w 156"/>
                  <a:gd name="T5" fmla="*/ 0 h 101"/>
                  <a:gd name="T6" fmla="*/ 41 w 156"/>
                  <a:gd name="T7" fmla="*/ 0 h 101"/>
                  <a:gd name="T8" fmla="*/ 64 w 156"/>
                  <a:gd name="T9" fmla="*/ 0 h 101"/>
                  <a:gd name="T10" fmla="*/ 92 w 156"/>
                  <a:gd name="T11" fmla="*/ 9 h 101"/>
                  <a:gd name="T12" fmla="*/ 115 w 156"/>
                  <a:gd name="T13" fmla="*/ 28 h 101"/>
                  <a:gd name="T14" fmla="*/ 129 w 156"/>
                  <a:gd name="T15" fmla="*/ 41 h 101"/>
                  <a:gd name="T16" fmla="*/ 138 w 156"/>
                  <a:gd name="T17" fmla="*/ 55 h 101"/>
                  <a:gd name="T18" fmla="*/ 147 w 156"/>
                  <a:gd name="T19" fmla="*/ 78 h 101"/>
                  <a:gd name="T20" fmla="*/ 156 w 156"/>
                  <a:gd name="T21" fmla="*/ 97 h 101"/>
                  <a:gd name="T22" fmla="*/ 156 w 156"/>
                  <a:gd name="T23" fmla="*/ 97 h 101"/>
                  <a:gd name="T24" fmla="*/ 138 w 156"/>
                  <a:gd name="T25" fmla="*/ 101 h 101"/>
                  <a:gd name="T26" fmla="*/ 119 w 156"/>
                  <a:gd name="T27" fmla="*/ 97 h 101"/>
                  <a:gd name="T28" fmla="*/ 92 w 156"/>
                  <a:gd name="T29" fmla="*/ 92 h 101"/>
                  <a:gd name="T30" fmla="*/ 69 w 156"/>
                  <a:gd name="T31" fmla="*/ 83 h 101"/>
                  <a:gd name="T32" fmla="*/ 41 w 156"/>
                  <a:gd name="T33" fmla="*/ 64 h 101"/>
                  <a:gd name="T34" fmla="*/ 18 w 156"/>
                  <a:gd name="T35" fmla="*/ 37 h 101"/>
                  <a:gd name="T36" fmla="*/ 0 w 156"/>
                  <a:gd name="T37" fmla="*/ 0 h 101"/>
                  <a:gd name="T38" fmla="*/ 0 w 156"/>
                  <a:gd name="T3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6" h="101">
                    <a:moveTo>
                      <a:pt x="0" y="0"/>
                    </a:moveTo>
                    <a:lnTo>
                      <a:pt x="0" y="0"/>
                    </a:lnTo>
                    <a:lnTo>
                      <a:pt x="18" y="0"/>
                    </a:lnTo>
                    <a:lnTo>
                      <a:pt x="41" y="0"/>
                    </a:lnTo>
                    <a:lnTo>
                      <a:pt x="64" y="0"/>
                    </a:lnTo>
                    <a:lnTo>
                      <a:pt x="92" y="9"/>
                    </a:lnTo>
                    <a:lnTo>
                      <a:pt x="115" y="28"/>
                    </a:lnTo>
                    <a:lnTo>
                      <a:pt x="129" y="41"/>
                    </a:lnTo>
                    <a:lnTo>
                      <a:pt x="138" y="55"/>
                    </a:lnTo>
                    <a:lnTo>
                      <a:pt x="147" y="78"/>
                    </a:lnTo>
                    <a:lnTo>
                      <a:pt x="156" y="97"/>
                    </a:lnTo>
                    <a:lnTo>
                      <a:pt x="156" y="97"/>
                    </a:lnTo>
                    <a:lnTo>
                      <a:pt x="138" y="101"/>
                    </a:lnTo>
                    <a:lnTo>
                      <a:pt x="119" y="97"/>
                    </a:lnTo>
                    <a:lnTo>
                      <a:pt x="92" y="92"/>
                    </a:lnTo>
                    <a:lnTo>
                      <a:pt x="69" y="83"/>
                    </a:lnTo>
                    <a:lnTo>
                      <a:pt x="41" y="64"/>
                    </a:lnTo>
                    <a:lnTo>
                      <a:pt x="18" y="3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4" name="Freeform 66"/>
              <p:cNvSpPr>
                <a:spLocks/>
              </p:cNvSpPr>
              <p:nvPr/>
            </p:nvSpPr>
            <p:spPr bwMode="auto">
              <a:xfrm>
                <a:off x="1806254" y="2748757"/>
                <a:ext cx="319067" cy="182563"/>
              </a:xfrm>
              <a:custGeom>
                <a:avLst/>
                <a:gdLst>
                  <a:gd name="T0" fmla="*/ 198 w 198"/>
                  <a:gd name="T1" fmla="*/ 9 h 115"/>
                  <a:gd name="T2" fmla="*/ 198 w 198"/>
                  <a:gd name="T3" fmla="*/ 9 h 115"/>
                  <a:gd name="T4" fmla="*/ 170 w 198"/>
                  <a:gd name="T5" fmla="*/ 5 h 115"/>
                  <a:gd name="T6" fmla="*/ 143 w 198"/>
                  <a:gd name="T7" fmla="*/ 0 h 115"/>
                  <a:gd name="T8" fmla="*/ 110 w 198"/>
                  <a:gd name="T9" fmla="*/ 5 h 115"/>
                  <a:gd name="T10" fmla="*/ 78 w 198"/>
                  <a:gd name="T11" fmla="*/ 14 h 115"/>
                  <a:gd name="T12" fmla="*/ 60 w 198"/>
                  <a:gd name="T13" fmla="*/ 23 h 115"/>
                  <a:gd name="T14" fmla="*/ 46 w 198"/>
                  <a:gd name="T15" fmla="*/ 32 h 115"/>
                  <a:gd name="T16" fmla="*/ 32 w 198"/>
                  <a:gd name="T17" fmla="*/ 46 h 115"/>
                  <a:gd name="T18" fmla="*/ 18 w 198"/>
                  <a:gd name="T19" fmla="*/ 65 h 115"/>
                  <a:gd name="T20" fmla="*/ 9 w 198"/>
                  <a:gd name="T21" fmla="*/ 83 h 115"/>
                  <a:gd name="T22" fmla="*/ 0 w 198"/>
                  <a:gd name="T23" fmla="*/ 106 h 115"/>
                  <a:gd name="T24" fmla="*/ 0 w 198"/>
                  <a:gd name="T25" fmla="*/ 106 h 115"/>
                  <a:gd name="T26" fmla="*/ 18 w 198"/>
                  <a:gd name="T27" fmla="*/ 111 h 115"/>
                  <a:gd name="T28" fmla="*/ 37 w 198"/>
                  <a:gd name="T29" fmla="*/ 115 h 115"/>
                  <a:gd name="T30" fmla="*/ 60 w 198"/>
                  <a:gd name="T31" fmla="*/ 115 h 115"/>
                  <a:gd name="T32" fmla="*/ 92 w 198"/>
                  <a:gd name="T33" fmla="*/ 106 h 115"/>
                  <a:gd name="T34" fmla="*/ 124 w 198"/>
                  <a:gd name="T35" fmla="*/ 88 h 115"/>
                  <a:gd name="T36" fmla="*/ 161 w 198"/>
                  <a:gd name="T37" fmla="*/ 55 h 115"/>
                  <a:gd name="T38" fmla="*/ 198 w 198"/>
                  <a:gd name="T39" fmla="*/ 9 h 115"/>
                  <a:gd name="T40" fmla="*/ 198 w 198"/>
                  <a:gd name="T41" fmla="*/ 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8" h="115">
                    <a:moveTo>
                      <a:pt x="198" y="9"/>
                    </a:moveTo>
                    <a:lnTo>
                      <a:pt x="198" y="9"/>
                    </a:lnTo>
                    <a:lnTo>
                      <a:pt x="170" y="5"/>
                    </a:lnTo>
                    <a:lnTo>
                      <a:pt x="143" y="0"/>
                    </a:lnTo>
                    <a:lnTo>
                      <a:pt x="110" y="5"/>
                    </a:lnTo>
                    <a:lnTo>
                      <a:pt x="78" y="14"/>
                    </a:lnTo>
                    <a:lnTo>
                      <a:pt x="60" y="23"/>
                    </a:lnTo>
                    <a:lnTo>
                      <a:pt x="46" y="32"/>
                    </a:lnTo>
                    <a:lnTo>
                      <a:pt x="32" y="46"/>
                    </a:lnTo>
                    <a:lnTo>
                      <a:pt x="18" y="65"/>
                    </a:lnTo>
                    <a:lnTo>
                      <a:pt x="9" y="83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18" y="111"/>
                    </a:lnTo>
                    <a:lnTo>
                      <a:pt x="37" y="115"/>
                    </a:lnTo>
                    <a:lnTo>
                      <a:pt x="60" y="115"/>
                    </a:lnTo>
                    <a:lnTo>
                      <a:pt x="92" y="106"/>
                    </a:lnTo>
                    <a:lnTo>
                      <a:pt x="124" y="88"/>
                    </a:lnTo>
                    <a:lnTo>
                      <a:pt x="161" y="55"/>
                    </a:lnTo>
                    <a:lnTo>
                      <a:pt x="198" y="9"/>
                    </a:lnTo>
                    <a:lnTo>
                      <a:pt x="198" y="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5" name="Freeform 67"/>
              <p:cNvSpPr>
                <a:spLocks/>
              </p:cNvSpPr>
              <p:nvPr/>
            </p:nvSpPr>
            <p:spPr bwMode="auto">
              <a:xfrm>
                <a:off x="1917444" y="2947194"/>
                <a:ext cx="185317" cy="87313"/>
              </a:xfrm>
              <a:custGeom>
                <a:avLst/>
                <a:gdLst>
                  <a:gd name="T0" fmla="*/ 0 w 115"/>
                  <a:gd name="T1" fmla="*/ 9 h 55"/>
                  <a:gd name="T2" fmla="*/ 0 w 115"/>
                  <a:gd name="T3" fmla="*/ 9 h 55"/>
                  <a:gd name="T4" fmla="*/ 9 w 115"/>
                  <a:gd name="T5" fmla="*/ 4 h 55"/>
                  <a:gd name="T6" fmla="*/ 23 w 115"/>
                  <a:gd name="T7" fmla="*/ 4 h 55"/>
                  <a:gd name="T8" fmla="*/ 37 w 115"/>
                  <a:gd name="T9" fmla="*/ 0 h 55"/>
                  <a:gd name="T10" fmla="*/ 51 w 115"/>
                  <a:gd name="T11" fmla="*/ 4 h 55"/>
                  <a:gd name="T12" fmla="*/ 74 w 115"/>
                  <a:gd name="T13" fmla="*/ 13 h 55"/>
                  <a:gd name="T14" fmla="*/ 92 w 115"/>
                  <a:gd name="T15" fmla="*/ 27 h 55"/>
                  <a:gd name="T16" fmla="*/ 115 w 115"/>
                  <a:gd name="T17" fmla="*/ 50 h 55"/>
                  <a:gd name="T18" fmla="*/ 115 w 115"/>
                  <a:gd name="T19" fmla="*/ 50 h 55"/>
                  <a:gd name="T20" fmla="*/ 101 w 115"/>
                  <a:gd name="T21" fmla="*/ 55 h 55"/>
                  <a:gd name="T22" fmla="*/ 74 w 115"/>
                  <a:gd name="T23" fmla="*/ 55 h 55"/>
                  <a:gd name="T24" fmla="*/ 55 w 115"/>
                  <a:gd name="T25" fmla="*/ 50 h 55"/>
                  <a:gd name="T26" fmla="*/ 37 w 115"/>
                  <a:gd name="T27" fmla="*/ 46 h 55"/>
                  <a:gd name="T28" fmla="*/ 18 w 115"/>
                  <a:gd name="T29" fmla="*/ 32 h 55"/>
                  <a:gd name="T30" fmla="*/ 0 w 115"/>
                  <a:gd name="T31" fmla="*/ 9 h 55"/>
                  <a:gd name="T32" fmla="*/ 0 w 115"/>
                  <a:gd name="T33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5" h="55">
                    <a:moveTo>
                      <a:pt x="0" y="9"/>
                    </a:moveTo>
                    <a:lnTo>
                      <a:pt x="0" y="9"/>
                    </a:lnTo>
                    <a:lnTo>
                      <a:pt x="9" y="4"/>
                    </a:lnTo>
                    <a:lnTo>
                      <a:pt x="23" y="4"/>
                    </a:lnTo>
                    <a:lnTo>
                      <a:pt x="37" y="0"/>
                    </a:lnTo>
                    <a:lnTo>
                      <a:pt x="51" y="4"/>
                    </a:lnTo>
                    <a:lnTo>
                      <a:pt x="74" y="13"/>
                    </a:lnTo>
                    <a:lnTo>
                      <a:pt x="92" y="27"/>
                    </a:lnTo>
                    <a:lnTo>
                      <a:pt x="115" y="50"/>
                    </a:lnTo>
                    <a:lnTo>
                      <a:pt x="115" y="50"/>
                    </a:lnTo>
                    <a:lnTo>
                      <a:pt x="101" y="55"/>
                    </a:lnTo>
                    <a:lnTo>
                      <a:pt x="74" y="55"/>
                    </a:lnTo>
                    <a:lnTo>
                      <a:pt x="55" y="50"/>
                    </a:lnTo>
                    <a:lnTo>
                      <a:pt x="37" y="46"/>
                    </a:lnTo>
                    <a:lnTo>
                      <a:pt x="18" y="32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6" name="Freeform 68"/>
              <p:cNvSpPr>
                <a:spLocks/>
              </p:cNvSpPr>
              <p:nvPr/>
            </p:nvSpPr>
            <p:spPr bwMode="auto">
              <a:xfrm>
                <a:off x="1717624" y="2917032"/>
                <a:ext cx="169202" cy="255588"/>
              </a:xfrm>
              <a:custGeom>
                <a:avLst/>
                <a:gdLst>
                  <a:gd name="T0" fmla="*/ 0 w 105"/>
                  <a:gd name="T1" fmla="*/ 0 h 161"/>
                  <a:gd name="T2" fmla="*/ 0 w 105"/>
                  <a:gd name="T3" fmla="*/ 0 h 161"/>
                  <a:gd name="T4" fmla="*/ 18 w 105"/>
                  <a:gd name="T5" fmla="*/ 5 h 161"/>
                  <a:gd name="T6" fmla="*/ 36 w 105"/>
                  <a:gd name="T7" fmla="*/ 14 h 161"/>
                  <a:gd name="T8" fmla="*/ 59 w 105"/>
                  <a:gd name="T9" fmla="*/ 28 h 161"/>
                  <a:gd name="T10" fmla="*/ 78 w 105"/>
                  <a:gd name="T11" fmla="*/ 51 h 161"/>
                  <a:gd name="T12" fmla="*/ 96 w 105"/>
                  <a:gd name="T13" fmla="*/ 78 h 161"/>
                  <a:gd name="T14" fmla="*/ 101 w 105"/>
                  <a:gd name="T15" fmla="*/ 97 h 161"/>
                  <a:gd name="T16" fmla="*/ 105 w 105"/>
                  <a:gd name="T17" fmla="*/ 115 h 161"/>
                  <a:gd name="T18" fmla="*/ 105 w 105"/>
                  <a:gd name="T19" fmla="*/ 134 h 161"/>
                  <a:gd name="T20" fmla="*/ 101 w 105"/>
                  <a:gd name="T21" fmla="*/ 161 h 161"/>
                  <a:gd name="T22" fmla="*/ 101 w 105"/>
                  <a:gd name="T23" fmla="*/ 161 h 161"/>
                  <a:gd name="T24" fmla="*/ 82 w 105"/>
                  <a:gd name="T25" fmla="*/ 152 h 161"/>
                  <a:gd name="T26" fmla="*/ 64 w 105"/>
                  <a:gd name="T27" fmla="*/ 143 h 161"/>
                  <a:gd name="T28" fmla="*/ 46 w 105"/>
                  <a:gd name="T29" fmla="*/ 124 h 161"/>
                  <a:gd name="T30" fmla="*/ 27 w 105"/>
                  <a:gd name="T31" fmla="*/ 101 h 161"/>
                  <a:gd name="T32" fmla="*/ 9 w 105"/>
                  <a:gd name="T33" fmla="*/ 74 h 161"/>
                  <a:gd name="T34" fmla="*/ 0 w 105"/>
                  <a:gd name="T35" fmla="*/ 42 h 161"/>
                  <a:gd name="T36" fmla="*/ 0 w 105"/>
                  <a:gd name="T37" fmla="*/ 0 h 161"/>
                  <a:gd name="T38" fmla="*/ 0 w 105"/>
                  <a:gd name="T3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5" h="161">
                    <a:moveTo>
                      <a:pt x="0" y="0"/>
                    </a:moveTo>
                    <a:lnTo>
                      <a:pt x="0" y="0"/>
                    </a:lnTo>
                    <a:lnTo>
                      <a:pt x="18" y="5"/>
                    </a:lnTo>
                    <a:lnTo>
                      <a:pt x="36" y="14"/>
                    </a:lnTo>
                    <a:lnTo>
                      <a:pt x="59" y="28"/>
                    </a:lnTo>
                    <a:lnTo>
                      <a:pt x="78" y="51"/>
                    </a:lnTo>
                    <a:lnTo>
                      <a:pt x="96" y="78"/>
                    </a:lnTo>
                    <a:lnTo>
                      <a:pt x="101" y="97"/>
                    </a:lnTo>
                    <a:lnTo>
                      <a:pt x="105" y="115"/>
                    </a:lnTo>
                    <a:lnTo>
                      <a:pt x="105" y="134"/>
                    </a:lnTo>
                    <a:lnTo>
                      <a:pt x="101" y="161"/>
                    </a:lnTo>
                    <a:lnTo>
                      <a:pt x="101" y="161"/>
                    </a:lnTo>
                    <a:lnTo>
                      <a:pt x="82" y="152"/>
                    </a:lnTo>
                    <a:lnTo>
                      <a:pt x="64" y="143"/>
                    </a:lnTo>
                    <a:lnTo>
                      <a:pt x="46" y="124"/>
                    </a:lnTo>
                    <a:lnTo>
                      <a:pt x="27" y="101"/>
                    </a:lnTo>
                    <a:lnTo>
                      <a:pt x="9" y="74"/>
                    </a:lnTo>
                    <a:lnTo>
                      <a:pt x="0" y="4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7" name="Freeform 69"/>
              <p:cNvSpPr>
                <a:spLocks/>
              </p:cNvSpPr>
              <p:nvPr/>
            </p:nvSpPr>
            <p:spPr bwMode="auto">
              <a:xfrm>
                <a:off x="2280020" y="2339182"/>
                <a:ext cx="282003" cy="198438"/>
              </a:xfrm>
              <a:custGeom>
                <a:avLst/>
                <a:gdLst>
                  <a:gd name="T0" fmla="*/ 175 w 175"/>
                  <a:gd name="T1" fmla="*/ 0 h 125"/>
                  <a:gd name="T2" fmla="*/ 175 w 175"/>
                  <a:gd name="T3" fmla="*/ 0 h 125"/>
                  <a:gd name="T4" fmla="*/ 152 w 175"/>
                  <a:gd name="T5" fmla="*/ 0 h 125"/>
                  <a:gd name="T6" fmla="*/ 125 w 175"/>
                  <a:gd name="T7" fmla="*/ 5 h 125"/>
                  <a:gd name="T8" fmla="*/ 92 w 175"/>
                  <a:gd name="T9" fmla="*/ 10 h 125"/>
                  <a:gd name="T10" fmla="*/ 65 w 175"/>
                  <a:gd name="T11" fmla="*/ 23 h 125"/>
                  <a:gd name="T12" fmla="*/ 37 w 175"/>
                  <a:gd name="T13" fmla="*/ 46 h 125"/>
                  <a:gd name="T14" fmla="*/ 23 w 175"/>
                  <a:gd name="T15" fmla="*/ 60 h 125"/>
                  <a:gd name="T16" fmla="*/ 14 w 175"/>
                  <a:gd name="T17" fmla="*/ 79 h 125"/>
                  <a:gd name="T18" fmla="*/ 5 w 175"/>
                  <a:gd name="T19" fmla="*/ 102 h 125"/>
                  <a:gd name="T20" fmla="*/ 0 w 175"/>
                  <a:gd name="T21" fmla="*/ 125 h 125"/>
                  <a:gd name="T22" fmla="*/ 0 w 175"/>
                  <a:gd name="T23" fmla="*/ 125 h 125"/>
                  <a:gd name="T24" fmla="*/ 19 w 175"/>
                  <a:gd name="T25" fmla="*/ 125 h 125"/>
                  <a:gd name="T26" fmla="*/ 37 w 175"/>
                  <a:gd name="T27" fmla="*/ 125 h 125"/>
                  <a:gd name="T28" fmla="*/ 60 w 175"/>
                  <a:gd name="T29" fmla="*/ 120 h 125"/>
                  <a:gd name="T30" fmla="*/ 88 w 175"/>
                  <a:gd name="T31" fmla="*/ 111 h 125"/>
                  <a:gd name="T32" fmla="*/ 115 w 175"/>
                  <a:gd name="T33" fmla="*/ 88 h 125"/>
                  <a:gd name="T34" fmla="*/ 148 w 175"/>
                  <a:gd name="T35" fmla="*/ 51 h 125"/>
                  <a:gd name="T36" fmla="*/ 175 w 175"/>
                  <a:gd name="T37" fmla="*/ 0 h 125"/>
                  <a:gd name="T38" fmla="*/ 175 w 175"/>
                  <a:gd name="T3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5" h="125">
                    <a:moveTo>
                      <a:pt x="175" y="0"/>
                    </a:moveTo>
                    <a:lnTo>
                      <a:pt x="175" y="0"/>
                    </a:lnTo>
                    <a:lnTo>
                      <a:pt x="152" y="0"/>
                    </a:lnTo>
                    <a:lnTo>
                      <a:pt x="125" y="5"/>
                    </a:lnTo>
                    <a:lnTo>
                      <a:pt x="92" y="10"/>
                    </a:lnTo>
                    <a:lnTo>
                      <a:pt x="65" y="23"/>
                    </a:lnTo>
                    <a:lnTo>
                      <a:pt x="37" y="46"/>
                    </a:lnTo>
                    <a:lnTo>
                      <a:pt x="23" y="60"/>
                    </a:lnTo>
                    <a:lnTo>
                      <a:pt x="14" y="79"/>
                    </a:lnTo>
                    <a:lnTo>
                      <a:pt x="5" y="102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9" y="125"/>
                    </a:lnTo>
                    <a:lnTo>
                      <a:pt x="37" y="125"/>
                    </a:lnTo>
                    <a:lnTo>
                      <a:pt x="60" y="120"/>
                    </a:lnTo>
                    <a:lnTo>
                      <a:pt x="88" y="111"/>
                    </a:lnTo>
                    <a:lnTo>
                      <a:pt x="115" y="88"/>
                    </a:lnTo>
                    <a:lnTo>
                      <a:pt x="148" y="51"/>
                    </a:lnTo>
                    <a:lnTo>
                      <a:pt x="175" y="0"/>
                    </a:lnTo>
                    <a:lnTo>
                      <a:pt x="17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" name="Freeform 70"/>
              <p:cNvSpPr>
                <a:spLocks/>
              </p:cNvSpPr>
              <p:nvPr/>
            </p:nvSpPr>
            <p:spPr bwMode="auto">
              <a:xfrm>
                <a:off x="2399267" y="2543969"/>
                <a:ext cx="178871" cy="73025"/>
              </a:xfrm>
              <a:custGeom>
                <a:avLst/>
                <a:gdLst>
                  <a:gd name="T0" fmla="*/ 0 w 111"/>
                  <a:gd name="T1" fmla="*/ 14 h 46"/>
                  <a:gd name="T2" fmla="*/ 0 w 111"/>
                  <a:gd name="T3" fmla="*/ 14 h 46"/>
                  <a:gd name="T4" fmla="*/ 5 w 111"/>
                  <a:gd name="T5" fmla="*/ 5 h 46"/>
                  <a:gd name="T6" fmla="*/ 18 w 111"/>
                  <a:gd name="T7" fmla="*/ 0 h 46"/>
                  <a:gd name="T8" fmla="*/ 32 w 111"/>
                  <a:gd name="T9" fmla="*/ 0 h 46"/>
                  <a:gd name="T10" fmla="*/ 46 w 111"/>
                  <a:gd name="T11" fmla="*/ 0 h 46"/>
                  <a:gd name="T12" fmla="*/ 65 w 111"/>
                  <a:gd name="T13" fmla="*/ 5 h 46"/>
                  <a:gd name="T14" fmla="*/ 88 w 111"/>
                  <a:gd name="T15" fmla="*/ 14 h 46"/>
                  <a:gd name="T16" fmla="*/ 111 w 111"/>
                  <a:gd name="T17" fmla="*/ 37 h 46"/>
                  <a:gd name="T18" fmla="*/ 111 w 111"/>
                  <a:gd name="T19" fmla="*/ 37 h 46"/>
                  <a:gd name="T20" fmla="*/ 101 w 111"/>
                  <a:gd name="T21" fmla="*/ 42 h 46"/>
                  <a:gd name="T22" fmla="*/ 74 w 111"/>
                  <a:gd name="T23" fmla="*/ 46 h 46"/>
                  <a:gd name="T24" fmla="*/ 55 w 111"/>
                  <a:gd name="T25" fmla="*/ 46 h 46"/>
                  <a:gd name="T26" fmla="*/ 37 w 111"/>
                  <a:gd name="T27" fmla="*/ 42 h 46"/>
                  <a:gd name="T28" fmla="*/ 18 w 111"/>
                  <a:gd name="T29" fmla="*/ 28 h 46"/>
                  <a:gd name="T30" fmla="*/ 0 w 111"/>
                  <a:gd name="T31" fmla="*/ 14 h 46"/>
                  <a:gd name="T32" fmla="*/ 0 w 111"/>
                  <a:gd name="T33" fmla="*/ 1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46">
                    <a:moveTo>
                      <a:pt x="0" y="14"/>
                    </a:moveTo>
                    <a:lnTo>
                      <a:pt x="0" y="14"/>
                    </a:lnTo>
                    <a:lnTo>
                      <a:pt x="5" y="5"/>
                    </a:lnTo>
                    <a:lnTo>
                      <a:pt x="18" y="0"/>
                    </a:lnTo>
                    <a:lnTo>
                      <a:pt x="32" y="0"/>
                    </a:lnTo>
                    <a:lnTo>
                      <a:pt x="46" y="0"/>
                    </a:lnTo>
                    <a:lnTo>
                      <a:pt x="65" y="5"/>
                    </a:lnTo>
                    <a:lnTo>
                      <a:pt x="88" y="14"/>
                    </a:lnTo>
                    <a:lnTo>
                      <a:pt x="111" y="37"/>
                    </a:lnTo>
                    <a:lnTo>
                      <a:pt x="111" y="37"/>
                    </a:lnTo>
                    <a:lnTo>
                      <a:pt x="101" y="42"/>
                    </a:lnTo>
                    <a:lnTo>
                      <a:pt x="74" y="46"/>
                    </a:lnTo>
                    <a:lnTo>
                      <a:pt x="55" y="46"/>
                    </a:lnTo>
                    <a:lnTo>
                      <a:pt x="37" y="42"/>
                    </a:lnTo>
                    <a:lnTo>
                      <a:pt x="18" y="28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" name="Freeform 71"/>
              <p:cNvSpPr>
                <a:spLocks/>
              </p:cNvSpPr>
              <p:nvPr/>
            </p:nvSpPr>
            <p:spPr bwMode="auto">
              <a:xfrm>
                <a:off x="2199447" y="2543969"/>
                <a:ext cx="191762" cy="219075"/>
              </a:xfrm>
              <a:custGeom>
                <a:avLst/>
                <a:gdLst>
                  <a:gd name="T0" fmla="*/ 0 w 119"/>
                  <a:gd name="T1" fmla="*/ 0 h 138"/>
                  <a:gd name="T2" fmla="*/ 0 w 119"/>
                  <a:gd name="T3" fmla="*/ 0 h 138"/>
                  <a:gd name="T4" fmla="*/ 18 w 119"/>
                  <a:gd name="T5" fmla="*/ 5 h 138"/>
                  <a:gd name="T6" fmla="*/ 37 w 119"/>
                  <a:gd name="T7" fmla="*/ 10 h 138"/>
                  <a:gd name="T8" fmla="*/ 60 w 119"/>
                  <a:gd name="T9" fmla="*/ 19 h 138"/>
                  <a:gd name="T10" fmla="*/ 83 w 119"/>
                  <a:gd name="T11" fmla="*/ 37 h 138"/>
                  <a:gd name="T12" fmla="*/ 101 w 119"/>
                  <a:gd name="T13" fmla="*/ 60 h 138"/>
                  <a:gd name="T14" fmla="*/ 115 w 119"/>
                  <a:gd name="T15" fmla="*/ 97 h 138"/>
                  <a:gd name="T16" fmla="*/ 115 w 119"/>
                  <a:gd name="T17" fmla="*/ 115 h 138"/>
                  <a:gd name="T18" fmla="*/ 119 w 119"/>
                  <a:gd name="T19" fmla="*/ 138 h 138"/>
                  <a:gd name="T20" fmla="*/ 119 w 119"/>
                  <a:gd name="T21" fmla="*/ 138 h 138"/>
                  <a:gd name="T22" fmla="*/ 101 w 119"/>
                  <a:gd name="T23" fmla="*/ 134 h 138"/>
                  <a:gd name="T24" fmla="*/ 83 w 119"/>
                  <a:gd name="T25" fmla="*/ 125 h 138"/>
                  <a:gd name="T26" fmla="*/ 60 w 119"/>
                  <a:gd name="T27" fmla="*/ 115 h 138"/>
                  <a:gd name="T28" fmla="*/ 37 w 119"/>
                  <a:gd name="T29" fmla="*/ 97 h 138"/>
                  <a:gd name="T30" fmla="*/ 18 w 119"/>
                  <a:gd name="T31" fmla="*/ 74 h 138"/>
                  <a:gd name="T32" fmla="*/ 4 w 119"/>
                  <a:gd name="T33" fmla="*/ 42 h 138"/>
                  <a:gd name="T34" fmla="*/ 0 w 119"/>
                  <a:gd name="T35" fmla="*/ 0 h 138"/>
                  <a:gd name="T36" fmla="*/ 0 w 119"/>
                  <a:gd name="T3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9" h="138">
                    <a:moveTo>
                      <a:pt x="0" y="0"/>
                    </a:moveTo>
                    <a:lnTo>
                      <a:pt x="0" y="0"/>
                    </a:lnTo>
                    <a:lnTo>
                      <a:pt x="18" y="5"/>
                    </a:lnTo>
                    <a:lnTo>
                      <a:pt x="37" y="10"/>
                    </a:lnTo>
                    <a:lnTo>
                      <a:pt x="60" y="19"/>
                    </a:lnTo>
                    <a:lnTo>
                      <a:pt x="83" y="37"/>
                    </a:lnTo>
                    <a:lnTo>
                      <a:pt x="101" y="60"/>
                    </a:lnTo>
                    <a:lnTo>
                      <a:pt x="115" y="97"/>
                    </a:lnTo>
                    <a:lnTo>
                      <a:pt x="115" y="115"/>
                    </a:lnTo>
                    <a:lnTo>
                      <a:pt x="119" y="138"/>
                    </a:lnTo>
                    <a:lnTo>
                      <a:pt x="119" y="138"/>
                    </a:lnTo>
                    <a:lnTo>
                      <a:pt x="101" y="134"/>
                    </a:lnTo>
                    <a:lnTo>
                      <a:pt x="83" y="125"/>
                    </a:lnTo>
                    <a:lnTo>
                      <a:pt x="60" y="115"/>
                    </a:lnTo>
                    <a:lnTo>
                      <a:pt x="37" y="97"/>
                    </a:lnTo>
                    <a:lnTo>
                      <a:pt x="18" y="74"/>
                    </a:lnTo>
                    <a:lnTo>
                      <a:pt x="4" y="4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" name="Freeform 72"/>
              <p:cNvSpPr>
                <a:spLocks/>
              </p:cNvSpPr>
              <p:nvPr/>
            </p:nvSpPr>
            <p:spPr bwMode="auto">
              <a:xfrm>
                <a:off x="2726391" y="2720182"/>
                <a:ext cx="311010" cy="233363"/>
              </a:xfrm>
              <a:custGeom>
                <a:avLst/>
                <a:gdLst>
                  <a:gd name="T0" fmla="*/ 0 w 193"/>
                  <a:gd name="T1" fmla="*/ 0 h 147"/>
                  <a:gd name="T2" fmla="*/ 0 w 193"/>
                  <a:gd name="T3" fmla="*/ 0 h 147"/>
                  <a:gd name="T4" fmla="*/ 4 w 193"/>
                  <a:gd name="T5" fmla="*/ 27 h 147"/>
                  <a:gd name="T6" fmla="*/ 18 w 193"/>
                  <a:gd name="T7" fmla="*/ 55 h 147"/>
                  <a:gd name="T8" fmla="*/ 36 w 193"/>
                  <a:gd name="T9" fmla="*/ 87 h 147"/>
                  <a:gd name="T10" fmla="*/ 64 w 193"/>
                  <a:gd name="T11" fmla="*/ 115 h 147"/>
                  <a:gd name="T12" fmla="*/ 78 w 193"/>
                  <a:gd name="T13" fmla="*/ 124 h 147"/>
                  <a:gd name="T14" fmla="*/ 96 w 193"/>
                  <a:gd name="T15" fmla="*/ 138 h 147"/>
                  <a:gd name="T16" fmla="*/ 115 w 193"/>
                  <a:gd name="T17" fmla="*/ 143 h 147"/>
                  <a:gd name="T18" fmla="*/ 138 w 193"/>
                  <a:gd name="T19" fmla="*/ 147 h 147"/>
                  <a:gd name="T20" fmla="*/ 165 w 193"/>
                  <a:gd name="T21" fmla="*/ 147 h 147"/>
                  <a:gd name="T22" fmla="*/ 193 w 193"/>
                  <a:gd name="T23" fmla="*/ 143 h 147"/>
                  <a:gd name="T24" fmla="*/ 193 w 193"/>
                  <a:gd name="T25" fmla="*/ 143 h 147"/>
                  <a:gd name="T26" fmla="*/ 188 w 193"/>
                  <a:gd name="T27" fmla="*/ 124 h 147"/>
                  <a:gd name="T28" fmla="*/ 184 w 193"/>
                  <a:gd name="T29" fmla="*/ 106 h 147"/>
                  <a:gd name="T30" fmla="*/ 170 w 193"/>
                  <a:gd name="T31" fmla="*/ 83 h 147"/>
                  <a:gd name="T32" fmla="*/ 147 w 193"/>
                  <a:gd name="T33" fmla="*/ 55 h 147"/>
                  <a:gd name="T34" fmla="*/ 110 w 193"/>
                  <a:gd name="T35" fmla="*/ 32 h 147"/>
                  <a:gd name="T36" fmla="*/ 64 w 193"/>
                  <a:gd name="T37" fmla="*/ 14 h 147"/>
                  <a:gd name="T38" fmla="*/ 32 w 193"/>
                  <a:gd name="T39" fmla="*/ 4 h 147"/>
                  <a:gd name="T40" fmla="*/ 0 w 193"/>
                  <a:gd name="T41" fmla="*/ 0 h 147"/>
                  <a:gd name="T42" fmla="*/ 0 w 193"/>
                  <a:gd name="T4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3" h="147">
                    <a:moveTo>
                      <a:pt x="0" y="0"/>
                    </a:moveTo>
                    <a:lnTo>
                      <a:pt x="0" y="0"/>
                    </a:lnTo>
                    <a:lnTo>
                      <a:pt x="4" y="27"/>
                    </a:lnTo>
                    <a:lnTo>
                      <a:pt x="18" y="55"/>
                    </a:lnTo>
                    <a:lnTo>
                      <a:pt x="36" y="87"/>
                    </a:lnTo>
                    <a:lnTo>
                      <a:pt x="64" y="115"/>
                    </a:lnTo>
                    <a:lnTo>
                      <a:pt x="78" y="124"/>
                    </a:lnTo>
                    <a:lnTo>
                      <a:pt x="96" y="138"/>
                    </a:lnTo>
                    <a:lnTo>
                      <a:pt x="115" y="143"/>
                    </a:lnTo>
                    <a:lnTo>
                      <a:pt x="138" y="147"/>
                    </a:lnTo>
                    <a:lnTo>
                      <a:pt x="165" y="147"/>
                    </a:lnTo>
                    <a:lnTo>
                      <a:pt x="193" y="143"/>
                    </a:lnTo>
                    <a:lnTo>
                      <a:pt x="193" y="143"/>
                    </a:lnTo>
                    <a:lnTo>
                      <a:pt x="188" y="124"/>
                    </a:lnTo>
                    <a:lnTo>
                      <a:pt x="184" y="106"/>
                    </a:lnTo>
                    <a:lnTo>
                      <a:pt x="170" y="83"/>
                    </a:lnTo>
                    <a:lnTo>
                      <a:pt x="147" y="55"/>
                    </a:lnTo>
                    <a:lnTo>
                      <a:pt x="110" y="32"/>
                    </a:lnTo>
                    <a:lnTo>
                      <a:pt x="64" y="14"/>
                    </a:lnTo>
                    <a:lnTo>
                      <a:pt x="32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" name="Freeform 73"/>
              <p:cNvSpPr>
                <a:spLocks/>
              </p:cNvSpPr>
              <p:nvPr/>
            </p:nvSpPr>
            <p:spPr bwMode="auto">
              <a:xfrm>
                <a:off x="2969720" y="2610644"/>
                <a:ext cx="82184" cy="204788"/>
              </a:xfrm>
              <a:custGeom>
                <a:avLst/>
                <a:gdLst>
                  <a:gd name="T0" fmla="*/ 33 w 51"/>
                  <a:gd name="T1" fmla="*/ 129 h 129"/>
                  <a:gd name="T2" fmla="*/ 33 w 51"/>
                  <a:gd name="T3" fmla="*/ 129 h 129"/>
                  <a:gd name="T4" fmla="*/ 23 w 51"/>
                  <a:gd name="T5" fmla="*/ 124 h 129"/>
                  <a:gd name="T6" fmla="*/ 14 w 51"/>
                  <a:gd name="T7" fmla="*/ 115 h 129"/>
                  <a:gd name="T8" fmla="*/ 10 w 51"/>
                  <a:gd name="T9" fmla="*/ 101 h 129"/>
                  <a:gd name="T10" fmla="*/ 0 w 51"/>
                  <a:gd name="T11" fmla="*/ 83 h 129"/>
                  <a:gd name="T12" fmla="*/ 0 w 51"/>
                  <a:gd name="T13" fmla="*/ 60 h 129"/>
                  <a:gd name="T14" fmla="*/ 5 w 51"/>
                  <a:gd name="T15" fmla="*/ 32 h 129"/>
                  <a:gd name="T16" fmla="*/ 19 w 51"/>
                  <a:gd name="T17" fmla="*/ 0 h 129"/>
                  <a:gd name="T18" fmla="*/ 19 w 51"/>
                  <a:gd name="T19" fmla="*/ 0 h 129"/>
                  <a:gd name="T20" fmla="*/ 23 w 51"/>
                  <a:gd name="T21" fmla="*/ 9 h 129"/>
                  <a:gd name="T22" fmla="*/ 42 w 51"/>
                  <a:gd name="T23" fmla="*/ 37 h 129"/>
                  <a:gd name="T24" fmla="*/ 46 w 51"/>
                  <a:gd name="T25" fmla="*/ 55 h 129"/>
                  <a:gd name="T26" fmla="*/ 51 w 51"/>
                  <a:gd name="T27" fmla="*/ 78 h 129"/>
                  <a:gd name="T28" fmla="*/ 46 w 51"/>
                  <a:gd name="T29" fmla="*/ 101 h 129"/>
                  <a:gd name="T30" fmla="*/ 33 w 51"/>
                  <a:gd name="T31" fmla="*/ 129 h 129"/>
                  <a:gd name="T32" fmla="*/ 33 w 51"/>
                  <a:gd name="T33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129">
                    <a:moveTo>
                      <a:pt x="33" y="129"/>
                    </a:moveTo>
                    <a:lnTo>
                      <a:pt x="33" y="129"/>
                    </a:lnTo>
                    <a:lnTo>
                      <a:pt x="23" y="124"/>
                    </a:lnTo>
                    <a:lnTo>
                      <a:pt x="14" y="115"/>
                    </a:lnTo>
                    <a:lnTo>
                      <a:pt x="10" y="101"/>
                    </a:lnTo>
                    <a:lnTo>
                      <a:pt x="0" y="83"/>
                    </a:lnTo>
                    <a:lnTo>
                      <a:pt x="0" y="60"/>
                    </a:lnTo>
                    <a:lnTo>
                      <a:pt x="5" y="3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3" y="9"/>
                    </a:lnTo>
                    <a:lnTo>
                      <a:pt x="42" y="37"/>
                    </a:lnTo>
                    <a:lnTo>
                      <a:pt x="46" y="55"/>
                    </a:lnTo>
                    <a:lnTo>
                      <a:pt x="51" y="78"/>
                    </a:lnTo>
                    <a:lnTo>
                      <a:pt x="46" y="101"/>
                    </a:lnTo>
                    <a:lnTo>
                      <a:pt x="33" y="129"/>
                    </a:lnTo>
                    <a:lnTo>
                      <a:pt x="33" y="12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" name="Freeform 74"/>
              <p:cNvSpPr>
                <a:spLocks/>
              </p:cNvSpPr>
              <p:nvPr/>
            </p:nvSpPr>
            <p:spPr bwMode="auto">
              <a:xfrm>
                <a:off x="3066406" y="2748757"/>
                <a:ext cx="178871" cy="285750"/>
              </a:xfrm>
              <a:custGeom>
                <a:avLst/>
                <a:gdLst>
                  <a:gd name="T0" fmla="*/ 5 w 111"/>
                  <a:gd name="T1" fmla="*/ 180 h 180"/>
                  <a:gd name="T2" fmla="*/ 5 w 111"/>
                  <a:gd name="T3" fmla="*/ 180 h 180"/>
                  <a:gd name="T4" fmla="*/ 5 w 111"/>
                  <a:gd name="T5" fmla="*/ 157 h 180"/>
                  <a:gd name="T6" fmla="*/ 0 w 111"/>
                  <a:gd name="T7" fmla="*/ 134 h 180"/>
                  <a:gd name="T8" fmla="*/ 5 w 111"/>
                  <a:gd name="T9" fmla="*/ 106 h 180"/>
                  <a:gd name="T10" fmla="*/ 14 w 111"/>
                  <a:gd name="T11" fmla="*/ 78 h 180"/>
                  <a:gd name="T12" fmla="*/ 37 w 111"/>
                  <a:gd name="T13" fmla="*/ 46 h 180"/>
                  <a:gd name="T14" fmla="*/ 51 w 111"/>
                  <a:gd name="T15" fmla="*/ 32 h 180"/>
                  <a:gd name="T16" fmla="*/ 65 w 111"/>
                  <a:gd name="T17" fmla="*/ 23 h 180"/>
                  <a:gd name="T18" fmla="*/ 88 w 111"/>
                  <a:gd name="T19" fmla="*/ 9 h 180"/>
                  <a:gd name="T20" fmla="*/ 111 w 111"/>
                  <a:gd name="T21" fmla="*/ 0 h 180"/>
                  <a:gd name="T22" fmla="*/ 111 w 111"/>
                  <a:gd name="T23" fmla="*/ 0 h 180"/>
                  <a:gd name="T24" fmla="*/ 111 w 111"/>
                  <a:gd name="T25" fmla="*/ 23 h 180"/>
                  <a:gd name="T26" fmla="*/ 111 w 111"/>
                  <a:gd name="T27" fmla="*/ 46 h 180"/>
                  <a:gd name="T28" fmla="*/ 106 w 111"/>
                  <a:gd name="T29" fmla="*/ 74 h 180"/>
                  <a:gd name="T30" fmla="*/ 92 w 111"/>
                  <a:gd name="T31" fmla="*/ 101 h 180"/>
                  <a:gd name="T32" fmla="*/ 74 w 111"/>
                  <a:gd name="T33" fmla="*/ 134 h 180"/>
                  <a:gd name="T34" fmla="*/ 46 w 111"/>
                  <a:gd name="T35" fmla="*/ 157 h 180"/>
                  <a:gd name="T36" fmla="*/ 28 w 111"/>
                  <a:gd name="T37" fmla="*/ 171 h 180"/>
                  <a:gd name="T38" fmla="*/ 5 w 111"/>
                  <a:gd name="T39" fmla="*/ 180 h 180"/>
                  <a:gd name="T40" fmla="*/ 5 w 111"/>
                  <a:gd name="T4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80">
                    <a:moveTo>
                      <a:pt x="5" y="180"/>
                    </a:moveTo>
                    <a:lnTo>
                      <a:pt x="5" y="180"/>
                    </a:lnTo>
                    <a:lnTo>
                      <a:pt x="5" y="157"/>
                    </a:lnTo>
                    <a:lnTo>
                      <a:pt x="0" y="134"/>
                    </a:lnTo>
                    <a:lnTo>
                      <a:pt x="5" y="106"/>
                    </a:lnTo>
                    <a:lnTo>
                      <a:pt x="14" y="78"/>
                    </a:lnTo>
                    <a:lnTo>
                      <a:pt x="37" y="46"/>
                    </a:lnTo>
                    <a:lnTo>
                      <a:pt x="51" y="32"/>
                    </a:lnTo>
                    <a:lnTo>
                      <a:pt x="65" y="23"/>
                    </a:lnTo>
                    <a:lnTo>
                      <a:pt x="88" y="9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23"/>
                    </a:lnTo>
                    <a:lnTo>
                      <a:pt x="111" y="46"/>
                    </a:lnTo>
                    <a:lnTo>
                      <a:pt x="106" y="74"/>
                    </a:lnTo>
                    <a:lnTo>
                      <a:pt x="92" y="101"/>
                    </a:lnTo>
                    <a:lnTo>
                      <a:pt x="74" y="134"/>
                    </a:lnTo>
                    <a:lnTo>
                      <a:pt x="46" y="157"/>
                    </a:lnTo>
                    <a:lnTo>
                      <a:pt x="28" y="171"/>
                    </a:lnTo>
                    <a:lnTo>
                      <a:pt x="5" y="180"/>
                    </a:lnTo>
                    <a:lnTo>
                      <a:pt x="5" y="18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" name="Freeform 75"/>
              <p:cNvSpPr>
                <a:spLocks/>
              </p:cNvSpPr>
              <p:nvPr/>
            </p:nvSpPr>
            <p:spPr bwMode="auto">
              <a:xfrm>
                <a:off x="3126030" y="2097882"/>
                <a:ext cx="156311" cy="387350"/>
              </a:xfrm>
              <a:custGeom>
                <a:avLst/>
                <a:gdLst>
                  <a:gd name="T0" fmla="*/ 74 w 97"/>
                  <a:gd name="T1" fmla="*/ 0 h 244"/>
                  <a:gd name="T2" fmla="*/ 74 w 97"/>
                  <a:gd name="T3" fmla="*/ 0 h 244"/>
                  <a:gd name="T4" fmla="*/ 51 w 97"/>
                  <a:gd name="T5" fmla="*/ 24 h 244"/>
                  <a:gd name="T6" fmla="*/ 32 w 97"/>
                  <a:gd name="T7" fmla="*/ 47 h 244"/>
                  <a:gd name="T8" fmla="*/ 14 w 97"/>
                  <a:gd name="T9" fmla="*/ 79 h 244"/>
                  <a:gd name="T10" fmla="*/ 0 w 97"/>
                  <a:gd name="T11" fmla="*/ 116 h 244"/>
                  <a:gd name="T12" fmla="*/ 0 w 97"/>
                  <a:gd name="T13" fmla="*/ 134 h 244"/>
                  <a:gd name="T14" fmla="*/ 0 w 97"/>
                  <a:gd name="T15" fmla="*/ 157 h 244"/>
                  <a:gd name="T16" fmla="*/ 0 w 97"/>
                  <a:gd name="T17" fmla="*/ 175 h 244"/>
                  <a:gd name="T18" fmla="*/ 9 w 97"/>
                  <a:gd name="T19" fmla="*/ 198 h 244"/>
                  <a:gd name="T20" fmla="*/ 19 w 97"/>
                  <a:gd name="T21" fmla="*/ 221 h 244"/>
                  <a:gd name="T22" fmla="*/ 37 w 97"/>
                  <a:gd name="T23" fmla="*/ 244 h 244"/>
                  <a:gd name="T24" fmla="*/ 37 w 97"/>
                  <a:gd name="T25" fmla="*/ 244 h 244"/>
                  <a:gd name="T26" fmla="*/ 51 w 97"/>
                  <a:gd name="T27" fmla="*/ 231 h 244"/>
                  <a:gd name="T28" fmla="*/ 69 w 97"/>
                  <a:gd name="T29" fmla="*/ 217 h 244"/>
                  <a:gd name="T30" fmla="*/ 83 w 97"/>
                  <a:gd name="T31" fmla="*/ 194 h 244"/>
                  <a:gd name="T32" fmla="*/ 92 w 97"/>
                  <a:gd name="T33" fmla="*/ 162 h 244"/>
                  <a:gd name="T34" fmla="*/ 97 w 97"/>
                  <a:gd name="T35" fmla="*/ 120 h 244"/>
                  <a:gd name="T36" fmla="*/ 97 w 97"/>
                  <a:gd name="T37" fmla="*/ 93 h 244"/>
                  <a:gd name="T38" fmla="*/ 92 w 97"/>
                  <a:gd name="T39" fmla="*/ 65 h 244"/>
                  <a:gd name="T40" fmla="*/ 83 w 97"/>
                  <a:gd name="T41" fmla="*/ 37 h 244"/>
                  <a:gd name="T42" fmla="*/ 74 w 97"/>
                  <a:gd name="T43" fmla="*/ 0 h 244"/>
                  <a:gd name="T44" fmla="*/ 74 w 97"/>
                  <a:gd name="T45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7" h="244">
                    <a:moveTo>
                      <a:pt x="74" y="0"/>
                    </a:moveTo>
                    <a:lnTo>
                      <a:pt x="74" y="0"/>
                    </a:lnTo>
                    <a:lnTo>
                      <a:pt x="51" y="24"/>
                    </a:lnTo>
                    <a:lnTo>
                      <a:pt x="32" y="47"/>
                    </a:lnTo>
                    <a:lnTo>
                      <a:pt x="14" y="79"/>
                    </a:lnTo>
                    <a:lnTo>
                      <a:pt x="0" y="116"/>
                    </a:lnTo>
                    <a:lnTo>
                      <a:pt x="0" y="134"/>
                    </a:lnTo>
                    <a:lnTo>
                      <a:pt x="0" y="157"/>
                    </a:lnTo>
                    <a:lnTo>
                      <a:pt x="0" y="175"/>
                    </a:lnTo>
                    <a:lnTo>
                      <a:pt x="9" y="198"/>
                    </a:lnTo>
                    <a:lnTo>
                      <a:pt x="19" y="221"/>
                    </a:lnTo>
                    <a:lnTo>
                      <a:pt x="37" y="244"/>
                    </a:lnTo>
                    <a:lnTo>
                      <a:pt x="37" y="244"/>
                    </a:lnTo>
                    <a:lnTo>
                      <a:pt x="51" y="231"/>
                    </a:lnTo>
                    <a:lnTo>
                      <a:pt x="69" y="217"/>
                    </a:lnTo>
                    <a:lnTo>
                      <a:pt x="83" y="194"/>
                    </a:lnTo>
                    <a:lnTo>
                      <a:pt x="92" y="162"/>
                    </a:lnTo>
                    <a:lnTo>
                      <a:pt x="97" y="120"/>
                    </a:lnTo>
                    <a:lnTo>
                      <a:pt x="97" y="93"/>
                    </a:lnTo>
                    <a:lnTo>
                      <a:pt x="92" y="65"/>
                    </a:lnTo>
                    <a:lnTo>
                      <a:pt x="83" y="37"/>
                    </a:lnTo>
                    <a:lnTo>
                      <a:pt x="74" y="0"/>
                    </a:lnTo>
                    <a:lnTo>
                      <a:pt x="7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" name="Freeform 76"/>
              <p:cNvSpPr>
                <a:spLocks/>
              </p:cNvSpPr>
              <p:nvPr/>
            </p:nvSpPr>
            <p:spPr bwMode="auto">
              <a:xfrm>
                <a:off x="3296844" y="2288382"/>
                <a:ext cx="177259" cy="123825"/>
              </a:xfrm>
              <a:custGeom>
                <a:avLst/>
                <a:gdLst>
                  <a:gd name="T0" fmla="*/ 0 w 110"/>
                  <a:gd name="T1" fmla="*/ 78 h 78"/>
                  <a:gd name="T2" fmla="*/ 0 w 110"/>
                  <a:gd name="T3" fmla="*/ 78 h 78"/>
                  <a:gd name="T4" fmla="*/ 5 w 110"/>
                  <a:gd name="T5" fmla="*/ 69 h 78"/>
                  <a:gd name="T6" fmla="*/ 9 w 110"/>
                  <a:gd name="T7" fmla="*/ 55 h 78"/>
                  <a:gd name="T8" fmla="*/ 14 w 110"/>
                  <a:gd name="T9" fmla="*/ 42 h 78"/>
                  <a:gd name="T10" fmla="*/ 28 w 110"/>
                  <a:gd name="T11" fmla="*/ 28 h 78"/>
                  <a:gd name="T12" fmla="*/ 46 w 110"/>
                  <a:gd name="T13" fmla="*/ 14 h 78"/>
                  <a:gd name="T14" fmla="*/ 74 w 110"/>
                  <a:gd name="T15" fmla="*/ 5 h 78"/>
                  <a:gd name="T16" fmla="*/ 110 w 110"/>
                  <a:gd name="T17" fmla="*/ 0 h 78"/>
                  <a:gd name="T18" fmla="*/ 110 w 110"/>
                  <a:gd name="T19" fmla="*/ 0 h 78"/>
                  <a:gd name="T20" fmla="*/ 106 w 110"/>
                  <a:gd name="T21" fmla="*/ 14 h 78"/>
                  <a:gd name="T22" fmla="*/ 87 w 110"/>
                  <a:gd name="T23" fmla="*/ 42 h 78"/>
                  <a:gd name="T24" fmla="*/ 74 w 110"/>
                  <a:gd name="T25" fmla="*/ 55 h 78"/>
                  <a:gd name="T26" fmla="*/ 55 w 110"/>
                  <a:gd name="T27" fmla="*/ 69 h 78"/>
                  <a:gd name="T28" fmla="*/ 32 w 110"/>
                  <a:gd name="T29" fmla="*/ 78 h 78"/>
                  <a:gd name="T30" fmla="*/ 0 w 110"/>
                  <a:gd name="T31" fmla="*/ 78 h 78"/>
                  <a:gd name="T32" fmla="*/ 0 w 110"/>
                  <a:gd name="T3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0" h="78">
                    <a:moveTo>
                      <a:pt x="0" y="78"/>
                    </a:moveTo>
                    <a:lnTo>
                      <a:pt x="0" y="78"/>
                    </a:lnTo>
                    <a:lnTo>
                      <a:pt x="5" y="69"/>
                    </a:lnTo>
                    <a:lnTo>
                      <a:pt x="9" y="55"/>
                    </a:lnTo>
                    <a:lnTo>
                      <a:pt x="14" y="42"/>
                    </a:lnTo>
                    <a:lnTo>
                      <a:pt x="28" y="28"/>
                    </a:lnTo>
                    <a:lnTo>
                      <a:pt x="46" y="14"/>
                    </a:lnTo>
                    <a:lnTo>
                      <a:pt x="74" y="5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06" y="14"/>
                    </a:lnTo>
                    <a:lnTo>
                      <a:pt x="87" y="42"/>
                    </a:lnTo>
                    <a:lnTo>
                      <a:pt x="74" y="55"/>
                    </a:lnTo>
                    <a:lnTo>
                      <a:pt x="55" y="69"/>
                    </a:lnTo>
                    <a:lnTo>
                      <a:pt x="32" y="78"/>
                    </a:lnTo>
                    <a:lnTo>
                      <a:pt x="0" y="7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" name="Freeform 77"/>
              <p:cNvSpPr>
                <a:spLocks/>
              </p:cNvSpPr>
              <p:nvPr/>
            </p:nvSpPr>
            <p:spPr bwMode="auto">
              <a:xfrm>
                <a:off x="3126030" y="2501107"/>
                <a:ext cx="341627" cy="131763"/>
              </a:xfrm>
              <a:custGeom>
                <a:avLst/>
                <a:gdLst>
                  <a:gd name="T0" fmla="*/ 0 w 212"/>
                  <a:gd name="T1" fmla="*/ 37 h 83"/>
                  <a:gd name="T2" fmla="*/ 0 w 212"/>
                  <a:gd name="T3" fmla="*/ 37 h 83"/>
                  <a:gd name="T4" fmla="*/ 19 w 212"/>
                  <a:gd name="T5" fmla="*/ 27 h 83"/>
                  <a:gd name="T6" fmla="*/ 37 w 212"/>
                  <a:gd name="T7" fmla="*/ 13 h 83"/>
                  <a:gd name="T8" fmla="*/ 65 w 212"/>
                  <a:gd name="T9" fmla="*/ 4 h 83"/>
                  <a:gd name="T10" fmla="*/ 97 w 212"/>
                  <a:gd name="T11" fmla="*/ 0 h 83"/>
                  <a:gd name="T12" fmla="*/ 134 w 212"/>
                  <a:gd name="T13" fmla="*/ 0 h 83"/>
                  <a:gd name="T14" fmla="*/ 152 w 212"/>
                  <a:gd name="T15" fmla="*/ 9 h 83"/>
                  <a:gd name="T16" fmla="*/ 170 w 212"/>
                  <a:gd name="T17" fmla="*/ 18 h 83"/>
                  <a:gd name="T18" fmla="*/ 189 w 212"/>
                  <a:gd name="T19" fmla="*/ 32 h 83"/>
                  <a:gd name="T20" fmla="*/ 212 w 212"/>
                  <a:gd name="T21" fmla="*/ 50 h 83"/>
                  <a:gd name="T22" fmla="*/ 212 w 212"/>
                  <a:gd name="T23" fmla="*/ 50 h 83"/>
                  <a:gd name="T24" fmla="*/ 193 w 212"/>
                  <a:gd name="T25" fmla="*/ 60 h 83"/>
                  <a:gd name="T26" fmla="*/ 170 w 212"/>
                  <a:gd name="T27" fmla="*/ 69 h 83"/>
                  <a:gd name="T28" fmla="*/ 143 w 212"/>
                  <a:gd name="T29" fmla="*/ 78 h 83"/>
                  <a:gd name="T30" fmla="*/ 111 w 212"/>
                  <a:gd name="T31" fmla="*/ 83 h 83"/>
                  <a:gd name="T32" fmla="*/ 74 w 212"/>
                  <a:gd name="T33" fmla="*/ 78 h 83"/>
                  <a:gd name="T34" fmla="*/ 37 w 212"/>
                  <a:gd name="T35" fmla="*/ 64 h 83"/>
                  <a:gd name="T36" fmla="*/ 19 w 212"/>
                  <a:gd name="T37" fmla="*/ 55 h 83"/>
                  <a:gd name="T38" fmla="*/ 0 w 212"/>
                  <a:gd name="T39" fmla="*/ 37 h 83"/>
                  <a:gd name="T40" fmla="*/ 0 w 212"/>
                  <a:gd name="T41" fmla="*/ 37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83">
                    <a:moveTo>
                      <a:pt x="0" y="37"/>
                    </a:moveTo>
                    <a:lnTo>
                      <a:pt x="0" y="37"/>
                    </a:lnTo>
                    <a:lnTo>
                      <a:pt x="19" y="27"/>
                    </a:lnTo>
                    <a:lnTo>
                      <a:pt x="37" y="13"/>
                    </a:lnTo>
                    <a:lnTo>
                      <a:pt x="65" y="4"/>
                    </a:lnTo>
                    <a:lnTo>
                      <a:pt x="97" y="0"/>
                    </a:lnTo>
                    <a:lnTo>
                      <a:pt x="134" y="0"/>
                    </a:lnTo>
                    <a:lnTo>
                      <a:pt x="152" y="9"/>
                    </a:lnTo>
                    <a:lnTo>
                      <a:pt x="170" y="18"/>
                    </a:lnTo>
                    <a:lnTo>
                      <a:pt x="189" y="32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193" y="60"/>
                    </a:lnTo>
                    <a:lnTo>
                      <a:pt x="170" y="69"/>
                    </a:lnTo>
                    <a:lnTo>
                      <a:pt x="143" y="78"/>
                    </a:lnTo>
                    <a:lnTo>
                      <a:pt x="111" y="83"/>
                    </a:lnTo>
                    <a:lnTo>
                      <a:pt x="74" y="78"/>
                    </a:lnTo>
                    <a:lnTo>
                      <a:pt x="37" y="64"/>
                    </a:lnTo>
                    <a:lnTo>
                      <a:pt x="19" y="55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" name="Freeform 78"/>
              <p:cNvSpPr>
                <a:spLocks/>
              </p:cNvSpPr>
              <p:nvPr/>
            </p:nvSpPr>
            <p:spPr bwMode="auto">
              <a:xfrm>
                <a:off x="3379027" y="3217069"/>
                <a:ext cx="228826" cy="241300"/>
              </a:xfrm>
              <a:custGeom>
                <a:avLst/>
                <a:gdLst>
                  <a:gd name="T0" fmla="*/ 0 w 142"/>
                  <a:gd name="T1" fmla="*/ 0 h 152"/>
                  <a:gd name="T2" fmla="*/ 0 w 142"/>
                  <a:gd name="T3" fmla="*/ 0 h 152"/>
                  <a:gd name="T4" fmla="*/ 4 w 142"/>
                  <a:gd name="T5" fmla="*/ 23 h 152"/>
                  <a:gd name="T6" fmla="*/ 9 w 142"/>
                  <a:gd name="T7" fmla="*/ 50 h 152"/>
                  <a:gd name="T8" fmla="*/ 18 w 142"/>
                  <a:gd name="T9" fmla="*/ 78 h 152"/>
                  <a:gd name="T10" fmla="*/ 36 w 142"/>
                  <a:gd name="T11" fmla="*/ 106 h 152"/>
                  <a:gd name="T12" fmla="*/ 59 w 142"/>
                  <a:gd name="T13" fmla="*/ 129 h 152"/>
                  <a:gd name="T14" fmla="*/ 78 w 142"/>
                  <a:gd name="T15" fmla="*/ 143 h 152"/>
                  <a:gd name="T16" fmla="*/ 96 w 142"/>
                  <a:gd name="T17" fmla="*/ 147 h 152"/>
                  <a:gd name="T18" fmla="*/ 115 w 142"/>
                  <a:gd name="T19" fmla="*/ 152 h 152"/>
                  <a:gd name="T20" fmla="*/ 142 w 142"/>
                  <a:gd name="T21" fmla="*/ 152 h 152"/>
                  <a:gd name="T22" fmla="*/ 142 w 142"/>
                  <a:gd name="T23" fmla="*/ 152 h 152"/>
                  <a:gd name="T24" fmla="*/ 142 w 142"/>
                  <a:gd name="T25" fmla="*/ 138 h 152"/>
                  <a:gd name="T26" fmla="*/ 138 w 142"/>
                  <a:gd name="T27" fmla="*/ 120 h 152"/>
                  <a:gd name="T28" fmla="*/ 133 w 142"/>
                  <a:gd name="T29" fmla="*/ 97 h 152"/>
                  <a:gd name="T30" fmla="*/ 115 w 142"/>
                  <a:gd name="T31" fmla="*/ 74 h 152"/>
                  <a:gd name="T32" fmla="*/ 92 w 142"/>
                  <a:gd name="T33" fmla="*/ 46 h 152"/>
                  <a:gd name="T34" fmla="*/ 50 w 142"/>
                  <a:gd name="T35" fmla="*/ 23 h 152"/>
                  <a:gd name="T36" fmla="*/ 0 w 142"/>
                  <a:gd name="T37" fmla="*/ 0 h 152"/>
                  <a:gd name="T38" fmla="*/ 0 w 142"/>
                  <a:gd name="T3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2" h="152">
                    <a:moveTo>
                      <a:pt x="0" y="0"/>
                    </a:moveTo>
                    <a:lnTo>
                      <a:pt x="0" y="0"/>
                    </a:lnTo>
                    <a:lnTo>
                      <a:pt x="4" y="23"/>
                    </a:lnTo>
                    <a:lnTo>
                      <a:pt x="9" y="50"/>
                    </a:lnTo>
                    <a:lnTo>
                      <a:pt x="18" y="78"/>
                    </a:lnTo>
                    <a:lnTo>
                      <a:pt x="36" y="106"/>
                    </a:lnTo>
                    <a:lnTo>
                      <a:pt x="59" y="129"/>
                    </a:lnTo>
                    <a:lnTo>
                      <a:pt x="78" y="143"/>
                    </a:lnTo>
                    <a:lnTo>
                      <a:pt x="96" y="147"/>
                    </a:lnTo>
                    <a:lnTo>
                      <a:pt x="115" y="152"/>
                    </a:lnTo>
                    <a:lnTo>
                      <a:pt x="142" y="152"/>
                    </a:lnTo>
                    <a:lnTo>
                      <a:pt x="142" y="152"/>
                    </a:lnTo>
                    <a:lnTo>
                      <a:pt x="142" y="138"/>
                    </a:lnTo>
                    <a:lnTo>
                      <a:pt x="138" y="120"/>
                    </a:lnTo>
                    <a:lnTo>
                      <a:pt x="133" y="97"/>
                    </a:lnTo>
                    <a:lnTo>
                      <a:pt x="115" y="74"/>
                    </a:lnTo>
                    <a:lnTo>
                      <a:pt x="92" y="46"/>
                    </a:lnTo>
                    <a:lnTo>
                      <a:pt x="50" y="2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" name="Freeform 79"/>
              <p:cNvSpPr>
                <a:spLocks/>
              </p:cNvSpPr>
              <p:nvPr/>
            </p:nvSpPr>
            <p:spPr bwMode="auto">
              <a:xfrm>
                <a:off x="3585293" y="3166269"/>
                <a:ext cx="75738" cy="182563"/>
              </a:xfrm>
              <a:custGeom>
                <a:avLst/>
                <a:gdLst>
                  <a:gd name="T0" fmla="*/ 19 w 47"/>
                  <a:gd name="T1" fmla="*/ 115 h 115"/>
                  <a:gd name="T2" fmla="*/ 19 w 47"/>
                  <a:gd name="T3" fmla="*/ 115 h 115"/>
                  <a:gd name="T4" fmla="*/ 14 w 47"/>
                  <a:gd name="T5" fmla="*/ 106 h 115"/>
                  <a:gd name="T6" fmla="*/ 10 w 47"/>
                  <a:gd name="T7" fmla="*/ 96 h 115"/>
                  <a:gd name="T8" fmla="*/ 5 w 47"/>
                  <a:gd name="T9" fmla="*/ 87 h 115"/>
                  <a:gd name="T10" fmla="*/ 0 w 47"/>
                  <a:gd name="T11" fmla="*/ 69 h 115"/>
                  <a:gd name="T12" fmla="*/ 5 w 47"/>
                  <a:gd name="T13" fmla="*/ 50 h 115"/>
                  <a:gd name="T14" fmla="*/ 14 w 47"/>
                  <a:gd name="T15" fmla="*/ 27 h 115"/>
                  <a:gd name="T16" fmla="*/ 28 w 47"/>
                  <a:gd name="T17" fmla="*/ 0 h 115"/>
                  <a:gd name="T18" fmla="*/ 28 w 47"/>
                  <a:gd name="T19" fmla="*/ 0 h 115"/>
                  <a:gd name="T20" fmla="*/ 33 w 47"/>
                  <a:gd name="T21" fmla="*/ 9 h 115"/>
                  <a:gd name="T22" fmla="*/ 42 w 47"/>
                  <a:gd name="T23" fmla="*/ 36 h 115"/>
                  <a:gd name="T24" fmla="*/ 47 w 47"/>
                  <a:gd name="T25" fmla="*/ 55 h 115"/>
                  <a:gd name="T26" fmla="*/ 42 w 47"/>
                  <a:gd name="T27" fmla="*/ 73 h 115"/>
                  <a:gd name="T28" fmla="*/ 37 w 47"/>
                  <a:gd name="T29" fmla="*/ 92 h 115"/>
                  <a:gd name="T30" fmla="*/ 19 w 47"/>
                  <a:gd name="T31" fmla="*/ 115 h 115"/>
                  <a:gd name="T32" fmla="*/ 19 w 47"/>
                  <a:gd name="T3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115">
                    <a:moveTo>
                      <a:pt x="19" y="115"/>
                    </a:moveTo>
                    <a:lnTo>
                      <a:pt x="19" y="115"/>
                    </a:lnTo>
                    <a:lnTo>
                      <a:pt x="14" y="106"/>
                    </a:lnTo>
                    <a:lnTo>
                      <a:pt x="10" y="96"/>
                    </a:lnTo>
                    <a:lnTo>
                      <a:pt x="5" y="87"/>
                    </a:lnTo>
                    <a:lnTo>
                      <a:pt x="0" y="69"/>
                    </a:lnTo>
                    <a:lnTo>
                      <a:pt x="5" y="50"/>
                    </a:lnTo>
                    <a:lnTo>
                      <a:pt x="14" y="27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3" y="9"/>
                    </a:lnTo>
                    <a:lnTo>
                      <a:pt x="42" y="36"/>
                    </a:lnTo>
                    <a:lnTo>
                      <a:pt x="47" y="55"/>
                    </a:lnTo>
                    <a:lnTo>
                      <a:pt x="42" y="73"/>
                    </a:lnTo>
                    <a:lnTo>
                      <a:pt x="37" y="92"/>
                    </a:lnTo>
                    <a:lnTo>
                      <a:pt x="19" y="115"/>
                    </a:lnTo>
                    <a:lnTo>
                      <a:pt x="19" y="11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" name="Freeform 80"/>
              <p:cNvSpPr>
                <a:spLocks/>
              </p:cNvSpPr>
              <p:nvPr/>
            </p:nvSpPr>
            <p:spPr bwMode="auto">
              <a:xfrm>
                <a:off x="3630413" y="3326607"/>
                <a:ext cx="185317" cy="211138"/>
              </a:xfrm>
              <a:custGeom>
                <a:avLst/>
                <a:gdLst>
                  <a:gd name="T0" fmla="*/ 0 w 115"/>
                  <a:gd name="T1" fmla="*/ 133 h 133"/>
                  <a:gd name="T2" fmla="*/ 0 w 115"/>
                  <a:gd name="T3" fmla="*/ 133 h 133"/>
                  <a:gd name="T4" fmla="*/ 0 w 115"/>
                  <a:gd name="T5" fmla="*/ 115 h 133"/>
                  <a:gd name="T6" fmla="*/ 0 w 115"/>
                  <a:gd name="T7" fmla="*/ 97 h 133"/>
                  <a:gd name="T8" fmla="*/ 9 w 115"/>
                  <a:gd name="T9" fmla="*/ 74 h 133"/>
                  <a:gd name="T10" fmla="*/ 23 w 115"/>
                  <a:gd name="T11" fmla="*/ 51 h 133"/>
                  <a:gd name="T12" fmla="*/ 46 w 115"/>
                  <a:gd name="T13" fmla="*/ 28 h 133"/>
                  <a:gd name="T14" fmla="*/ 74 w 115"/>
                  <a:gd name="T15" fmla="*/ 9 h 133"/>
                  <a:gd name="T16" fmla="*/ 92 w 115"/>
                  <a:gd name="T17" fmla="*/ 5 h 133"/>
                  <a:gd name="T18" fmla="*/ 115 w 115"/>
                  <a:gd name="T19" fmla="*/ 0 h 133"/>
                  <a:gd name="T20" fmla="*/ 115 w 115"/>
                  <a:gd name="T21" fmla="*/ 0 h 133"/>
                  <a:gd name="T22" fmla="*/ 115 w 115"/>
                  <a:gd name="T23" fmla="*/ 18 h 133"/>
                  <a:gd name="T24" fmla="*/ 111 w 115"/>
                  <a:gd name="T25" fmla="*/ 37 h 133"/>
                  <a:gd name="T26" fmla="*/ 101 w 115"/>
                  <a:gd name="T27" fmla="*/ 60 h 133"/>
                  <a:gd name="T28" fmla="*/ 83 w 115"/>
                  <a:gd name="T29" fmla="*/ 83 h 133"/>
                  <a:gd name="T30" fmla="*/ 65 w 115"/>
                  <a:gd name="T31" fmla="*/ 106 h 133"/>
                  <a:gd name="T32" fmla="*/ 37 w 115"/>
                  <a:gd name="T33" fmla="*/ 124 h 133"/>
                  <a:gd name="T34" fmla="*/ 0 w 115"/>
                  <a:gd name="T35" fmla="*/ 133 h 133"/>
                  <a:gd name="T36" fmla="*/ 0 w 115"/>
                  <a:gd name="T37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5" h="133">
                    <a:moveTo>
                      <a:pt x="0" y="133"/>
                    </a:moveTo>
                    <a:lnTo>
                      <a:pt x="0" y="133"/>
                    </a:lnTo>
                    <a:lnTo>
                      <a:pt x="0" y="115"/>
                    </a:lnTo>
                    <a:lnTo>
                      <a:pt x="0" y="97"/>
                    </a:lnTo>
                    <a:lnTo>
                      <a:pt x="9" y="74"/>
                    </a:lnTo>
                    <a:lnTo>
                      <a:pt x="23" y="51"/>
                    </a:lnTo>
                    <a:lnTo>
                      <a:pt x="46" y="28"/>
                    </a:lnTo>
                    <a:lnTo>
                      <a:pt x="74" y="9"/>
                    </a:lnTo>
                    <a:lnTo>
                      <a:pt x="92" y="5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5" y="18"/>
                    </a:lnTo>
                    <a:lnTo>
                      <a:pt x="111" y="37"/>
                    </a:lnTo>
                    <a:lnTo>
                      <a:pt x="101" y="60"/>
                    </a:lnTo>
                    <a:lnTo>
                      <a:pt x="83" y="83"/>
                    </a:lnTo>
                    <a:lnTo>
                      <a:pt x="65" y="106"/>
                    </a:lnTo>
                    <a:lnTo>
                      <a:pt x="37" y="124"/>
                    </a:lnTo>
                    <a:lnTo>
                      <a:pt x="0" y="133"/>
                    </a:lnTo>
                    <a:lnTo>
                      <a:pt x="0" y="13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" name="Freeform 81"/>
              <p:cNvSpPr>
                <a:spLocks/>
              </p:cNvSpPr>
              <p:nvPr/>
            </p:nvSpPr>
            <p:spPr bwMode="auto">
              <a:xfrm>
                <a:off x="2236510" y="2947194"/>
                <a:ext cx="370633" cy="152400"/>
              </a:xfrm>
              <a:custGeom>
                <a:avLst/>
                <a:gdLst>
                  <a:gd name="T0" fmla="*/ 0 w 230"/>
                  <a:gd name="T1" fmla="*/ 64 h 96"/>
                  <a:gd name="T2" fmla="*/ 0 w 230"/>
                  <a:gd name="T3" fmla="*/ 64 h 96"/>
                  <a:gd name="T4" fmla="*/ 27 w 230"/>
                  <a:gd name="T5" fmla="*/ 78 h 96"/>
                  <a:gd name="T6" fmla="*/ 50 w 230"/>
                  <a:gd name="T7" fmla="*/ 87 h 96"/>
                  <a:gd name="T8" fmla="*/ 87 w 230"/>
                  <a:gd name="T9" fmla="*/ 92 h 96"/>
                  <a:gd name="T10" fmla="*/ 119 w 230"/>
                  <a:gd name="T11" fmla="*/ 96 h 96"/>
                  <a:gd name="T12" fmla="*/ 142 w 230"/>
                  <a:gd name="T13" fmla="*/ 92 h 96"/>
                  <a:gd name="T14" fmla="*/ 161 w 230"/>
                  <a:gd name="T15" fmla="*/ 87 h 96"/>
                  <a:gd name="T16" fmla="*/ 179 w 230"/>
                  <a:gd name="T17" fmla="*/ 78 h 96"/>
                  <a:gd name="T18" fmla="*/ 198 w 230"/>
                  <a:gd name="T19" fmla="*/ 64 h 96"/>
                  <a:gd name="T20" fmla="*/ 212 w 230"/>
                  <a:gd name="T21" fmla="*/ 50 h 96"/>
                  <a:gd name="T22" fmla="*/ 230 w 230"/>
                  <a:gd name="T23" fmla="*/ 27 h 96"/>
                  <a:gd name="T24" fmla="*/ 230 w 230"/>
                  <a:gd name="T25" fmla="*/ 27 h 96"/>
                  <a:gd name="T26" fmla="*/ 212 w 230"/>
                  <a:gd name="T27" fmla="*/ 18 h 96"/>
                  <a:gd name="T28" fmla="*/ 193 w 230"/>
                  <a:gd name="T29" fmla="*/ 9 h 96"/>
                  <a:gd name="T30" fmla="*/ 170 w 230"/>
                  <a:gd name="T31" fmla="*/ 0 h 96"/>
                  <a:gd name="T32" fmla="*/ 138 w 230"/>
                  <a:gd name="T33" fmla="*/ 0 h 96"/>
                  <a:gd name="T34" fmla="*/ 101 w 230"/>
                  <a:gd name="T35" fmla="*/ 9 h 96"/>
                  <a:gd name="T36" fmla="*/ 55 w 230"/>
                  <a:gd name="T37" fmla="*/ 27 h 96"/>
                  <a:gd name="T38" fmla="*/ 0 w 230"/>
                  <a:gd name="T39" fmla="*/ 64 h 96"/>
                  <a:gd name="T40" fmla="*/ 0 w 230"/>
                  <a:gd name="T41" fmla="*/ 6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0" h="96">
                    <a:moveTo>
                      <a:pt x="0" y="64"/>
                    </a:moveTo>
                    <a:lnTo>
                      <a:pt x="0" y="64"/>
                    </a:lnTo>
                    <a:lnTo>
                      <a:pt x="27" y="78"/>
                    </a:lnTo>
                    <a:lnTo>
                      <a:pt x="50" y="87"/>
                    </a:lnTo>
                    <a:lnTo>
                      <a:pt x="87" y="92"/>
                    </a:lnTo>
                    <a:lnTo>
                      <a:pt x="119" y="96"/>
                    </a:lnTo>
                    <a:lnTo>
                      <a:pt x="142" y="92"/>
                    </a:lnTo>
                    <a:lnTo>
                      <a:pt x="161" y="87"/>
                    </a:lnTo>
                    <a:lnTo>
                      <a:pt x="179" y="78"/>
                    </a:lnTo>
                    <a:lnTo>
                      <a:pt x="198" y="64"/>
                    </a:lnTo>
                    <a:lnTo>
                      <a:pt x="212" y="50"/>
                    </a:lnTo>
                    <a:lnTo>
                      <a:pt x="230" y="27"/>
                    </a:lnTo>
                    <a:lnTo>
                      <a:pt x="230" y="27"/>
                    </a:lnTo>
                    <a:lnTo>
                      <a:pt x="212" y="18"/>
                    </a:lnTo>
                    <a:lnTo>
                      <a:pt x="193" y="9"/>
                    </a:lnTo>
                    <a:lnTo>
                      <a:pt x="170" y="0"/>
                    </a:lnTo>
                    <a:lnTo>
                      <a:pt x="138" y="0"/>
                    </a:lnTo>
                    <a:lnTo>
                      <a:pt x="101" y="9"/>
                    </a:lnTo>
                    <a:lnTo>
                      <a:pt x="55" y="27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" name="Freeform 82"/>
              <p:cNvSpPr>
                <a:spLocks/>
              </p:cNvSpPr>
              <p:nvPr/>
            </p:nvSpPr>
            <p:spPr bwMode="auto">
              <a:xfrm>
                <a:off x="2450833" y="2734469"/>
                <a:ext cx="164368" cy="123825"/>
              </a:xfrm>
              <a:custGeom>
                <a:avLst/>
                <a:gdLst>
                  <a:gd name="T0" fmla="*/ 102 w 102"/>
                  <a:gd name="T1" fmla="*/ 78 h 78"/>
                  <a:gd name="T2" fmla="*/ 102 w 102"/>
                  <a:gd name="T3" fmla="*/ 78 h 78"/>
                  <a:gd name="T4" fmla="*/ 92 w 102"/>
                  <a:gd name="T5" fmla="*/ 78 h 78"/>
                  <a:gd name="T6" fmla="*/ 79 w 102"/>
                  <a:gd name="T7" fmla="*/ 78 h 78"/>
                  <a:gd name="T8" fmla="*/ 65 w 102"/>
                  <a:gd name="T9" fmla="*/ 74 h 78"/>
                  <a:gd name="T10" fmla="*/ 51 w 102"/>
                  <a:gd name="T11" fmla="*/ 69 h 78"/>
                  <a:gd name="T12" fmla="*/ 33 w 102"/>
                  <a:gd name="T13" fmla="*/ 55 h 78"/>
                  <a:gd name="T14" fmla="*/ 19 w 102"/>
                  <a:gd name="T15" fmla="*/ 32 h 78"/>
                  <a:gd name="T16" fmla="*/ 0 w 102"/>
                  <a:gd name="T17" fmla="*/ 0 h 78"/>
                  <a:gd name="T18" fmla="*/ 0 w 102"/>
                  <a:gd name="T19" fmla="*/ 0 h 78"/>
                  <a:gd name="T20" fmla="*/ 14 w 102"/>
                  <a:gd name="T21" fmla="*/ 0 h 78"/>
                  <a:gd name="T22" fmla="*/ 46 w 102"/>
                  <a:gd name="T23" fmla="*/ 9 h 78"/>
                  <a:gd name="T24" fmla="*/ 60 w 102"/>
                  <a:gd name="T25" fmla="*/ 18 h 78"/>
                  <a:gd name="T26" fmla="*/ 79 w 102"/>
                  <a:gd name="T27" fmla="*/ 32 h 78"/>
                  <a:gd name="T28" fmla="*/ 92 w 102"/>
                  <a:gd name="T29" fmla="*/ 51 h 78"/>
                  <a:gd name="T30" fmla="*/ 102 w 102"/>
                  <a:gd name="T31" fmla="*/ 78 h 78"/>
                  <a:gd name="T32" fmla="*/ 102 w 102"/>
                  <a:gd name="T3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2" h="78">
                    <a:moveTo>
                      <a:pt x="102" y="78"/>
                    </a:moveTo>
                    <a:lnTo>
                      <a:pt x="102" y="78"/>
                    </a:lnTo>
                    <a:lnTo>
                      <a:pt x="92" y="78"/>
                    </a:lnTo>
                    <a:lnTo>
                      <a:pt x="79" y="78"/>
                    </a:lnTo>
                    <a:lnTo>
                      <a:pt x="65" y="74"/>
                    </a:lnTo>
                    <a:lnTo>
                      <a:pt x="51" y="69"/>
                    </a:lnTo>
                    <a:lnTo>
                      <a:pt x="33" y="55"/>
                    </a:lnTo>
                    <a:lnTo>
                      <a:pt x="19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0"/>
                    </a:lnTo>
                    <a:lnTo>
                      <a:pt x="46" y="9"/>
                    </a:lnTo>
                    <a:lnTo>
                      <a:pt x="60" y="18"/>
                    </a:lnTo>
                    <a:lnTo>
                      <a:pt x="79" y="32"/>
                    </a:lnTo>
                    <a:lnTo>
                      <a:pt x="92" y="51"/>
                    </a:lnTo>
                    <a:lnTo>
                      <a:pt x="102" y="78"/>
                    </a:lnTo>
                    <a:lnTo>
                      <a:pt x="102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" name="Freeform 83"/>
              <p:cNvSpPr>
                <a:spLocks/>
              </p:cNvSpPr>
              <p:nvPr/>
            </p:nvSpPr>
            <p:spPr bwMode="auto">
              <a:xfrm>
                <a:off x="2681270" y="2836069"/>
                <a:ext cx="148253" cy="293688"/>
              </a:xfrm>
              <a:custGeom>
                <a:avLst/>
                <a:gdLst>
                  <a:gd name="T0" fmla="*/ 83 w 92"/>
                  <a:gd name="T1" fmla="*/ 185 h 185"/>
                  <a:gd name="T2" fmla="*/ 83 w 92"/>
                  <a:gd name="T3" fmla="*/ 185 h 185"/>
                  <a:gd name="T4" fmla="*/ 64 w 92"/>
                  <a:gd name="T5" fmla="*/ 175 h 185"/>
                  <a:gd name="T6" fmla="*/ 46 w 92"/>
                  <a:gd name="T7" fmla="*/ 162 h 185"/>
                  <a:gd name="T8" fmla="*/ 28 w 92"/>
                  <a:gd name="T9" fmla="*/ 143 h 185"/>
                  <a:gd name="T10" fmla="*/ 14 w 92"/>
                  <a:gd name="T11" fmla="*/ 116 h 185"/>
                  <a:gd name="T12" fmla="*/ 5 w 92"/>
                  <a:gd name="T13" fmla="*/ 83 h 185"/>
                  <a:gd name="T14" fmla="*/ 0 w 92"/>
                  <a:gd name="T15" fmla="*/ 65 h 185"/>
                  <a:gd name="T16" fmla="*/ 0 w 92"/>
                  <a:gd name="T17" fmla="*/ 46 h 185"/>
                  <a:gd name="T18" fmla="*/ 5 w 92"/>
                  <a:gd name="T19" fmla="*/ 23 h 185"/>
                  <a:gd name="T20" fmla="*/ 14 w 92"/>
                  <a:gd name="T21" fmla="*/ 0 h 185"/>
                  <a:gd name="T22" fmla="*/ 14 w 92"/>
                  <a:gd name="T23" fmla="*/ 0 h 185"/>
                  <a:gd name="T24" fmla="*/ 32 w 92"/>
                  <a:gd name="T25" fmla="*/ 14 h 185"/>
                  <a:gd name="T26" fmla="*/ 46 w 92"/>
                  <a:gd name="T27" fmla="*/ 28 h 185"/>
                  <a:gd name="T28" fmla="*/ 64 w 92"/>
                  <a:gd name="T29" fmla="*/ 46 h 185"/>
                  <a:gd name="T30" fmla="*/ 78 w 92"/>
                  <a:gd name="T31" fmla="*/ 74 h 185"/>
                  <a:gd name="T32" fmla="*/ 87 w 92"/>
                  <a:gd name="T33" fmla="*/ 106 h 185"/>
                  <a:gd name="T34" fmla="*/ 92 w 92"/>
                  <a:gd name="T35" fmla="*/ 143 h 185"/>
                  <a:gd name="T36" fmla="*/ 87 w 92"/>
                  <a:gd name="T37" fmla="*/ 162 h 185"/>
                  <a:gd name="T38" fmla="*/ 83 w 92"/>
                  <a:gd name="T39" fmla="*/ 185 h 185"/>
                  <a:gd name="T40" fmla="*/ 83 w 92"/>
                  <a:gd name="T41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185">
                    <a:moveTo>
                      <a:pt x="83" y="185"/>
                    </a:moveTo>
                    <a:lnTo>
                      <a:pt x="83" y="185"/>
                    </a:lnTo>
                    <a:lnTo>
                      <a:pt x="64" y="175"/>
                    </a:lnTo>
                    <a:lnTo>
                      <a:pt x="46" y="162"/>
                    </a:lnTo>
                    <a:lnTo>
                      <a:pt x="28" y="143"/>
                    </a:lnTo>
                    <a:lnTo>
                      <a:pt x="14" y="116"/>
                    </a:lnTo>
                    <a:lnTo>
                      <a:pt x="5" y="83"/>
                    </a:lnTo>
                    <a:lnTo>
                      <a:pt x="0" y="65"/>
                    </a:lnTo>
                    <a:lnTo>
                      <a:pt x="0" y="46"/>
                    </a:lnTo>
                    <a:lnTo>
                      <a:pt x="5" y="23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32" y="14"/>
                    </a:lnTo>
                    <a:lnTo>
                      <a:pt x="46" y="28"/>
                    </a:lnTo>
                    <a:lnTo>
                      <a:pt x="64" y="46"/>
                    </a:lnTo>
                    <a:lnTo>
                      <a:pt x="78" y="74"/>
                    </a:lnTo>
                    <a:lnTo>
                      <a:pt x="87" y="106"/>
                    </a:lnTo>
                    <a:lnTo>
                      <a:pt x="92" y="143"/>
                    </a:lnTo>
                    <a:lnTo>
                      <a:pt x="87" y="162"/>
                    </a:lnTo>
                    <a:lnTo>
                      <a:pt x="83" y="185"/>
                    </a:lnTo>
                    <a:lnTo>
                      <a:pt x="83" y="18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" name="Freeform 84"/>
              <p:cNvSpPr>
                <a:spLocks/>
              </p:cNvSpPr>
              <p:nvPr/>
            </p:nvSpPr>
            <p:spPr bwMode="auto">
              <a:xfrm>
                <a:off x="1835260" y="3640932"/>
                <a:ext cx="164368" cy="373063"/>
              </a:xfrm>
              <a:custGeom>
                <a:avLst/>
                <a:gdLst>
                  <a:gd name="T0" fmla="*/ 23 w 102"/>
                  <a:gd name="T1" fmla="*/ 0 h 235"/>
                  <a:gd name="T2" fmla="*/ 23 w 102"/>
                  <a:gd name="T3" fmla="*/ 0 h 235"/>
                  <a:gd name="T4" fmla="*/ 14 w 102"/>
                  <a:gd name="T5" fmla="*/ 27 h 235"/>
                  <a:gd name="T6" fmla="*/ 5 w 102"/>
                  <a:gd name="T7" fmla="*/ 55 h 235"/>
                  <a:gd name="T8" fmla="*/ 0 w 102"/>
                  <a:gd name="T9" fmla="*/ 92 h 235"/>
                  <a:gd name="T10" fmla="*/ 0 w 102"/>
                  <a:gd name="T11" fmla="*/ 129 h 235"/>
                  <a:gd name="T12" fmla="*/ 5 w 102"/>
                  <a:gd name="T13" fmla="*/ 147 h 235"/>
                  <a:gd name="T14" fmla="*/ 9 w 102"/>
                  <a:gd name="T15" fmla="*/ 166 h 235"/>
                  <a:gd name="T16" fmla="*/ 23 w 102"/>
                  <a:gd name="T17" fmla="*/ 184 h 235"/>
                  <a:gd name="T18" fmla="*/ 37 w 102"/>
                  <a:gd name="T19" fmla="*/ 202 h 235"/>
                  <a:gd name="T20" fmla="*/ 55 w 102"/>
                  <a:gd name="T21" fmla="*/ 221 h 235"/>
                  <a:gd name="T22" fmla="*/ 79 w 102"/>
                  <a:gd name="T23" fmla="*/ 235 h 235"/>
                  <a:gd name="T24" fmla="*/ 79 w 102"/>
                  <a:gd name="T25" fmla="*/ 235 h 235"/>
                  <a:gd name="T26" fmla="*/ 88 w 102"/>
                  <a:gd name="T27" fmla="*/ 216 h 235"/>
                  <a:gd name="T28" fmla="*/ 97 w 102"/>
                  <a:gd name="T29" fmla="*/ 198 h 235"/>
                  <a:gd name="T30" fmla="*/ 102 w 102"/>
                  <a:gd name="T31" fmla="*/ 170 h 235"/>
                  <a:gd name="T32" fmla="*/ 97 w 102"/>
                  <a:gd name="T33" fmla="*/ 138 h 235"/>
                  <a:gd name="T34" fmla="*/ 88 w 102"/>
                  <a:gd name="T35" fmla="*/ 97 h 235"/>
                  <a:gd name="T36" fmla="*/ 65 w 102"/>
                  <a:gd name="T37" fmla="*/ 51 h 235"/>
                  <a:gd name="T38" fmla="*/ 46 w 102"/>
                  <a:gd name="T39" fmla="*/ 27 h 235"/>
                  <a:gd name="T40" fmla="*/ 23 w 102"/>
                  <a:gd name="T41" fmla="*/ 0 h 235"/>
                  <a:gd name="T42" fmla="*/ 23 w 102"/>
                  <a:gd name="T43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235">
                    <a:moveTo>
                      <a:pt x="23" y="0"/>
                    </a:moveTo>
                    <a:lnTo>
                      <a:pt x="23" y="0"/>
                    </a:lnTo>
                    <a:lnTo>
                      <a:pt x="14" y="27"/>
                    </a:lnTo>
                    <a:lnTo>
                      <a:pt x="5" y="55"/>
                    </a:lnTo>
                    <a:lnTo>
                      <a:pt x="0" y="92"/>
                    </a:lnTo>
                    <a:lnTo>
                      <a:pt x="0" y="129"/>
                    </a:lnTo>
                    <a:lnTo>
                      <a:pt x="5" y="147"/>
                    </a:lnTo>
                    <a:lnTo>
                      <a:pt x="9" y="166"/>
                    </a:lnTo>
                    <a:lnTo>
                      <a:pt x="23" y="184"/>
                    </a:lnTo>
                    <a:lnTo>
                      <a:pt x="37" y="202"/>
                    </a:lnTo>
                    <a:lnTo>
                      <a:pt x="55" y="221"/>
                    </a:lnTo>
                    <a:lnTo>
                      <a:pt x="79" y="235"/>
                    </a:lnTo>
                    <a:lnTo>
                      <a:pt x="79" y="235"/>
                    </a:lnTo>
                    <a:lnTo>
                      <a:pt x="88" y="216"/>
                    </a:lnTo>
                    <a:lnTo>
                      <a:pt x="97" y="198"/>
                    </a:lnTo>
                    <a:lnTo>
                      <a:pt x="102" y="170"/>
                    </a:lnTo>
                    <a:lnTo>
                      <a:pt x="97" y="138"/>
                    </a:lnTo>
                    <a:lnTo>
                      <a:pt x="88" y="97"/>
                    </a:lnTo>
                    <a:lnTo>
                      <a:pt x="65" y="51"/>
                    </a:lnTo>
                    <a:lnTo>
                      <a:pt x="46" y="27"/>
                    </a:lnTo>
                    <a:lnTo>
                      <a:pt x="23" y="0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" name="Freeform 85"/>
              <p:cNvSpPr>
                <a:spLocks/>
              </p:cNvSpPr>
              <p:nvPr/>
            </p:nvSpPr>
            <p:spPr bwMode="auto">
              <a:xfrm>
                <a:off x="2036691" y="3736182"/>
                <a:ext cx="117636" cy="174625"/>
              </a:xfrm>
              <a:custGeom>
                <a:avLst/>
                <a:gdLst>
                  <a:gd name="T0" fmla="*/ 0 w 73"/>
                  <a:gd name="T1" fmla="*/ 110 h 110"/>
                  <a:gd name="T2" fmla="*/ 0 w 73"/>
                  <a:gd name="T3" fmla="*/ 110 h 110"/>
                  <a:gd name="T4" fmla="*/ 0 w 73"/>
                  <a:gd name="T5" fmla="*/ 96 h 110"/>
                  <a:gd name="T6" fmla="*/ 0 w 73"/>
                  <a:gd name="T7" fmla="*/ 83 h 110"/>
                  <a:gd name="T8" fmla="*/ 0 w 73"/>
                  <a:gd name="T9" fmla="*/ 69 h 110"/>
                  <a:gd name="T10" fmla="*/ 9 w 73"/>
                  <a:gd name="T11" fmla="*/ 50 h 110"/>
                  <a:gd name="T12" fmla="*/ 23 w 73"/>
                  <a:gd name="T13" fmla="*/ 32 h 110"/>
                  <a:gd name="T14" fmla="*/ 41 w 73"/>
                  <a:gd name="T15" fmla="*/ 18 h 110"/>
                  <a:gd name="T16" fmla="*/ 73 w 73"/>
                  <a:gd name="T17" fmla="*/ 0 h 110"/>
                  <a:gd name="T18" fmla="*/ 73 w 73"/>
                  <a:gd name="T19" fmla="*/ 0 h 110"/>
                  <a:gd name="T20" fmla="*/ 73 w 73"/>
                  <a:gd name="T21" fmla="*/ 14 h 110"/>
                  <a:gd name="T22" fmla="*/ 69 w 73"/>
                  <a:gd name="T23" fmla="*/ 46 h 110"/>
                  <a:gd name="T24" fmla="*/ 59 w 73"/>
                  <a:gd name="T25" fmla="*/ 64 h 110"/>
                  <a:gd name="T26" fmla="*/ 46 w 73"/>
                  <a:gd name="T27" fmla="*/ 78 h 110"/>
                  <a:gd name="T28" fmla="*/ 27 w 73"/>
                  <a:gd name="T29" fmla="*/ 96 h 110"/>
                  <a:gd name="T30" fmla="*/ 0 w 73"/>
                  <a:gd name="T31" fmla="*/ 110 h 110"/>
                  <a:gd name="T32" fmla="*/ 0 w 73"/>
                  <a:gd name="T33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110">
                    <a:moveTo>
                      <a:pt x="0" y="110"/>
                    </a:moveTo>
                    <a:lnTo>
                      <a:pt x="0" y="110"/>
                    </a:lnTo>
                    <a:lnTo>
                      <a:pt x="0" y="96"/>
                    </a:lnTo>
                    <a:lnTo>
                      <a:pt x="0" y="83"/>
                    </a:lnTo>
                    <a:lnTo>
                      <a:pt x="0" y="69"/>
                    </a:lnTo>
                    <a:lnTo>
                      <a:pt x="9" y="50"/>
                    </a:lnTo>
                    <a:lnTo>
                      <a:pt x="23" y="32"/>
                    </a:lnTo>
                    <a:lnTo>
                      <a:pt x="41" y="18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3" y="14"/>
                    </a:lnTo>
                    <a:lnTo>
                      <a:pt x="69" y="46"/>
                    </a:lnTo>
                    <a:lnTo>
                      <a:pt x="59" y="64"/>
                    </a:lnTo>
                    <a:lnTo>
                      <a:pt x="46" y="78"/>
                    </a:lnTo>
                    <a:lnTo>
                      <a:pt x="27" y="96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4" name="Freeform 86"/>
              <p:cNvSpPr>
                <a:spLocks/>
              </p:cNvSpPr>
              <p:nvPr/>
            </p:nvSpPr>
            <p:spPr bwMode="auto">
              <a:xfrm>
                <a:off x="1931947" y="3977482"/>
                <a:ext cx="319067" cy="146050"/>
              </a:xfrm>
              <a:custGeom>
                <a:avLst/>
                <a:gdLst>
                  <a:gd name="T0" fmla="*/ 0 w 198"/>
                  <a:gd name="T1" fmla="*/ 78 h 92"/>
                  <a:gd name="T2" fmla="*/ 0 w 198"/>
                  <a:gd name="T3" fmla="*/ 78 h 92"/>
                  <a:gd name="T4" fmla="*/ 14 w 198"/>
                  <a:gd name="T5" fmla="*/ 59 h 92"/>
                  <a:gd name="T6" fmla="*/ 28 w 198"/>
                  <a:gd name="T7" fmla="*/ 41 h 92"/>
                  <a:gd name="T8" fmla="*/ 46 w 198"/>
                  <a:gd name="T9" fmla="*/ 23 h 92"/>
                  <a:gd name="T10" fmla="*/ 74 w 198"/>
                  <a:gd name="T11" fmla="*/ 9 h 92"/>
                  <a:gd name="T12" fmla="*/ 111 w 198"/>
                  <a:gd name="T13" fmla="*/ 0 h 92"/>
                  <a:gd name="T14" fmla="*/ 129 w 198"/>
                  <a:gd name="T15" fmla="*/ 0 h 92"/>
                  <a:gd name="T16" fmla="*/ 147 w 198"/>
                  <a:gd name="T17" fmla="*/ 0 h 92"/>
                  <a:gd name="T18" fmla="*/ 170 w 198"/>
                  <a:gd name="T19" fmla="*/ 9 h 92"/>
                  <a:gd name="T20" fmla="*/ 198 w 198"/>
                  <a:gd name="T21" fmla="*/ 18 h 92"/>
                  <a:gd name="T22" fmla="*/ 198 w 198"/>
                  <a:gd name="T23" fmla="*/ 18 h 92"/>
                  <a:gd name="T24" fmla="*/ 184 w 198"/>
                  <a:gd name="T25" fmla="*/ 32 h 92"/>
                  <a:gd name="T26" fmla="*/ 166 w 198"/>
                  <a:gd name="T27" fmla="*/ 50 h 92"/>
                  <a:gd name="T28" fmla="*/ 143 w 198"/>
                  <a:gd name="T29" fmla="*/ 64 h 92"/>
                  <a:gd name="T30" fmla="*/ 115 w 198"/>
                  <a:gd name="T31" fmla="*/ 78 h 92"/>
                  <a:gd name="T32" fmla="*/ 83 w 198"/>
                  <a:gd name="T33" fmla="*/ 87 h 92"/>
                  <a:gd name="T34" fmla="*/ 46 w 198"/>
                  <a:gd name="T35" fmla="*/ 92 h 92"/>
                  <a:gd name="T36" fmla="*/ 23 w 198"/>
                  <a:gd name="T37" fmla="*/ 87 h 92"/>
                  <a:gd name="T38" fmla="*/ 0 w 198"/>
                  <a:gd name="T39" fmla="*/ 78 h 92"/>
                  <a:gd name="T40" fmla="*/ 0 w 198"/>
                  <a:gd name="T41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8" h="92">
                    <a:moveTo>
                      <a:pt x="0" y="78"/>
                    </a:moveTo>
                    <a:lnTo>
                      <a:pt x="0" y="78"/>
                    </a:lnTo>
                    <a:lnTo>
                      <a:pt x="14" y="59"/>
                    </a:lnTo>
                    <a:lnTo>
                      <a:pt x="28" y="41"/>
                    </a:lnTo>
                    <a:lnTo>
                      <a:pt x="46" y="23"/>
                    </a:lnTo>
                    <a:lnTo>
                      <a:pt x="74" y="9"/>
                    </a:lnTo>
                    <a:lnTo>
                      <a:pt x="111" y="0"/>
                    </a:lnTo>
                    <a:lnTo>
                      <a:pt x="129" y="0"/>
                    </a:lnTo>
                    <a:lnTo>
                      <a:pt x="147" y="0"/>
                    </a:lnTo>
                    <a:lnTo>
                      <a:pt x="170" y="9"/>
                    </a:lnTo>
                    <a:lnTo>
                      <a:pt x="198" y="18"/>
                    </a:lnTo>
                    <a:lnTo>
                      <a:pt x="198" y="18"/>
                    </a:lnTo>
                    <a:lnTo>
                      <a:pt x="184" y="32"/>
                    </a:lnTo>
                    <a:lnTo>
                      <a:pt x="166" y="50"/>
                    </a:lnTo>
                    <a:lnTo>
                      <a:pt x="143" y="64"/>
                    </a:lnTo>
                    <a:lnTo>
                      <a:pt x="115" y="78"/>
                    </a:lnTo>
                    <a:lnTo>
                      <a:pt x="83" y="87"/>
                    </a:lnTo>
                    <a:lnTo>
                      <a:pt x="46" y="92"/>
                    </a:lnTo>
                    <a:lnTo>
                      <a:pt x="23" y="87"/>
                    </a:lnTo>
                    <a:lnTo>
                      <a:pt x="0" y="7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5" name="Freeform 87"/>
              <p:cNvSpPr>
                <a:spLocks/>
              </p:cNvSpPr>
              <p:nvPr/>
            </p:nvSpPr>
            <p:spPr bwMode="auto">
              <a:xfrm>
                <a:off x="2080200" y="3363119"/>
                <a:ext cx="370633" cy="174625"/>
              </a:xfrm>
              <a:custGeom>
                <a:avLst/>
                <a:gdLst>
                  <a:gd name="T0" fmla="*/ 0 w 230"/>
                  <a:gd name="T1" fmla="*/ 0 h 110"/>
                  <a:gd name="T2" fmla="*/ 0 w 230"/>
                  <a:gd name="T3" fmla="*/ 0 h 110"/>
                  <a:gd name="T4" fmla="*/ 14 w 230"/>
                  <a:gd name="T5" fmla="*/ 28 h 110"/>
                  <a:gd name="T6" fmla="*/ 37 w 230"/>
                  <a:gd name="T7" fmla="*/ 51 h 110"/>
                  <a:gd name="T8" fmla="*/ 60 w 230"/>
                  <a:gd name="T9" fmla="*/ 74 h 110"/>
                  <a:gd name="T10" fmla="*/ 92 w 230"/>
                  <a:gd name="T11" fmla="*/ 97 h 110"/>
                  <a:gd name="T12" fmla="*/ 111 w 230"/>
                  <a:gd name="T13" fmla="*/ 106 h 110"/>
                  <a:gd name="T14" fmla="*/ 134 w 230"/>
                  <a:gd name="T15" fmla="*/ 110 h 110"/>
                  <a:gd name="T16" fmla="*/ 152 w 230"/>
                  <a:gd name="T17" fmla="*/ 110 h 110"/>
                  <a:gd name="T18" fmla="*/ 180 w 230"/>
                  <a:gd name="T19" fmla="*/ 110 h 110"/>
                  <a:gd name="T20" fmla="*/ 203 w 230"/>
                  <a:gd name="T21" fmla="*/ 106 h 110"/>
                  <a:gd name="T22" fmla="*/ 230 w 230"/>
                  <a:gd name="T23" fmla="*/ 92 h 110"/>
                  <a:gd name="T24" fmla="*/ 230 w 230"/>
                  <a:gd name="T25" fmla="*/ 92 h 110"/>
                  <a:gd name="T26" fmla="*/ 221 w 230"/>
                  <a:gd name="T27" fmla="*/ 74 h 110"/>
                  <a:gd name="T28" fmla="*/ 207 w 230"/>
                  <a:gd name="T29" fmla="*/ 55 h 110"/>
                  <a:gd name="T30" fmla="*/ 189 w 230"/>
                  <a:gd name="T31" fmla="*/ 37 h 110"/>
                  <a:gd name="T32" fmla="*/ 161 w 230"/>
                  <a:gd name="T33" fmla="*/ 18 h 110"/>
                  <a:gd name="T34" fmla="*/ 120 w 230"/>
                  <a:gd name="T35" fmla="*/ 5 h 110"/>
                  <a:gd name="T36" fmla="*/ 97 w 230"/>
                  <a:gd name="T37" fmla="*/ 0 h 110"/>
                  <a:gd name="T38" fmla="*/ 69 w 230"/>
                  <a:gd name="T39" fmla="*/ 0 h 110"/>
                  <a:gd name="T40" fmla="*/ 37 w 230"/>
                  <a:gd name="T41" fmla="*/ 0 h 110"/>
                  <a:gd name="T42" fmla="*/ 0 w 230"/>
                  <a:gd name="T43" fmla="*/ 0 h 110"/>
                  <a:gd name="T44" fmla="*/ 0 w 230"/>
                  <a:gd name="T45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0" h="110">
                    <a:moveTo>
                      <a:pt x="0" y="0"/>
                    </a:moveTo>
                    <a:lnTo>
                      <a:pt x="0" y="0"/>
                    </a:lnTo>
                    <a:lnTo>
                      <a:pt x="14" y="28"/>
                    </a:lnTo>
                    <a:lnTo>
                      <a:pt x="37" y="51"/>
                    </a:lnTo>
                    <a:lnTo>
                      <a:pt x="60" y="74"/>
                    </a:lnTo>
                    <a:lnTo>
                      <a:pt x="92" y="97"/>
                    </a:lnTo>
                    <a:lnTo>
                      <a:pt x="111" y="106"/>
                    </a:lnTo>
                    <a:lnTo>
                      <a:pt x="134" y="110"/>
                    </a:lnTo>
                    <a:lnTo>
                      <a:pt x="152" y="110"/>
                    </a:lnTo>
                    <a:lnTo>
                      <a:pt x="180" y="110"/>
                    </a:lnTo>
                    <a:lnTo>
                      <a:pt x="203" y="106"/>
                    </a:lnTo>
                    <a:lnTo>
                      <a:pt x="230" y="92"/>
                    </a:lnTo>
                    <a:lnTo>
                      <a:pt x="230" y="92"/>
                    </a:lnTo>
                    <a:lnTo>
                      <a:pt x="221" y="74"/>
                    </a:lnTo>
                    <a:lnTo>
                      <a:pt x="207" y="55"/>
                    </a:lnTo>
                    <a:lnTo>
                      <a:pt x="189" y="37"/>
                    </a:lnTo>
                    <a:lnTo>
                      <a:pt x="161" y="18"/>
                    </a:lnTo>
                    <a:lnTo>
                      <a:pt x="120" y="5"/>
                    </a:lnTo>
                    <a:lnTo>
                      <a:pt x="97" y="0"/>
                    </a:lnTo>
                    <a:lnTo>
                      <a:pt x="69" y="0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6" name="Freeform 88"/>
              <p:cNvSpPr>
                <a:spLocks/>
              </p:cNvSpPr>
              <p:nvPr/>
            </p:nvSpPr>
            <p:spPr bwMode="auto">
              <a:xfrm>
                <a:off x="2317083" y="3186907"/>
                <a:ext cx="96687" cy="198438"/>
              </a:xfrm>
              <a:custGeom>
                <a:avLst/>
                <a:gdLst>
                  <a:gd name="T0" fmla="*/ 56 w 60"/>
                  <a:gd name="T1" fmla="*/ 125 h 125"/>
                  <a:gd name="T2" fmla="*/ 56 w 60"/>
                  <a:gd name="T3" fmla="*/ 125 h 125"/>
                  <a:gd name="T4" fmla="*/ 42 w 60"/>
                  <a:gd name="T5" fmla="*/ 120 h 125"/>
                  <a:gd name="T6" fmla="*/ 33 w 60"/>
                  <a:gd name="T7" fmla="*/ 111 h 125"/>
                  <a:gd name="T8" fmla="*/ 19 w 60"/>
                  <a:gd name="T9" fmla="*/ 102 h 125"/>
                  <a:gd name="T10" fmla="*/ 10 w 60"/>
                  <a:gd name="T11" fmla="*/ 88 h 125"/>
                  <a:gd name="T12" fmla="*/ 0 w 60"/>
                  <a:gd name="T13" fmla="*/ 65 h 125"/>
                  <a:gd name="T14" fmla="*/ 0 w 60"/>
                  <a:gd name="T15" fmla="*/ 37 h 125"/>
                  <a:gd name="T16" fmla="*/ 5 w 60"/>
                  <a:gd name="T17" fmla="*/ 0 h 125"/>
                  <a:gd name="T18" fmla="*/ 5 w 60"/>
                  <a:gd name="T19" fmla="*/ 0 h 125"/>
                  <a:gd name="T20" fmla="*/ 14 w 60"/>
                  <a:gd name="T21" fmla="*/ 10 h 125"/>
                  <a:gd name="T22" fmla="*/ 37 w 60"/>
                  <a:gd name="T23" fmla="*/ 33 h 125"/>
                  <a:gd name="T24" fmla="*/ 46 w 60"/>
                  <a:gd name="T25" fmla="*/ 46 h 125"/>
                  <a:gd name="T26" fmla="*/ 56 w 60"/>
                  <a:gd name="T27" fmla="*/ 69 h 125"/>
                  <a:gd name="T28" fmla="*/ 60 w 60"/>
                  <a:gd name="T29" fmla="*/ 97 h 125"/>
                  <a:gd name="T30" fmla="*/ 56 w 60"/>
                  <a:gd name="T31" fmla="*/ 125 h 125"/>
                  <a:gd name="T32" fmla="*/ 56 w 60"/>
                  <a:gd name="T33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125">
                    <a:moveTo>
                      <a:pt x="56" y="125"/>
                    </a:moveTo>
                    <a:lnTo>
                      <a:pt x="56" y="125"/>
                    </a:lnTo>
                    <a:lnTo>
                      <a:pt x="42" y="120"/>
                    </a:lnTo>
                    <a:lnTo>
                      <a:pt x="33" y="111"/>
                    </a:lnTo>
                    <a:lnTo>
                      <a:pt x="19" y="102"/>
                    </a:lnTo>
                    <a:lnTo>
                      <a:pt x="10" y="88"/>
                    </a:lnTo>
                    <a:lnTo>
                      <a:pt x="0" y="65"/>
                    </a:lnTo>
                    <a:lnTo>
                      <a:pt x="0" y="37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14" y="10"/>
                    </a:lnTo>
                    <a:lnTo>
                      <a:pt x="37" y="33"/>
                    </a:lnTo>
                    <a:lnTo>
                      <a:pt x="46" y="46"/>
                    </a:lnTo>
                    <a:lnTo>
                      <a:pt x="56" y="69"/>
                    </a:lnTo>
                    <a:lnTo>
                      <a:pt x="60" y="97"/>
                    </a:lnTo>
                    <a:lnTo>
                      <a:pt x="56" y="125"/>
                    </a:lnTo>
                    <a:lnTo>
                      <a:pt x="56" y="12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7" name="Freeform 89"/>
              <p:cNvSpPr>
                <a:spLocks/>
              </p:cNvSpPr>
              <p:nvPr/>
            </p:nvSpPr>
            <p:spPr bwMode="auto">
              <a:xfrm>
                <a:off x="2481451" y="3267869"/>
                <a:ext cx="140196" cy="314325"/>
              </a:xfrm>
              <a:custGeom>
                <a:avLst/>
                <a:gdLst>
                  <a:gd name="T0" fmla="*/ 18 w 87"/>
                  <a:gd name="T1" fmla="*/ 198 h 198"/>
                  <a:gd name="T2" fmla="*/ 18 w 87"/>
                  <a:gd name="T3" fmla="*/ 198 h 198"/>
                  <a:gd name="T4" fmla="*/ 9 w 87"/>
                  <a:gd name="T5" fmla="*/ 180 h 198"/>
                  <a:gd name="T6" fmla="*/ 4 w 87"/>
                  <a:gd name="T7" fmla="*/ 157 h 198"/>
                  <a:gd name="T8" fmla="*/ 0 w 87"/>
                  <a:gd name="T9" fmla="*/ 129 h 198"/>
                  <a:gd name="T10" fmla="*/ 0 w 87"/>
                  <a:gd name="T11" fmla="*/ 97 h 198"/>
                  <a:gd name="T12" fmla="*/ 14 w 87"/>
                  <a:gd name="T13" fmla="*/ 65 h 198"/>
                  <a:gd name="T14" fmla="*/ 23 w 87"/>
                  <a:gd name="T15" fmla="*/ 46 h 198"/>
                  <a:gd name="T16" fmla="*/ 37 w 87"/>
                  <a:gd name="T17" fmla="*/ 28 h 198"/>
                  <a:gd name="T18" fmla="*/ 55 w 87"/>
                  <a:gd name="T19" fmla="*/ 14 h 198"/>
                  <a:gd name="T20" fmla="*/ 78 w 87"/>
                  <a:gd name="T21" fmla="*/ 0 h 198"/>
                  <a:gd name="T22" fmla="*/ 78 w 87"/>
                  <a:gd name="T23" fmla="*/ 0 h 198"/>
                  <a:gd name="T24" fmla="*/ 83 w 87"/>
                  <a:gd name="T25" fmla="*/ 18 h 198"/>
                  <a:gd name="T26" fmla="*/ 87 w 87"/>
                  <a:gd name="T27" fmla="*/ 42 h 198"/>
                  <a:gd name="T28" fmla="*/ 87 w 87"/>
                  <a:gd name="T29" fmla="*/ 69 h 198"/>
                  <a:gd name="T30" fmla="*/ 87 w 87"/>
                  <a:gd name="T31" fmla="*/ 101 h 198"/>
                  <a:gd name="T32" fmla="*/ 73 w 87"/>
                  <a:gd name="T33" fmla="*/ 134 h 198"/>
                  <a:gd name="T34" fmla="*/ 50 w 87"/>
                  <a:gd name="T35" fmla="*/ 170 h 198"/>
                  <a:gd name="T36" fmla="*/ 37 w 87"/>
                  <a:gd name="T37" fmla="*/ 184 h 198"/>
                  <a:gd name="T38" fmla="*/ 18 w 87"/>
                  <a:gd name="T39" fmla="*/ 198 h 198"/>
                  <a:gd name="T40" fmla="*/ 18 w 87"/>
                  <a:gd name="T41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7" h="198">
                    <a:moveTo>
                      <a:pt x="18" y="198"/>
                    </a:moveTo>
                    <a:lnTo>
                      <a:pt x="18" y="198"/>
                    </a:lnTo>
                    <a:lnTo>
                      <a:pt x="9" y="180"/>
                    </a:lnTo>
                    <a:lnTo>
                      <a:pt x="4" y="157"/>
                    </a:lnTo>
                    <a:lnTo>
                      <a:pt x="0" y="129"/>
                    </a:lnTo>
                    <a:lnTo>
                      <a:pt x="0" y="97"/>
                    </a:lnTo>
                    <a:lnTo>
                      <a:pt x="14" y="65"/>
                    </a:lnTo>
                    <a:lnTo>
                      <a:pt x="23" y="46"/>
                    </a:lnTo>
                    <a:lnTo>
                      <a:pt x="37" y="28"/>
                    </a:lnTo>
                    <a:lnTo>
                      <a:pt x="55" y="14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83" y="18"/>
                    </a:lnTo>
                    <a:lnTo>
                      <a:pt x="87" y="42"/>
                    </a:lnTo>
                    <a:lnTo>
                      <a:pt x="87" y="69"/>
                    </a:lnTo>
                    <a:lnTo>
                      <a:pt x="87" y="101"/>
                    </a:lnTo>
                    <a:lnTo>
                      <a:pt x="73" y="134"/>
                    </a:lnTo>
                    <a:lnTo>
                      <a:pt x="50" y="170"/>
                    </a:lnTo>
                    <a:lnTo>
                      <a:pt x="37" y="184"/>
                    </a:lnTo>
                    <a:lnTo>
                      <a:pt x="18" y="198"/>
                    </a:lnTo>
                    <a:lnTo>
                      <a:pt x="18" y="19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8" name="Freeform 90"/>
              <p:cNvSpPr>
                <a:spLocks/>
              </p:cNvSpPr>
              <p:nvPr/>
            </p:nvSpPr>
            <p:spPr bwMode="auto">
              <a:xfrm>
                <a:off x="1197126" y="2961482"/>
                <a:ext cx="327124" cy="131763"/>
              </a:xfrm>
              <a:custGeom>
                <a:avLst/>
                <a:gdLst>
                  <a:gd name="T0" fmla="*/ 0 w 203"/>
                  <a:gd name="T1" fmla="*/ 14 h 83"/>
                  <a:gd name="T2" fmla="*/ 0 w 203"/>
                  <a:gd name="T3" fmla="*/ 14 h 83"/>
                  <a:gd name="T4" fmla="*/ 14 w 203"/>
                  <a:gd name="T5" fmla="*/ 32 h 83"/>
                  <a:gd name="T6" fmla="*/ 33 w 203"/>
                  <a:gd name="T7" fmla="*/ 50 h 83"/>
                  <a:gd name="T8" fmla="*/ 60 w 203"/>
                  <a:gd name="T9" fmla="*/ 69 h 83"/>
                  <a:gd name="T10" fmla="*/ 88 w 203"/>
                  <a:gd name="T11" fmla="*/ 78 h 83"/>
                  <a:gd name="T12" fmla="*/ 125 w 203"/>
                  <a:gd name="T13" fmla="*/ 83 h 83"/>
                  <a:gd name="T14" fmla="*/ 143 w 203"/>
                  <a:gd name="T15" fmla="*/ 83 h 83"/>
                  <a:gd name="T16" fmla="*/ 162 w 203"/>
                  <a:gd name="T17" fmla="*/ 78 h 83"/>
                  <a:gd name="T18" fmla="*/ 180 w 203"/>
                  <a:gd name="T19" fmla="*/ 69 h 83"/>
                  <a:gd name="T20" fmla="*/ 203 w 203"/>
                  <a:gd name="T21" fmla="*/ 55 h 83"/>
                  <a:gd name="T22" fmla="*/ 203 w 203"/>
                  <a:gd name="T23" fmla="*/ 55 h 83"/>
                  <a:gd name="T24" fmla="*/ 194 w 203"/>
                  <a:gd name="T25" fmla="*/ 41 h 83"/>
                  <a:gd name="T26" fmla="*/ 180 w 203"/>
                  <a:gd name="T27" fmla="*/ 27 h 83"/>
                  <a:gd name="T28" fmla="*/ 162 w 203"/>
                  <a:gd name="T29" fmla="*/ 14 h 83"/>
                  <a:gd name="T30" fmla="*/ 134 w 203"/>
                  <a:gd name="T31" fmla="*/ 4 h 83"/>
                  <a:gd name="T32" fmla="*/ 97 w 203"/>
                  <a:gd name="T33" fmla="*/ 0 h 83"/>
                  <a:gd name="T34" fmla="*/ 56 w 203"/>
                  <a:gd name="T35" fmla="*/ 0 h 83"/>
                  <a:gd name="T36" fmla="*/ 0 w 203"/>
                  <a:gd name="T37" fmla="*/ 14 h 83"/>
                  <a:gd name="T38" fmla="*/ 0 w 203"/>
                  <a:gd name="T39" fmla="*/ 1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3" h="83">
                    <a:moveTo>
                      <a:pt x="0" y="14"/>
                    </a:moveTo>
                    <a:lnTo>
                      <a:pt x="0" y="14"/>
                    </a:lnTo>
                    <a:lnTo>
                      <a:pt x="14" y="32"/>
                    </a:lnTo>
                    <a:lnTo>
                      <a:pt x="33" y="50"/>
                    </a:lnTo>
                    <a:lnTo>
                      <a:pt x="60" y="69"/>
                    </a:lnTo>
                    <a:lnTo>
                      <a:pt x="88" y="78"/>
                    </a:lnTo>
                    <a:lnTo>
                      <a:pt x="125" y="83"/>
                    </a:lnTo>
                    <a:lnTo>
                      <a:pt x="143" y="83"/>
                    </a:lnTo>
                    <a:lnTo>
                      <a:pt x="162" y="78"/>
                    </a:lnTo>
                    <a:lnTo>
                      <a:pt x="180" y="69"/>
                    </a:lnTo>
                    <a:lnTo>
                      <a:pt x="203" y="55"/>
                    </a:lnTo>
                    <a:lnTo>
                      <a:pt x="203" y="55"/>
                    </a:lnTo>
                    <a:lnTo>
                      <a:pt x="194" y="41"/>
                    </a:lnTo>
                    <a:lnTo>
                      <a:pt x="180" y="27"/>
                    </a:lnTo>
                    <a:lnTo>
                      <a:pt x="162" y="14"/>
                    </a:lnTo>
                    <a:lnTo>
                      <a:pt x="134" y="4"/>
                    </a:lnTo>
                    <a:lnTo>
                      <a:pt x="97" y="0"/>
                    </a:lnTo>
                    <a:lnTo>
                      <a:pt x="56" y="0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9" name="Freeform 91"/>
              <p:cNvSpPr>
                <a:spLocks/>
              </p:cNvSpPr>
              <p:nvPr/>
            </p:nvSpPr>
            <p:spPr bwMode="auto">
              <a:xfrm>
                <a:off x="1367940" y="2799557"/>
                <a:ext cx="96687" cy="153988"/>
              </a:xfrm>
              <a:custGeom>
                <a:avLst/>
                <a:gdLst>
                  <a:gd name="T0" fmla="*/ 60 w 60"/>
                  <a:gd name="T1" fmla="*/ 97 h 97"/>
                  <a:gd name="T2" fmla="*/ 60 w 60"/>
                  <a:gd name="T3" fmla="*/ 97 h 97"/>
                  <a:gd name="T4" fmla="*/ 51 w 60"/>
                  <a:gd name="T5" fmla="*/ 93 h 97"/>
                  <a:gd name="T6" fmla="*/ 28 w 60"/>
                  <a:gd name="T7" fmla="*/ 83 h 97"/>
                  <a:gd name="T8" fmla="*/ 19 w 60"/>
                  <a:gd name="T9" fmla="*/ 69 h 97"/>
                  <a:gd name="T10" fmla="*/ 9 w 60"/>
                  <a:gd name="T11" fmla="*/ 56 h 97"/>
                  <a:gd name="T12" fmla="*/ 0 w 60"/>
                  <a:gd name="T13" fmla="*/ 33 h 97"/>
                  <a:gd name="T14" fmla="*/ 0 w 60"/>
                  <a:gd name="T15" fmla="*/ 0 h 97"/>
                  <a:gd name="T16" fmla="*/ 0 w 60"/>
                  <a:gd name="T17" fmla="*/ 0 h 97"/>
                  <a:gd name="T18" fmla="*/ 9 w 60"/>
                  <a:gd name="T19" fmla="*/ 5 h 97"/>
                  <a:gd name="T20" fmla="*/ 33 w 60"/>
                  <a:gd name="T21" fmla="*/ 23 h 97"/>
                  <a:gd name="T22" fmla="*/ 46 w 60"/>
                  <a:gd name="T23" fmla="*/ 33 h 97"/>
                  <a:gd name="T24" fmla="*/ 56 w 60"/>
                  <a:gd name="T25" fmla="*/ 51 h 97"/>
                  <a:gd name="T26" fmla="*/ 60 w 60"/>
                  <a:gd name="T27" fmla="*/ 69 h 97"/>
                  <a:gd name="T28" fmla="*/ 60 w 60"/>
                  <a:gd name="T29" fmla="*/ 97 h 97"/>
                  <a:gd name="T30" fmla="*/ 60 w 60"/>
                  <a:gd name="T31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97">
                    <a:moveTo>
                      <a:pt x="60" y="97"/>
                    </a:moveTo>
                    <a:lnTo>
                      <a:pt x="60" y="97"/>
                    </a:lnTo>
                    <a:lnTo>
                      <a:pt x="51" y="93"/>
                    </a:lnTo>
                    <a:lnTo>
                      <a:pt x="28" y="83"/>
                    </a:lnTo>
                    <a:lnTo>
                      <a:pt x="19" y="69"/>
                    </a:lnTo>
                    <a:lnTo>
                      <a:pt x="9" y="56"/>
                    </a:lnTo>
                    <a:lnTo>
                      <a:pt x="0" y="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5"/>
                    </a:lnTo>
                    <a:lnTo>
                      <a:pt x="33" y="23"/>
                    </a:lnTo>
                    <a:lnTo>
                      <a:pt x="46" y="33"/>
                    </a:lnTo>
                    <a:lnTo>
                      <a:pt x="56" y="51"/>
                    </a:lnTo>
                    <a:lnTo>
                      <a:pt x="60" y="69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0" name="Freeform 92"/>
              <p:cNvSpPr>
                <a:spLocks/>
              </p:cNvSpPr>
              <p:nvPr/>
            </p:nvSpPr>
            <p:spPr bwMode="auto">
              <a:xfrm>
                <a:off x="1538753" y="2821782"/>
                <a:ext cx="111190" cy="277813"/>
              </a:xfrm>
              <a:custGeom>
                <a:avLst/>
                <a:gdLst>
                  <a:gd name="T0" fmla="*/ 28 w 69"/>
                  <a:gd name="T1" fmla="*/ 175 h 175"/>
                  <a:gd name="T2" fmla="*/ 28 w 69"/>
                  <a:gd name="T3" fmla="*/ 175 h 175"/>
                  <a:gd name="T4" fmla="*/ 19 w 69"/>
                  <a:gd name="T5" fmla="*/ 161 h 175"/>
                  <a:gd name="T6" fmla="*/ 9 w 69"/>
                  <a:gd name="T7" fmla="*/ 143 h 175"/>
                  <a:gd name="T8" fmla="*/ 0 w 69"/>
                  <a:gd name="T9" fmla="*/ 120 h 175"/>
                  <a:gd name="T10" fmla="*/ 0 w 69"/>
                  <a:gd name="T11" fmla="*/ 92 h 175"/>
                  <a:gd name="T12" fmla="*/ 5 w 69"/>
                  <a:gd name="T13" fmla="*/ 65 h 175"/>
                  <a:gd name="T14" fmla="*/ 19 w 69"/>
                  <a:gd name="T15" fmla="*/ 32 h 175"/>
                  <a:gd name="T16" fmla="*/ 32 w 69"/>
                  <a:gd name="T17" fmla="*/ 19 h 175"/>
                  <a:gd name="T18" fmla="*/ 46 w 69"/>
                  <a:gd name="T19" fmla="*/ 0 h 175"/>
                  <a:gd name="T20" fmla="*/ 46 w 69"/>
                  <a:gd name="T21" fmla="*/ 0 h 175"/>
                  <a:gd name="T22" fmla="*/ 55 w 69"/>
                  <a:gd name="T23" fmla="*/ 19 h 175"/>
                  <a:gd name="T24" fmla="*/ 65 w 69"/>
                  <a:gd name="T25" fmla="*/ 37 h 175"/>
                  <a:gd name="T26" fmla="*/ 69 w 69"/>
                  <a:gd name="T27" fmla="*/ 60 h 175"/>
                  <a:gd name="T28" fmla="*/ 69 w 69"/>
                  <a:gd name="T29" fmla="*/ 83 h 175"/>
                  <a:gd name="T30" fmla="*/ 65 w 69"/>
                  <a:gd name="T31" fmla="*/ 115 h 175"/>
                  <a:gd name="T32" fmla="*/ 51 w 69"/>
                  <a:gd name="T33" fmla="*/ 148 h 175"/>
                  <a:gd name="T34" fmla="*/ 28 w 69"/>
                  <a:gd name="T35" fmla="*/ 175 h 175"/>
                  <a:gd name="T36" fmla="*/ 28 w 69"/>
                  <a:gd name="T37" fmla="*/ 17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5">
                    <a:moveTo>
                      <a:pt x="28" y="175"/>
                    </a:moveTo>
                    <a:lnTo>
                      <a:pt x="28" y="175"/>
                    </a:lnTo>
                    <a:lnTo>
                      <a:pt x="19" y="161"/>
                    </a:lnTo>
                    <a:lnTo>
                      <a:pt x="9" y="143"/>
                    </a:lnTo>
                    <a:lnTo>
                      <a:pt x="0" y="120"/>
                    </a:lnTo>
                    <a:lnTo>
                      <a:pt x="0" y="92"/>
                    </a:lnTo>
                    <a:lnTo>
                      <a:pt x="5" y="65"/>
                    </a:lnTo>
                    <a:lnTo>
                      <a:pt x="19" y="32"/>
                    </a:lnTo>
                    <a:lnTo>
                      <a:pt x="32" y="19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55" y="19"/>
                    </a:lnTo>
                    <a:lnTo>
                      <a:pt x="65" y="37"/>
                    </a:lnTo>
                    <a:lnTo>
                      <a:pt x="69" y="60"/>
                    </a:lnTo>
                    <a:lnTo>
                      <a:pt x="69" y="83"/>
                    </a:lnTo>
                    <a:lnTo>
                      <a:pt x="65" y="115"/>
                    </a:lnTo>
                    <a:lnTo>
                      <a:pt x="51" y="148"/>
                    </a:lnTo>
                    <a:lnTo>
                      <a:pt x="28" y="175"/>
                    </a:lnTo>
                    <a:lnTo>
                      <a:pt x="28" y="17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1" name="Freeform 93"/>
              <p:cNvSpPr>
                <a:spLocks/>
              </p:cNvSpPr>
              <p:nvPr/>
            </p:nvSpPr>
            <p:spPr bwMode="auto">
              <a:xfrm>
                <a:off x="2376706" y="1894682"/>
                <a:ext cx="141807" cy="350838"/>
              </a:xfrm>
              <a:custGeom>
                <a:avLst/>
                <a:gdLst>
                  <a:gd name="T0" fmla="*/ 46 w 88"/>
                  <a:gd name="T1" fmla="*/ 0 h 221"/>
                  <a:gd name="T2" fmla="*/ 46 w 88"/>
                  <a:gd name="T3" fmla="*/ 0 h 221"/>
                  <a:gd name="T4" fmla="*/ 28 w 88"/>
                  <a:gd name="T5" fmla="*/ 18 h 221"/>
                  <a:gd name="T6" fmla="*/ 19 w 88"/>
                  <a:gd name="T7" fmla="*/ 46 h 221"/>
                  <a:gd name="T8" fmla="*/ 5 w 88"/>
                  <a:gd name="T9" fmla="*/ 73 h 221"/>
                  <a:gd name="T10" fmla="*/ 0 w 88"/>
                  <a:gd name="T11" fmla="*/ 110 h 221"/>
                  <a:gd name="T12" fmla="*/ 0 w 88"/>
                  <a:gd name="T13" fmla="*/ 128 h 221"/>
                  <a:gd name="T14" fmla="*/ 5 w 88"/>
                  <a:gd name="T15" fmla="*/ 147 h 221"/>
                  <a:gd name="T16" fmla="*/ 9 w 88"/>
                  <a:gd name="T17" fmla="*/ 165 h 221"/>
                  <a:gd name="T18" fmla="*/ 19 w 88"/>
                  <a:gd name="T19" fmla="*/ 184 h 221"/>
                  <a:gd name="T20" fmla="*/ 37 w 88"/>
                  <a:gd name="T21" fmla="*/ 202 h 221"/>
                  <a:gd name="T22" fmla="*/ 55 w 88"/>
                  <a:gd name="T23" fmla="*/ 221 h 221"/>
                  <a:gd name="T24" fmla="*/ 55 w 88"/>
                  <a:gd name="T25" fmla="*/ 221 h 221"/>
                  <a:gd name="T26" fmla="*/ 65 w 88"/>
                  <a:gd name="T27" fmla="*/ 207 h 221"/>
                  <a:gd name="T28" fmla="*/ 79 w 88"/>
                  <a:gd name="T29" fmla="*/ 193 h 221"/>
                  <a:gd name="T30" fmla="*/ 88 w 88"/>
                  <a:gd name="T31" fmla="*/ 170 h 221"/>
                  <a:gd name="T32" fmla="*/ 88 w 88"/>
                  <a:gd name="T33" fmla="*/ 138 h 221"/>
                  <a:gd name="T34" fmla="*/ 88 w 88"/>
                  <a:gd name="T35" fmla="*/ 96 h 221"/>
                  <a:gd name="T36" fmla="*/ 74 w 88"/>
                  <a:gd name="T37" fmla="*/ 50 h 221"/>
                  <a:gd name="T38" fmla="*/ 46 w 88"/>
                  <a:gd name="T39" fmla="*/ 0 h 221"/>
                  <a:gd name="T40" fmla="*/ 46 w 88"/>
                  <a:gd name="T41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" h="221">
                    <a:moveTo>
                      <a:pt x="46" y="0"/>
                    </a:moveTo>
                    <a:lnTo>
                      <a:pt x="46" y="0"/>
                    </a:lnTo>
                    <a:lnTo>
                      <a:pt x="28" y="18"/>
                    </a:lnTo>
                    <a:lnTo>
                      <a:pt x="19" y="46"/>
                    </a:lnTo>
                    <a:lnTo>
                      <a:pt x="5" y="73"/>
                    </a:lnTo>
                    <a:lnTo>
                      <a:pt x="0" y="110"/>
                    </a:lnTo>
                    <a:lnTo>
                      <a:pt x="0" y="128"/>
                    </a:lnTo>
                    <a:lnTo>
                      <a:pt x="5" y="147"/>
                    </a:lnTo>
                    <a:lnTo>
                      <a:pt x="9" y="165"/>
                    </a:lnTo>
                    <a:lnTo>
                      <a:pt x="19" y="184"/>
                    </a:lnTo>
                    <a:lnTo>
                      <a:pt x="37" y="202"/>
                    </a:lnTo>
                    <a:lnTo>
                      <a:pt x="55" y="221"/>
                    </a:lnTo>
                    <a:lnTo>
                      <a:pt x="55" y="221"/>
                    </a:lnTo>
                    <a:lnTo>
                      <a:pt x="65" y="207"/>
                    </a:lnTo>
                    <a:lnTo>
                      <a:pt x="79" y="193"/>
                    </a:lnTo>
                    <a:lnTo>
                      <a:pt x="88" y="170"/>
                    </a:lnTo>
                    <a:lnTo>
                      <a:pt x="88" y="138"/>
                    </a:lnTo>
                    <a:lnTo>
                      <a:pt x="88" y="96"/>
                    </a:lnTo>
                    <a:lnTo>
                      <a:pt x="74" y="50"/>
                    </a:lnTo>
                    <a:lnTo>
                      <a:pt x="46" y="0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2" name="Freeform 94"/>
              <p:cNvSpPr>
                <a:spLocks/>
              </p:cNvSpPr>
              <p:nvPr/>
            </p:nvSpPr>
            <p:spPr bwMode="auto">
              <a:xfrm>
                <a:off x="2555577" y="2024857"/>
                <a:ext cx="133750" cy="139700"/>
              </a:xfrm>
              <a:custGeom>
                <a:avLst/>
                <a:gdLst>
                  <a:gd name="T0" fmla="*/ 0 w 83"/>
                  <a:gd name="T1" fmla="*/ 88 h 88"/>
                  <a:gd name="T2" fmla="*/ 0 w 83"/>
                  <a:gd name="T3" fmla="*/ 88 h 88"/>
                  <a:gd name="T4" fmla="*/ 0 w 83"/>
                  <a:gd name="T5" fmla="*/ 74 h 88"/>
                  <a:gd name="T6" fmla="*/ 0 w 83"/>
                  <a:gd name="T7" fmla="*/ 65 h 88"/>
                  <a:gd name="T8" fmla="*/ 4 w 83"/>
                  <a:gd name="T9" fmla="*/ 51 h 88"/>
                  <a:gd name="T10" fmla="*/ 14 w 83"/>
                  <a:gd name="T11" fmla="*/ 37 h 88"/>
                  <a:gd name="T12" fmla="*/ 27 w 83"/>
                  <a:gd name="T13" fmla="*/ 23 h 88"/>
                  <a:gd name="T14" fmla="*/ 50 w 83"/>
                  <a:gd name="T15" fmla="*/ 10 h 88"/>
                  <a:gd name="T16" fmla="*/ 83 w 83"/>
                  <a:gd name="T17" fmla="*/ 0 h 88"/>
                  <a:gd name="T18" fmla="*/ 83 w 83"/>
                  <a:gd name="T19" fmla="*/ 0 h 88"/>
                  <a:gd name="T20" fmla="*/ 83 w 83"/>
                  <a:gd name="T21" fmla="*/ 10 h 88"/>
                  <a:gd name="T22" fmla="*/ 69 w 83"/>
                  <a:gd name="T23" fmla="*/ 37 h 88"/>
                  <a:gd name="T24" fmla="*/ 60 w 83"/>
                  <a:gd name="T25" fmla="*/ 56 h 88"/>
                  <a:gd name="T26" fmla="*/ 46 w 83"/>
                  <a:gd name="T27" fmla="*/ 70 h 88"/>
                  <a:gd name="T28" fmla="*/ 23 w 83"/>
                  <a:gd name="T29" fmla="*/ 79 h 88"/>
                  <a:gd name="T30" fmla="*/ 0 w 83"/>
                  <a:gd name="T31" fmla="*/ 88 h 88"/>
                  <a:gd name="T32" fmla="*/ 0 w 83"/>
                  <a:gd name="T33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8">
                    <a:moveTo>
                      <a:pt x="0" y="88"/>
                    </a:moveTo>
                    <a:lnTo>
                      <a:pt x="0" y="88"/>
                    </a:lnTo>
                    <a:lnTo>
                      <a:pt x="0" y="74"/>
                    </a:lnTo>
                    <a:lnTo>
                      <a:pt x="0" y="65"/>
                    </a:lnTo>
                    <a:lnTo>
                      <a:pt x="4" y="51"/>
                    </a:lnTo>
                    <a:lnTo>
                      <a:pt x="14" y="37"/>
                    </a:lnTo>
                    <a:lnTo>
                      <a:pt x="27" y="23"/>
                    </a:lnTo>
                    <a:lnTo>
                      <a:pt x="50" y="10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83" y="10"/>
                    </a:lnTo>
                    <a:lnTo>
                      <a:pt x="69" y="37"/>
                    </a:lnTo>
                    <a:lnTo>
                      <a:pt x="60" y="56"/>
                    </a:lnTo>
                    <a:lnTo>
                      <a:pt x="46" y="70"/>
                    </a:lnTo>
                    <a:lnTo>
                      <a:pt x="23" y="79"/>
                    </a:lnTo>
                    <a:lnTo>
                      <a:pt x="0" y="88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3" name="Freeform 95"/>
              <p:cNvSpPr>
                <a:spLocks/>
              </p:cNvSpPr>
              <p:nvPr/>
            </p:nvSpPr>
            <p:spPr bwMode="auto">
              <a:xfrm>
                <a:off x="2428273" y="2237582"/>
                <a:ext cx="298118" cy="123825"/>
              </a:xfrm>
              <a:custGeom>
                <a:avLst/>
                <a:gdLst>
                  <a:gd name="T0" fmla="*/ 0 w 185"/>
                  <a:gd name="T1" fmla="*/ 55 h 78"/>
                  <a:gd name="T2" fmla="*/ 0 w 185"/>
                  <a:gd name="T3" fmla="*/ 55 h 78"/>
                  <a:gd name="T4" fmla="*/ 10 w 185"/>
                  <a:gd name="T5" fmla="*/ 41 h 78"/>
                  <a:gd name="T6" fmla="*/ 28 w 185"/>
                  <a:gd name="T7" fmla="*/ 28 h 78"/>
                  <a:gd name="T8" fmla="*/ 51 w 185"/>
                  <a:gd name="T9" fmla="*/ 14 h 78"/>
                  <a:gd name="T10" fmla="*/ 79 w 185"/>
                  <a:gd name="T11" fmla="*/ 5 h 78"/>
                  <a:gd name="T12" fmla="*/ 111 w 185"/>
                  <a:gd name="T13" fmla="*/ 0 h 78"/>
                  <a:gd name="T14" fmla="*/ 125 w 185"/>
                  <a:gd name="T15" fmla="*/ 0 h 78"/>
                  <a:gd name="T16" fmla="*/ 148 w 185"/>
                  <a:gd name="T17" fmla="*/ 9 h 78"/>
                  <a:gd name="T18" fmla="*/ 166 w 185"/>
                  <a:gd name="T19" fmla="*/ 18 h 78"/>
                  <a:gd name="T20" fmla="*/ 185 w 185"/>
                  <a:gd name="T21" fmla="*/ 28 h 78"/>
                  <a:gd name="T22" fmla="*/ 185 w 185"/>
                  <a:gd name="T23" fmla="*/ 28 h 78"/>
                  <a:gd name="T24" fmla="*/ 171 w 185"/>
                  <a:gd name="T25" fmla="*/ 41 h 78"/>
                  <a:gd name="T26" fmla="*/ 157 w 185"/>
                  <a:gd name="T27" fmla="*/ 55 h 78"/>
                  <a:gd name="T28" fmla="*/ 134 w 185"/>
                  <a:gd name="T29" fmla="*/ 64 h 78"/>
                  <a:gd name="T30" fmla="*/ 102 w 185"/>
                  <a:gd name="T31" fmla="*/ 74 h 78"/>
                  <a:gd name="T32" fmla="*/ 70 w 185"/>
                  <a:gd name="T33" fmla="*/ 78 h 78"/>
                  <a:gd name="T34" fmla="*/ 37 w 185"/>
                  <a:gd name="T35" fmla="*/ 69 h 78"/>
                  <a:gd name="T36" fmla="*/ 19 w 185"/>
                  <a:gd name="T37" fmla="*/ 64 h 78"/>
                  <a:gd name="T38" fmla="*/ 0 w 185"/>
                  <a:gd name="T39" fmla="*/ 55 h 78"/>
                  <a:gd name="T40" fmla="*/ 0 w 185"/>
                  <a:gd name="T41" fmla="*/ 5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5" h="78">
                    <a:moveTo>
                      <a:pt x="0" y="55"/>
                    </a:moveTo>
                    <a:lnTo>
                      <a:pt x="0" y="55"/>
                    </a:lnTo>
                    <a:lnTo>
                      <a:pt x="10" y="41"/>
                    </a:lnTo>
                    <a:lnTo>
                      <a:pt x="28" y="28"/>
                    </a:lnTo>
                    <a:lnTo>
                      <a:pt x="51" y="14"/>
                    </a:lnTo>
                    <a:lnTo>
                      <a:pt x="79" y="5"/>
                    </a:lnTo>
                    <a:lnTo>
                      <a:pt x="111" y="0"/>
                    </a:lnTo>
                    <a:lnTo>
                      <a:pt x="125" y="0"/>
                    </a:lnTo>
                    <a:lnTo>
                      <a:pt x="148" y="9"/>
                    </a:lnTo>
                    <a:lnTo>
                      <a:pt x="166" y="18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71" y="41"/>
                    </a:lnTo>
                    <a:lnTo>
                      <a:pt x="157" y="55"/>
                    </a:lnTo>
                    <a:lnTo>
                      <a:pt x="134" y="64"/>
                    </a:lnTo>
                    <a:lnTo>
                      <a:pt x="102" y="74"/>
                    </a:lnTo>
                    <a:lnTo>
                      <a:pt x="70" y="78"/>
                    </a:lnTo>
                    <a:lnTo>
                      <a:pt x="37" y="69"/>
                    </a:lnTo>
                    <a:lnTo>
                      <a:pt x="19" y="64"/>
                    </a:lnTo>
                    <a:lnTo>
                      <a:pt x="0" y="55"/>
                    </a:lnTo>
                    <a:lnTo>
                      <a:pt x="0" y="5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4" name="Freeform 96"/>
              <p:cNvSpPr>
                <a:spLocks/>
              </p:cNvSpPr>
              <p:nvPr/>
            </p:nvSpPr>
            <p:spPr bwMode="auto">
              <a:xfrm>
                <a:off x="3533727" y="3925094"/>
                <a:ext cx="238494" cy="263525"/>
              </a:xfrm>
              <a:custGeom>
                <a:avLst/>
                <a:gdLst>
                  <a:gd name="T0" fmla="*/ 148 w 148"/>
                  <a:gd name="T1" fmla="*/ 0 h 166"/>
                  <a:gd name="T2" fmla="*/ 148 w 148"/>
                  <a:gd name="T3" fmla="*/ 0 h 166"/>
                  <a:gd name="T4" fmla="*/ 125 w 148"/>
                  <a:gd name="T5" fmla="*/ 5 h 166"/>
                  <a:gd name="T6" fmla="*/ 97 w 148"/>
                  <a:gd name="T7" fmla="*/ 14 h 166"/>
                  <a:gd name="T8" fmla="*/ 69 w 148"/>
                  <a:gd name="T9" fmla="*/ 28 h 166"/>
                  <a:gd name="T10" fmla="*/ 42 w 148"/>
                  <a:gd name="T11" fmla="*/ 51 h 166"/>
                  <a:gd name="T12" fmla="*/ 28 w 148"/>
                  <a:gd name="T13" fmla="*/ 65 h 166"/>
                  <a:gd name="T14" fmla="*/ 19 w 148"/>
                  <a:gd name="T15" fmla="*/ 79 h 166"/>
                  <a:gd name="T16" fmla="*/ 9 w 148"/>
                  <a:gd name="T17" fmla="*/ 97 h 166"/>
                  <a:gd name="T18" fmla="*/ 0 w 148"/>
                  <a:gd name="T19" fmla="*/ 116 h 166"/>
                  <a:gd name="T20" fmla="*/ 0 w 148"/>
                  <a:gd name="T21" fmla="*/ 139 h 166"/>
                  <a:gd name="T22" fmla="*/ 0 w 148"/>
                  <a:gd name="T23" fmla="*/ 166 h 166"/>
                  <a:gd name="T24" fmla="*/ 0 w 148"/>
                  <a:gd name="T25" fmla="*/ 166 h 166"/>
                  <a:gd name="T26" fmla="*/ 19 w 148"/>
                  <a:gd name="T27" fmla="*/ 166 h 166"/>
                  <a:gd name="T28" fmla="*/ 37 w 148"/>
                  <a:gd name="T29" fmla="*/ 162 h 166"/>
                  <a:gd name="T30" fmla="*/ 60 w 148"/>
                  <a:gd name="T31" fmla="*/ 152 h 166"/>
                  <a:gd name="T32" fmla="*/ 83 w 148"/>
                  <a:gd name="T33" fmla="*/ 129 h 166"/>
                  <a:gd name="T34" fmla="*/ 111 w 148"/>
                  <a:gd name="T35" fmla="*/ 102 h 166"/>
                  <a:gd name="T36" fmla="*/ 134 w 148"/>
                  <a:gd name="T37" fmla="*/ 60 h 166"/>
                  <a:gd name="T38" fmla="*/ 148 w 148"/>
                  <a:gd name="T39" fmla="*/ 0 h 166"/>
                  <a:gd name="T40" fmla="*/ 148 w 148"/>
                  <a:gd name="T4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8" h="166">
                    <a:moveTo>
                      <a:pt x="148" y="0"/>
                    </a:moveTo>
                    <a:lnTo>
                      <a:pt x="148" y="0"/>
                    </a:lnTo>
                    <a:lnTo>
                      <a:pt x="125" y="5"/>
                    </a:lnTo>
                    <a:lnTo>
                      <a:pt x="97" y="14"/>
                    </a:lnTo>
                    <a:lnTo>
                      <a:pt x="69" y="28"/>
                    </a:lnTo>
                    <a:lnTo>
                      <a:pt x="42" y="51"/>
                    </a:lnTo>
                    <a:lnTo>
                      <a:pt x="28" y="65"/>
                    </a:lnTo>
                    <a:lnTo>
                      <a:pt x="19" y="79"/>
                    </a:lnTo>
                    <a:lnTo>
                      <a:pt x="9" y="97"/>
                    </a:lnTo>
                    <a:lnTo>
                      <a:pt x="0" y="116"/>
                    </a:lnTo>
                    <a:lnTo>
                      <a:pt x="0" y="139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19" y="166"/>
                    </a:lnTo>
                    <a:lnTo>
                      <a:pt x="37" y="162"/>
                    </a:lnTo>
                    <a:lnTo>
                      <a:pt x="60" y="152"/>
                    </a:lnTo>
                    <a:lnTo>
                      <a:pt x="83" y="129"/>
                    </a:lnTo>
                    <a:lnTo>
                      <a:pt x="111" y="102"/>
                    </a:lnTo>
                    <a:lnTo>
                      <a:pt x="134" y="60"/>
                    </a:lnTo>
                    <a:lnTo>
                      <a:pt x="148" y="0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5" name="Freeform 97"/>
              <p:cNvSpPr>
                <a:spLocks/>
              </p:cNvSpPr>
              <p:nvPr/>
            </p:nvSpPr>
            <p:spPr bwMode="auto">
              <a:xfrm>
                <a:off x="3661031" y="4152107"/>
                <a:ext cx="191762" cy="66675"/>
              </a:xfrm>
              <a:custGeom>
                <a:avLst/>
                <a:gdLst>
                  <a:gd name="T0" fmla="*/ 0 w 119"/>
                  <a:gd name="T1" fmla="*/ 23 h 42"/>
                  <a:gd name="T2" fmla="*/ 0 w 119"/>
                  <a:gd name="T3" fmla="*/ 23 h 42"/>
                  <a:gd name="T4" fmla="*/ 4 w 119"/>
                  <a:gd name="T5" fmla="*/ 19 h 42"/>
                  <a:gd name="T6" fmla="*/ 13 w 119"/>
                  <a:gd name="T7" fmla="*/ 9 h 42"/>
                  <a:gd name="T8" fmla="*/ 27 w 119"/>
                  <a:gd name="T9" fmla="*/ 5 h 42"/>
                  <a:gd name="T10" fmla="*/ 46 w 119"/>
                  <a:gd name="T11" fmla="*/ 0 h 42"/>
                  <a:gd name="T12" fmla="*/ 64 w 119"/>
                  <a:gd name="T13" fmla="*/ 0 h 42"/>
                  <a:gd name="T14" fmla="*/ 92 w 119"/>
                  <a:gd name="T15" fmla="*/ 5 h 42"/>
                  <a:gd name="T16" fmla="*/ 119 w 119"/>
                  <a:gd name="T17" fmla="*/ 19 h 42"/>
                  <a:gd name="T18" fmla="*/ 119 w 119"/>
                  <a:gd name="T19" fmla="*/ 19 h 42"/>
                  <a:gd name="T20" fmla="*/ 110 w 119"/>
                  <a:gd name="T21" fmla="*/ 28 h 42"/>
                  <a:gd name="T22" fmla="*/ 82 w 119"/>
                  <a:gd name="T23" fmla="*/ 42 h 42"/>
                  <a:gd name="T24" fmla="*/ 64 w 119"/>
                  <a:gd name="T25" fmla="*/ 42 h 42"/>
                  <a:gd name="T26" fmla="*/ 46 w 119"/>
                  <a:gd name="T27" fmla="*/ 42 h 42"/>
                  <a:gd name="T28" fmla="*/ 23 w 119"/>
                  <a:gd name="T29" fmla="*/ 37 h 42"/>
                  <a:gd name="T30" fmla="*/ 0 w 119"/>
                  <a:gd name="T31" fmla="*/ 23 h 42"/>
                  <a:gd name="T32" fmla="*/ 0 w 119"/>
                  <a:gd name="T33" fmla="*/ 2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9" h="42">
                    <a:moveTo>
                      <a:pt x="0" y="23"/>
                    </a:moveTo>
                    <a:lnTo>
                      <a:pt x="0" y="23"/>
                    </a:lnTo>
                    <a:lnTo>
                      <a:pt x="4" y="19"/>
                    </a:lnTo>
                    <a:lnTo>
                      <a:pt x="13" y="9"/>
                    </a:lnTo>
                    <a:lnTo>
                      <a:pt x="27" y="5"/>
                    </a:lnTo>
                    <a:lnTo>
                      <a:pt x="46" y="0"/>
                    </a:lnTo>
                    <a:lnTo>
                      <a:pt x="64" y="0"/>
                    </a:lnTo>
                    <a:lnTo>
                      <a:pt x="92" y="5"/>
                    </a:lnTo>
                    <a:lnTo>
                      <a:pt x="119" y="19"/>
                    </a:lnTo>
                    <a:lnTo>
                      <a:pt x="119" y="19"/>
                    </a:lnTo>
                    <a:lnTo>
                      <a:pt x="110" y="28"/>
                    </a:lnTo>
                    <a:lnTo>
                      <a:pt x="82" y="42"/>
                    </a:lnTo>
                    <a:lnTo>
                      <a:pt x="64" y="42"/>
                    </a:lnTo>
                    <a:lnTo>
                      <a:pt x="46" y="42"/>
                    </a:lnTo>
                    <a:lnTo>
                      <a:pt x="23" y="37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6" name="Freeform 98"/>
              <p:cNvSpPr>
                <a:spLocks/>
              </p:cNvSpPr>
              <p:nvPr/>
            </p:nvSpPr>
            <p:spPr bwMode="auto">
              <a:xfrm>
                <a:off x="3453154" y="4218782"/>
                <a:ext cx="244940" cy="174625"/>
              </a:xfrm>
              <a:custGeom>
                <a:avLst/>
                <a:gdLst>
                  <a:gd name="T0" fmla="*/ 0 w 152"/>
                  <a:gd name="T1" fmla="*/ 0 h 110"/>
                  <a:gd name="T2" fmla="*/ 0 w 152"/>
                  <a:gd name="T3" fmla="*/ 0 h 110"/>
                  <a:gd name="T4" fmla="*/ 18 w 152"/>
                  <a:gd name="T5" fmla="*/ 0 h 110"/>
                  <a:gd name="T6" fmla="*/ 41 w 152"/>
                  <a:gd name="T7" fmla="*/ 0 h 110"/>
                  <a:gd name="T8" fmla="*/ 64 w 152"/>
                  <a:gd name="T9" fmla="*/ 4 h 110"/>
                  <a:gd name="T10" fmla="*/ 92 w 152"/>
                  <a:gd name="T11" fmla="*/ 18 h 110"/>
                  <a:gd name="T12" fmla="*/ 115 w 152"/>
                  <a:gd name="T13" fmla="*/ 36 h 110"/>
                  <a:gd name="T14" fmla="*/ 129 w 152"/>
                  <a:gd name="T15" fmla="*/ 50 h 110"/>
                  <a:gd name="T16" fmla="*/ 138 w 152"/>
                  <a:gd name="T17" fmla="*/ 69 h 110"/>
                  <a:gd name="T18" fmla="*/ 147 w 152"/>
                  <a:gd name="T19" fmla="*/ 87 h 110"/>
                  <a:gd name="T20" fmla="*/ 152 w 152"/>
                  <a:gd name="T21" fmla="*/ 110 h 110"/>
                  <a:gd name="T22" fmla="*/ 152 w 152"/>
                  <a:gd name="T23" fmla="*/ 110 h 110"/>
                  <a:gd name="T24" fmla="*/ 133 w 152"/>
                  <a:gd name="T25" fmla="*/ 110 h 110"/>
                  <a:gd name="T26" fmla="*/ 110 w 152"/>
                  <a:gd name="T27" fmla="*/ 105 h 110"/>
                  <a:gd name="T28" fmla="*/ 87 w 152"/>
                  <a:gd name="T29" fmla="*/ 101 h 110"/>
                  <a:gd name="T30" fmla="*/ 59 w 152"/>
                  <a:gd name="T31" fmla="*/ 87 h 110"/>
                  <a:gd name="T32" fmla="*/ 36 w 152"/>
                  <a:gd name="T33" fmla="*/ 64 h 110"/>
                  <a:gd name="T34" fmla="*/ 13 w 152"/>
                  <a:gd name="T35" fmla="*/ 36 h 110"/>
                  <a:gd name="T36" fmla="*/ 0 w 152"/>
                  <a:gd name="T37" fmla="*/ 0 h 110"/>
                  <a:gd name="T38" fmla="*/ 0 w 152"/>
                  <a:gd name="T3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2" h="110">
                    <a:moveTo>
                      <a:pt x="0" y="0"/>
                    </a:moveTo>
                    <a:lnTo>
                      <a:pt x="0" y="0"/>
                    </a:lnTo>
                    <a:lnTo>
                      <a:pt x="18" y="0"/>
                    </a:lnTo>
                    <a:lnTo>
                      <a:pt x="41" y="0"/>
                    </a:lnTo>
                    <a:lnTo>
                      <a:pt x="64" y="4"/>
                    </a:lnTo>
                    <a:lnTo>
                      <a:pt x="92" y="18"/>
                    </a:lnTo>
                    <a:lnTo>
                      <a:pt x="115" y="36"/>
                    </a:lnTo>
                    <a:lnTo>
                      <a:pt x="129" y="50"/>
                    </a:lnTo>
                    <a:lnTo>
                      <a:pt x="138" y="69"/>
                    </a:lnTo>
                    <a:lnTo>
                      <a:pt x="147" y="87"/>
                    </a:lnTo>
                    <a:lnTo>
                      <a:pt x="152" y="110"/>
                    </a:lnTo>
                    <a:lnTo>
                      <a:pt x="152" y="110"/>
                    </a:lnTo>
                    <a:lnTo>
                      <a:pt x="133" y="110"/>
                    </a:lnTo>
                    <a:lnTo>
                      <a:pt x="110" y="105"/>
                    </a:lnTo>
                    <a:lnTo>
                      <a:pt x="87" y="101"/>
                    </a:lnTo>
                    <a:lnTo>
                      <a:pt x="59" y="87"/>
                    </a:lnTo>
                    <a:lnTo>
                      <a:pt x="36" y="64"/>
                    </a:lnTo>
                    <a:lnTo>
                      <a:pt x="13" y="3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7" name="Freeform 99"/>
              <p:cNvSpPr>
                <a:spLocks/>
              </p:cNvSpPr>
              <p:nvPr/>
            </p:nvSpPr>
            <p:spPr bwMode="auto">
              <a:xfrm>
                <a:off x="1122999" y="4101307"/>
                <a:ext cx="304564" cy="247650"/>
              </a:xfrm>
              <a:custGeom>
                <a:avLst/>
                <a:gdLst>
                  <a:gd name="T0" fmla="*/ 0 w 189"/>
                  <a:gd name="T1" fmla="*/ 156 h 156"/>
                  <a:gd name="T2" fmla="*/ 0 w 189"/>
                  <a:gd name="T3" fmla="*/ 156 h 156"/>
                  <a:gd name="T4" fmla="*/ 28 w 189"/>
                  <a:gd name="T5" fmla="*/ 152 h 156"/>
                  <a:gd name="T6" fmla="*/ 60 w 189"/>
                  <a:gd name="T7" fmla="*/ 147 h 156"/>
                  <a:gd name="T8" fmla="*/ 92 w 189"/>
                  <a:gd name="T9" fmla="*/ 138 h 156"/>
                  <a:gd name="T10" fmla="*/ 129 w 189"/>
                  <a:gd name="T11" fmla="*/ 120 h 156"/>
                  <a:gd name="T12" fmla="*/ 143 w 189"/>
                  <a:gd name="T13" fmla="*/ 110 h 156"/>
                  <a:gd name="T14" fmla="*/ 157 w 189"/>
                  <a:gd name="T15" fmla="*/ 92 h 156"/>
                  <a:gd name="T16" fmla="*/ 171 w 189"/>
                  <a:gd name="T17" fmla="*/ 78 h 156"/>
                  <a:gd name="T18" fmla="*/ 180 w 189"/>
                  <a:gd name="T19" fmla="*/ 55 h 156"/>
                  <a:gd name="T20" fmla="*/ 189 w 189"/>
                  <a:gd name="T21" fmla="*/ 32 h 156"/>
                  <a:gd name="T22" fmla="*/ 189 w 189"/>
                  <a:gd name="T23" fmla="*/ 5 h 156"/>
                  <a:gd name="T24" fmla="*/ 189 w 189"/>
                  <a:gd name="T25" fmla="*/ 5 h 156"/>
                  <a:gd name="T26" fmla="*/ 171 w 189"/>
                  <a:gd name="T27" fmla="*/ 0 h 156"/>
                  <a:gd name="T28" fmla="*/ 148 w 189"/>
                  <a:gd name="T29" fmla="*/ 5 h 156"/>
                  <a:gd name="T30" fmla="*/ 125 w 189"/>
                  <a:gd name="T31" fmla="*/ 9 h 156"/>
                  <a:gd name="T32" fmla="*/ 92 w 189"/>
                  <a:gd name="T33" fmla="*/ 28 h 156"/>
                  <a:gd name="T34" fmla="*/ 60 w 189"/>
                  <a:gd name="T35" fmla="*/ 55 h 156"/>
                  <a:gd name="T36" fmla="*/ 33 w 189"/>
                  <a:gd name="T37" fmla="*/ 97 h 156"/>
                  <a:gd name="T38" fmla="*/ 14 w 189"/>
                  <a:gd name="T39" fmla="*/ 124 h 156"/>
                  <a:gd name="T40" fmla="*/ 0 w 189"/>
                  <a:gd name="T41" fmla="*/ 156 h 156"/>
                  <a:gd name="T42" fmla="*/ 0 w 189"/>
                  <a:gd name="T43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89" h="156">
                    <a:moveTo>
                      <a:pt x="0" y="156"/>
                    </a:moveTo>
                    <a:lnTo>
                      <a:pt x="0" y="156"/>
                    </a:lnTo>
                    <a:lnTo>
                      <a:pt x="28" y="152"/>
                    </a:lnTo>
                    <a:lnTo>
                      <a:pt x="60" y="147"/>
                    </a:lnTo>
                    <a:lnTo>
                      <a:pt x="92" y="138"/>
                    </a:lnTo>
                    <a:lnTo>
                      <a:pt x="129" y="120"/>
                    </a:lnTo>
                    <a:lnTo>
                      <a:pt x="143" y="110"/>
                    </a:lnTo>
                    <a:lnTo>
                      <a:pt x="157" y="92"/>
                    </a:lnTo>
                    <a:lnTo>
                      <a:pt x="171" y="78"/>
                    </a:lnTo>
                    <a:lnTo>
                      <a:pt x="180" y="55"/>
                    </a:lnTo>
                    <a:lnTo>
                      <a:pt x="189" y="32"/>
                    </a:lnTo>
                    <a:lnTo>
                      <a:pt x="189" y="5"/>
                    </a:lnTo>
                    <a:lnTo>
                      <a:pt x="189" y="5"/>
                    </a:lnTo>
                    <a:lnTo>
                      <a:pt x="171" y="0"/>
                    </a:lnTo>
                    <a:lnTo>
                      <a:pt x="148" y="5"/>
                    </a:lnTo>
                    <a:lnTo>
                      <a:pt x="125" y="9"/>
                    </a:lnTo>
                    <a:lnTo>
                      <a:pt x="92" y="28"/>
                    </a:lnTo>
                    <a:lnTo>
                      <a:pt x="60" y="55"/>
                    </a:lnTo>
                    <a:lnTo>
                      <a:pt x="33" y="97"/>
                    </a:lnTo>
                    <a:lnTo>
                      <a:pt x="14" y="124"/>
                    </a:lnTo>
                    <a:lnTo>
                      <a:pt x="0" y="156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8" name="Freeform 100"/>
              <p:cNvSpPr>
                <a:spLocks/>
              </p:cNvSpPr>
              <p:nvPr/>
            </p:nvSpPr>
            <p:spPr bwMode="auto">
              <a:xfrm>
                <a:off x="1085936" y="4028282"/>
                <a:ext cx="207877" cy="87313"/>
              </a:xfrm>
              <a:custGeom>
                <a:avLst/>
                <a:gdLst>
                  <a:gd name="T0" fmla="*/ 129 w 129"/>
                  <a:gd name="T1" fmla="*/ 32 h 55"/>
                  <a:gd name="T2" fmla="*/ 129 w 129"/>
                  <a:gd name="T3" fmla="*/ 32 h 55"/>
                  <a:gd name="T4" fmla="*/ 120 w 129"/>
                  <a:gd name="T5" fmla="*/ 41 h 55"/>
                  <a:gd name="T6" fmla="*/ 111 w 129"/>
                  <a:gd name="T7" fmla="*/ 46 h 55"/>
                  <a:gd name="T8" fmla="*/ 97 w 129"/>
                  <a:gd name="T9" fmla="*/ 51 h 55"/>
                  <a:gd name="T10" fmla="*/ 79 w 129"/>
                  <a:gd name="T11" fmla="*/ 55 h 55"/>
                  <a:gd name="T12" fmla="*/ 56 w 129"/>
                  <a:gd name="T13" fmla="*/ 51 h 55"/>
                  <a:gd name="T14" fmla="*/ 28 w 129"/>
                  <a:gd name="T15" fmla="*/ 37 h 55"/>
                  <a:gd name="T16" fmla="*/ 0 w 129"/>
                  <a:gd name="T17" fmla="*/ 18 h 55"/>
                  <a:gd name="T18" fmla="*/ 0 w 129"/>
                  <a:gd name="T19" fmla="*/ 18 h 55"/>
                  <a:gd name="T20" fmla="*/ 14 w 129"/>
                  <a:gd name="T21" fmla="*/ 14 h 55"/>
                  <a:gd name="T22" fmla="*/ 42 w 129"/>
                  <a:gd name="T23" fmla="*/ 4 h 55"/>
                  <a:gd name="T24" fmla="*/ 65 w 129"/>
                  <a:gd name="T25" fmla="*/ 0 h 55"/>
                  <a:gd name="T26" fmla="*/ 83 w 129"/>
                  <a:gd name="T27" fmla="*/ 4 h 55"/>
                  <a:gd name="T28" fmla="*/ 106 w 129"/>
                  <a:gd name="T29" fmla="*/ 14 h 55"/>
                  <a:gd name="T30" fmla="*/ 129 w 129"/>
                  <a:gd name="T31" fmla="*/ 32 h 55"/>
                  <a:gd name="T32" fmla="*/ 129 w 129"/>
                  <a:gd name="T33" fmla="*/ 3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9" h="55">
                    <a:moveTo>
                      <a:pt x="129" y="32"/>
                    </a:moveTo>
                    <a:lnTo>
                      <a:pt x="129" y="32"/>
                    </a:lnTo>
                    <a:lnTo>
                      <a:pt x="120" y="41"/>
                    </a:lnTo>
                    <a:lnTo>
                      <a:pt x="111" y="46"/>
                    </a:lnTo>
                    <a:lnTo>
                      <a:pt x="97" y="51"/>
                    </a:lnTo>
                    <a:lnTo>
                      <a:pt x="79" y="55"/>
                    </a:lnTo>
                    <a:lnTo>
                      <a:pt x="56" y="51"/>
                    </a:lnTo>
                    <a:lnTo>
                      <a:pt x="28" y="37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4" y="14"/>
                    </a:lnTo>
                    <a:lnTo>
                      <a:pt x="42" y="4"/>
                    </a:lnTo>
                    <a:lnTo>
                      <a:pt x="65" y="0"/>
                    </a:lnTo>
                    <a:lnTo>
                      <a:pt x="83" y="4"/>
                    </a:lnTo>
                    <a:lnTo>
                      <a:pt x="106" y="14"/>
                    </a:lnTo>
                    <a:lnTo>
                      <a:pt x="129" y="32"/>
                    </a:lnTo>
                    <a:lnTo>
                      <a:pt x="129" y="3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9" name="Freeform 101"/>
              <p:cNvSpPr>
                <a:spLocks/>
              </p:cNvSpPr>
              <p:nvPr/>
            </p:nvSpPr>
            <p:spPr bwMode="auto">
              <a:xfrm>
                <a:off x="1293813" y="3852069"/>
                <a:ext cx="230437" cy="234950"/>
              </a:xfrm>
              <a:custGeom>
                <a:avLst/>
                <a:gdLst>
                  <a:gd name="T0" fmla="*/ 143 w 143"/>
                  <a:gd name="T1" fmla="*/ 148 h 148"/>
                  <a:gd name="T2" fmla="*/ 143 w 143"/>
                  <a:gd name="T3" fmla="*/ 148 h 148"/>
                  <a:gd name="T4" fmla="*/ 120 w 143"/>
                  <a:gd name="T5" fmla="*/ 148 h 148"/>
                  <a:gd name="T6" fmla="*/ 97 w 143"/>
                  <a:gd name="T7" fmla="*/ 143 h 148"/>
                  <a:gd name="T8" fmla="*/ 74 w 143"/>
                  <a:gd name="T9" fmla="*/ 129 h 148"/>
                  <a:gd name="T10" fmla="*/ 46 w 143"/>
                  <a:gd name="T11" fmla="*/ 115 h 148"/>
                  <a:gd name="T12" fmla="*/ 23 w 143"/>
                  <a:gd name="T13" fmla="*/ 88 h 148"/>
                  <a:gd name="T14" fmla="*/ 14 w 143"/>
                  <a:gd name="T15" fmla="*/ 69 h 148"/>
                  <a:gd name="T16" fmla="*/ 5 w 143"/>
                  <a:gd name="T17" fmla="*/ 51 h 148"/>
                  <a:gd name="T18" fmla="*/ 0 w 143"/>
                  <a:gd name="T19" fmla="*/ 28 h 148"/>
                  <a:gd name="T20" fmla="*/ 0 w 143"/>
                  <a:gd name="T21" fmla="*/ 0 h 148"/>
                  <a:gd name="T22" fmla="*/ 0 w 143"/>
                  <a:gd name="T23" fmla="*/ 0 h 148"/>
                  <a:gd name="T24" fmla="*/ 19 w 143"/>
                  <a:gd name="T25" fmla="*/ 5 h 148"/>
                  <a:gd name="T26" fmla="*/ 42 w 143"/>
                  <a:gd name="T27" fmla="*/ 14 h 148"/>
                  <a:gd name="T28" fmla="*/ 65 w 143"/>
                  <a:gd name="T29" fmla="*/ 23 h 148"/>
                  <a:gd name="T30" fmla="*/ 92 w 143"/>
                  <a:gd name="T31" fmla="*/ 42 h 148"/>
                  <a:gd name="T32" fmla="*/ 115 w 143"/>
                  <a:gd name="T33" fmla="*/ 69 h 148"/>
                  <a:gd name="T34" fmla="*/ 134 w 143"/>
                  <a:gd name="T35" fmla="*/ 106 h 148"/>
                  <a:gd name="T36" fmla="*/ 138 w 143"/>
                  <a:gd name="T37" fmla="*/ 125 h 148"/>
                  <a:gd name="T38" fmla="*/ 143 w 143"/>
                  <a:gd name="T39" fmla="*/ 148 h 148"/>
                  <a:gd name="T40" fmla="*/ 143 w 143"/>
                  <a:gd name="T41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3" h="148">
                    <a:moveTo>
                      <a:pt x="143" y="148"/>
                    </a:moveTo>
                    <a:lnTo>
                      <a:pt x="143" y="148"/>
                    </a:lnTo>
                    <a:lnTo>
                      <a:pt x="120" y="148"/>
                    </a:lnTo>
                    <a:lnTo>
                      <a:pt x="97" y="143"/>
                    </a:lnTo>
                    <a:lnTo>
                      <a:pt x="74" y="129"/>
                    </a:lnTo>
                    <a:lnTo>
                      <a:pt x="46" y="115"/>
                    </a:lnTo>
                    <a:lnTo>
                      <a:pt x="23" y="88"/>
                    </a:lnTo>
                    <a:lnTo>
                      <a:pt x="14" y="69"/>
                    </a:lnTo>
                    <a:lnTo>
                      <a:pt x="5" y="51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5"/>
                    </a:lnTo>
                    <a:lnTo>
                      <a:pt x="42" y="14"/>
                    </a:lnTo>
                    <a:lnTo>
                      <a:pt x="65" y="23"/>
                    </a:lnTo>
                    <a:lnTo>
                      <a:pt x="92" y="42"/>
                    </a:lnTo>
                    <a:lnTo>
                      <a:pt x="115" y="69"/>
                    </a:lnTo>
                    <a:lnTo>
                      <a:pt x="134" y="106"/>
                    </a:lnTo>
                    <a:lnTo>
                      <a:pt x="138" y="125"/>
                    </a:lnTo>
                    <a:lnTo>
                      <a:pt x="143" y="148"/>
                    </a:lnTo>
                    <a:lnTo>
                      <a:pt x="143" y="14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0" name="Freeform 102"/>
              <p:cNvSpPr>
                <a:spLocks/>
              </p:cNvSpPr>
              <p:nvPr/>
            </p:nvSpPr>
            <p:spPr bwMode="auto">
              <a:xfrm>
                <a:off x="3986544" y="2815432"/>
                <a:ext cx="185317" cy="247650"/>
              </a:xfrm>
              <a:custGeom>
                <a:avLst/>
                <a:gdLst>
                  <a:gd name="T0" fmla="*/ 115 w 115"/>
                  <a:gd name="T1" fmla="*/ 0 h 156"/>
                  <a:gd name="T2" fmla="*/ 115 w 115"/>
                  <a:gd name="T3" fmla="*/ 0 h 156"/>
                  <a:gd name="T4" fmla="*/ 92 w 115"/>
                  <a:gd name="T5" fmla="*/ 4 h 156"/>
                  <a:gd name="T6" fmla="*/ 69 w 115"/>
                  <a:gd name="T7" fmla="*/ 18 h 156"/>
                  <a:gd name="T8" fmla="*/ 46 w 115"/>
                  <a:gd name="T9" fmla="*/ 32 h 156"/>
                  <a:gd name="T10" fmla="*/ 23 w 115"/>
                  <a:gd name="T11" fmla="*/ 55 h 156"/>
                  <a:gd name="T12" fmla="*/ 9 w 115"/>
                  <a:gd name="T13" fmla="*/ 83 h 156"/>
                  <a:gd name="T14" fmla="*/ 0 w 115"/>
                  <a:gd name="T15" fmla="*/ 96 h 156"/>
                  <a:gd name="T16" fmla="*/ 0 w 115"/>
                  <a:gd name="T17" fmla="*/ 115 h 156"/>
                  <a:gd name="T18" fmla="*/ 0 w 115"/>
                  <a:gd name="T19" fmla="*/ 138 h 156"/>
                  <a:gd name="T20" fmla="*/ 5 w 115"/>
                  <a:gd name="T21" fmla="*/ 156 h 156"/>
                  <a:gd name="T22" fmla="*/ 5 w 115"/>
                  <a:gd name="T23" fmla="*/ 156 h 156"/>
                  <a:gd name="T24" fmla="*/ 18 w 115"/>
                  <a:gd name="T25" fmla="*/ 156 h 156"/>
                  <a:gd name="T26" fmla="*/ 37 w 115"/>
                  <a:gd name="T27" fmla="*/ 152 h 156"/>
                  <a:gd name="T28" fmla="*/ 55 w 115"/>
                  <a:gd name="T29" fmla="*/ 138 h 156"/>
                  <a:gd name="T30" fmla="*/ 74 w 115"/>
                  <a:gd name="T31" fmla="*/ 119 h 156"/>
                  <a:gd name="T32" fmla="*/ 92 w 115"/>
                  <a:gd name="T33" fmla="*/ 92 h 156"/>
                  <a:gd name="T34" fmla="*/ 106 w 115"/>
                  <a:gd name="T35" fmla="*/ 50 h 156"/>
                  <a:gd name="T36" fmla="*/ 115 w 115"/>
                  <a:gd name="T37" fmla="*/ 0 h 156"/>
                  <a:gd name="T38" fmla="*/ 115 w 115"/>
                  <a:gd name="T39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56">
                    <a:moveTo>
                      <a:pt x="115" y="0"/>
                    </a:moveTo>
                    <a:lnTo>
                      <a:pt x="115" y="0"/>
                    </a:lnTo>
                    <a:lnTo>
                      <a:pt x="92" y="4"/>
                    </a:lnTo>
                    <a:lnTo>
                      <a:pt x="69" y="18"/>
                    </a:lnTo>
                    <a:lnTo>
                      <a:pt x="46" y="32"/>
                    </a:lnTo>
                    <a:lnTo>
                      <a:pt x="23" y="55"/>
                    </a:lnTo>
                    <a:lnTo>
                      <a:pt x="9" y="83"/>
                    </a:lnTo>
                    <a:lnTo>
                      <a:pt x="0" y="96"/>
                    </a:lnTo>
                    <a:lnTo>
                      <a:pt x="0" y="115"/>
                    </a:lnTo>
                    <a:lnTo>
                      <a:pt x="0" y="138"/>
                    </a:lnTo>
                    <a:lnTo>
                      <a:pt x="5" y="156"/>
                    </a:lnTo>
                    <a:lnTo>
                      <a:pt x="5" y="156"/>
                    </a:lnTo>
                    <a:lnTo>
                      <a:pt x="18" y="156"/>
                    </a:lnTo>
                    <a:lnTo>
                      <a:pt x="37" y="152"/>
                    </a:lnTo>
                    <a:lnTo>
                      <a:pt x="55" y="138"/>
                    </a:lnTo>
                    <a:lnTo>
                      <a:pt x="74" y="119"/>
                    </a:lnTo>
                    <a:lnTo>
                      <a:pt x="92" y="92"/>
                    </a:lnTo>
                    <a:lnTo>
                      <a:pt x="106" y="50"/>
                    </a:lnTo>
                    <a:lnTo>
                      <a:pt x="115" y="0"/>
                    </a:lnTo>
                    <a:lnTo>
                      <a:pt x="11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1" name="Freeform 103"/>
              <p:cNvSpPr>
                <a:spLocks/>
              </p:cNvSpPr>
              <p:nvPr/>
            </p:nvSpPr>
            <p:spPr bwMode="auto">
              <a:xfrm>
                <a:off x="4097734" y="3012282"/>
                <a:ext cx="170814" cy="58738"/>
              </a:xfrm>
              <a:custGeom>
                <a:avLst/>
                <a:gdLst>
                  <a:gd name="T0" fmla="*/ 0 w 106"/>
                  <a:gd name="T1" fmla="*/ 28 h 37"/>
                  <a:gd name="T2" fmla="*/ 0 w 106"/>
                  <a:gd name="T3" fmla="*/ 28 h 37"/>
                  <a:gd name="T4" fmla="*/ 5 w 106"/>
                  <a:gd name="T5" fmla="*/ 18 h 37"/>
                  <a:gd name="T6" fmla="*/ 23 w 106"/>
                  <a:gd name="T7" fmla="*/ 5 h 37"/>
                  <a:gd name="T8" fmla="*/ 37 w 106"/>
                  <a:gd name="T9" fmla="*/ 0 h 37"/>
                  <a:gd name="T10" fmla="*/ 55 w 106"/>
                  <a:gd name="T11" fmla="*/ 0 h 37"/>
                  <a:gd name="T12" fmla="*/ 78 w 106"/>
                  <a:gd name="T13" fmla="*/ 0 h 37"/>
                  <a:gd name="T14" fmla="*/ 106 w 106"/>
                  <a:gd name="T15" fmla="*/ 9 h 37"/>
                  <a:gd name="T16" fmla="*/ 106 w 106"/>
                  <a:gd name="T17" fmla="*/ 9 h 37"/>
                  <a:gd name="T18" fmla="*/ 97 w 106"/>
                  <a:gd name="T19" fmla="*/ 18 h 37"/>
                  <a:gd name="T20" fmla="*/ 74 w 106"/>
                  <a:gd name="T21" fmla="*/ 32 h 37"/>
                  <a:gd name="T22" fmla="*/ 60 w 106"/>
                  <a:gd name="T23" fmla="*/ 37 h 37"/>
                  <a:gd name="T24" fmla="*/ 42 w 106"/>
                  <a:gd name="T25" fmla="*/ 37 h 37"/>
                  <a:gd name="T26" fmla="*/ 23 w 106"/>
                  <a:gd name="T27" fmla="*/ 37 h 37"/>
                  <a:gd name="T28" fmla="*/ 0 w 106"/>
                  <a:gd name="T29" fmla="*/ 28 h 37"/>
                  <a:gd name="T30" fmla="*/ 0 w 106"/>
                  <a:gd name="T31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" h="37">
                    <a:moveTo>
                      <a:pt x="0" y="28"/>
                    </a:moveTo>
                    <a:lnTo>
                      <a:pt x="0" y="28"/>
                    </a:lnTo>
                    <a:lnTo>
                      <a:pt x="5" y="18"/>
                    </a:lnTo>
                    <a:lnTo>
                      <a:pt x="23" y="5"/>
                    </a:lnTo>
                    <a:lnTo>
                      <a:pt x="37" y="0"/>
                    </a:lnTo>
                    <a:lnTo>
                      <a:pt x="55" y="0"/>
                    </a:lnTo>
                    <a:lnTo>
                      <a:pt x="78" y="0"/>
                    </a:lnTo>
                    <a:lnTo>
                      <a:pt x="106" y="9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74" y="32"/>
                    </a:lnTo>
                    <a:lnTo>
                      <a:pt x="60" y="37"/>
                    </a:lnTo>
                    <a:lnTo>
                      <a:pt x="42" y="37"/>
                    </a:lnTo>
                    <a:lnTo>
                      <a:pt x="23" y="37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2" name="Freeform 104"/>
              <p:cNvSpPr>
                <a:spLocks/>
              </p:cNvSpPr>
              <p:nvPr/>
            </p:nvSpPr>
            <p:spPr bwMode="auto">
              <a:xfrm>
                <a:off x="3926920" y="3093244"/>
                <a:ext cx="230437" cy="138113"/>
              </a:xfrm>
              <a:custGeom>
                <a:avLst/>
                <a:gdLst>
                  <a:gd name="T0" fmla="*/ 0 w 143"/>
                  <a:gd name="T1" fmla="*/ 4 h 87"/>
                  <a:gd name="T2" fmla="*/ 0 w 143"/>
                  <a:gd name="T3" fmla="*/ 4 h 87"/>
                  <a:gd name="T4" fmla="*/ 14 w 143"/>
                  <a:gd name="T5" fmla="*/ 0 h 87"/>
                  <a:gd name="T6" fmla="*/ 32 w 143"/>
                  <a:gd name="T7" fmla="*/ 0 h 87"/>
                  <a:gd name="T8" fmla="*/ 55 w 143"/>
                  <a:gd name="T9" fmla="*/ 4 h 87"/>
                  <a:gd name="T10" fmla="*/ 78 w 143"/>
                  <a:gd name="T11" fmla="*/ 9 h 87"/>
                  <a:gd name="T12" fmla="*/ 106 w 143"/>
                  <a:gd name="T13" fmla="*/ 27 h 87"/>
                  <a:gd name="T14" fmla="*/ 124 w 143"/>
                  <a:gd name="T15" fmla="*/ 50 h 87"/>
                  <a:gd name="T16" fmla="*/ 143 w 143"/>
                  <a:gd name="T17" fmla="*/ 87 h 87"/>
                  <a:gd name="T18" fmla="*/ 143 w 143"/>
                  <a:gd name="T19" fmla="*/ 87 h 87"/>
                  <a:gd name="T20" fmla="*/ 124 w 143"/>
                  <a:gd name="T21" fmla="*/ 87 h 87"/>
                  <a:gd name="T22" fmla="*/ 106 w 143"/>
                  <a:gd name="T23" fmla="*/ 87 h 87"/>
                  <a:gd name="T24" fmla="*/ 88 w 143"/>
                  <a:gd name="T25" fmla="*/ 82 h 87"/>
                  <a:gd name="T26" fmla="*/ 60 w 143"/>
                  <a:gd name="T27" fmla="*/ 73 h 87"/>
                  <a:gd name="T28" fmla="*/ 37 w 143"/>
                  <a:gd name="T29" fmla="*/ 59 h 87"/>
                  <a:gd name="T30" fmla="*/ 14 w 143"/>
                  <a:gd name="T31" fmla="*/ 36 h 87"/>
                  <a:gd name="T32" fmla="*/ 0 w 143"/>
                  <a:gd name="T33" fmla="*/ 4 h 87"/>
                  <a:gd name="T34" fmla="*/ 0 w 143"/>
                  <a:gd name="T35" fmla="*/ 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3" h="87">
                    <a:moveTo>
                      <a:pt x="0" y="4"/>
                    </a:moveTo>
                    <a:lnTo>
                      <a:pt x="0" y="4"/>
                    </a:lnTo>
                    <a:lnTo>
                      <a:pt x="14" y="0"/>
                    </a:lnTo>
                    <a:lnTo>
                      <a:pt x="32" y="0"/>
                    </a:lnTo>
                    <a:lnTo>
                      <a:pt x="55" y="4"/>
                    </a:lnTo>
                    <a:lnTo>
                      <a:pt x="78" y="9"/>
                    </a:lnTo>
                    <a:lnTo>
                      <a:pt x="106" y="27"/>
                    </a:lnTo>
                    <a:lnTo>
                      <a:pt x="124" y="50"/>
                    </a:lnTo>
                    <a:lnTo>
                      <a:pt x="143" y="87"/>
                    </a:lnTo>
                    <a:lnTo>
                      <a:pt x="143" y="87"/>
                    </a:lnTo>
                    <a:lnTo>
                      <a:pt x="124" y="87"/>
                    </a:lnTo>
                    <a:lnTo>
                      <a:pt x="106" y="87"/>
                    </a:lnTo>
                    <a:lnTo>
                      <a:pt x="88" y="82"/>
                    </a:lnTo>
                    <a:lnTo>
                      <a:pt x="60" y="73"/>
                    </a:lnTo>
                    <a:lnTo>
                      <a:pt x="37" y="59"/>
                    </a:lnTo>
                    <a:lnTo>
                      <a:pt x="14" y="36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3" name="Freeform 105"/>
              <p:cNvSpPr>
                <a:spLocks/>
              </p:cNvSpPr>
              <p:nvPr/>
            </p:nvSpPr>
            <p:spPr bwMode="auto">
              <a:xfrm>
                <a:off x="3422537" y="2383632"/>
                <a:ext cx="222380" cy="314325"/>
              </a:xfrm>
              <a:custGeom>
                <a:avLst/>
                <a:gdLst>
                  <a:gd name="T0" fmla="*/ 0 w 138"/>
                  <a:gd name="T1" fmla="*/ 0 h 198"/>
                  <a:gd name="T2" fmla="*/ 0 w 138"/>
                  <a:gd name="T3" fmla="*/ 0 h 198"/>
                  <a:gd name="T4" fmla="*/ 0 w 138"/>
                  <a:gd name="T5" fmla="*/ 28 h 198"/>
                  <a:gd name="T6" fmla="*/ 0 w 138"/>
                  <a:gd name="T7" fmla="*/ 60 h 198"/>
                  <a:gd name="T8" fmla="*/ 9 w 138"/>
                  <a:gd name="T9" fmla="*/ 92 h 198"/>
                  <a:gd name="T10" fmla="*/ 23 w 138"/>
                  <a:gd name="T11" fmla="*/ 129 h 198"/>
                  <a:gd name="T12" fmla="*/ 32 w 138"/>
                  <a:gd name="T13" fmla="*/ 147 h 198"/>
                  <a:gd name="T14" fmla="*/ 46 w 138"/>
                  <a:gd name="T15" fmla="*/ 161 h 198"/>
                  <a:gd name="T16" fmla="*/ 65 w 138"/>
                  <a:gd name="T17" fmla="*/ 175 h 198"/>
                  <a:gd name="T18" fmla="*/ 88 w 138"/>
                  <a:gd name="T19" fmla="*/ 184 h 198"/>
                  <a:gd name="T20" fmla="*/ 111 w 138"/>
                  <a:gd name="T21" fmla="*/ 193 h 198"/>
                  <a:gd name="T22" fmla="*/ 138 w 138"/>
                  <a:gd name="T23" fmla="*/ 198 h 198"/>
                  <a:gd name="T24" fmla="*/ 138 w 138"/>
                  <a:gd name="T25" fmla="*/ 198 h 198"/>
                  <a:gd name="T26" fmla="*/ 138 w 138"/>
                  <a:gd name="T27" fmla="*/ 180 h 198"/>
                  <a:gd name="T28" fmla="*/ 138 w 138"/>
                  <a:gd name="T29" fmla="*/ 161 h 198"/>
                  <a:gd name="T30" fmla="*/ 134 w 138"/>
                  <a:gd name="T31" fmla="*/ 134 h 198"/>
                  <a:gd name="T32" fmla="*/ 120 w 138"/>
                  <a:gd name="T33" fmla="*/ 101 h 198"/>
                  <a:gd name="T34" fmla="*/ 97 w 138"/>
                  <a:gd name="T35" fmla="*/ 69 h 198"/>
                  <a:gd name="T36" fmla="*/ 55 w 138"/>
                  <a:gd name="T37" fmla="*/ 32 h 198"/>
                  <a:gd name="T38" fmla="*/ 28 w 138"/>
                  <a:gd name="T39" fmla="*/ 18 h 198"/>
                  <a:gd name="T40" fmla="*/ 0 w 138"/>
                  <a:gd name="T41" fmla="*/ 0 h 198"/>
                  <a:gd name="T42" fmla="*/ 0 w 138"/>
                  <a:gd name="T43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8" h="198">
                    <a:moveTo>
                      <a:pt x="0" y="0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0" y="60"/>
                    </a:lnTo>
                    <a:lnTo>
                      <a:pt x="9" y="92"/>
                    </a:lnTo>
                    <a:lnTo>
                      <a:pt x="23" y="129"/>
                    </a:lnTo>
                    <a:lnTo>
                      <a:pt x="32" y="147"/>
                    </a:lnTo>
                    <a:lnTo>
                      <a:pt x="46" y="161"/>
                    </a:lnTo>
                    <a:lnTo>
                      <a:pt x="65" y="175"/>
                    </a:lnTo>
                    <a:lnTo>
                      <a:pt x="88" y="184"/>
                    </a:lnTo>
                    <a:lnTo>
                      <a:pt x="111" y="193"/>
                    </a:lnTo>
                    <a:lnTo>
                      <a:pt x="138" y="198"/>
                    </a:lnTo>
                    <a:lnTo>
                      <a:pt x="138" y="198"/>
                    </a:lnTo>
                    <a:lnTo>
                      <a:pt x="138" y="180"/>
                    </a:lnTo>
                    <a:lnTo>
                      <a:pt x="138" y="161"/>
                    </a:lnTo>
                    <a:lnTo>
                      <a:pt x="134" y="134"/>
                    </a:lnTo>
                    <a:lnTo>
                      <a:pt x="120" y="101"/>
                    </a:lnTo>
                    <a:lnTo>
                      <a:pt x="97" y="69"/>
                    </a:lnTo>
                    <a:lnTo>
                      <a:pt x="55" y="32"/>
                    </a:lnTo>
                    <a:lnTo>
                      <a:pt x="28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4" name="Freeform 106"/>
              <p:cNvSpPr>
                <a:spLocks/>
              </p:cNvSpPr>
              <p:nvPr/>
            </p:nvSpPr>
            <p:spPr bwMode="auto">
              <a:xfrm>
                <a:off x="3652974" y="2369344"/>
                <a:ext cx="82184" cy="204788"/>
              </a:xfrm>
              <a:custGeom>
                <a:avLst/>
                <a:gdLst>
                  <a:gd name="T0" fmla="*/ 14 w 51"/>
                  <a:gd name="T1" fmla="*/ 129 h 129"/>
                  <a:gd name="T2" fmla="*/ 14 w 51"/>
                  <a:gd name="T3" fmla="*/ 129 h 129"/>
                  <a:gd name="T4" fmla="*/ 9 w 51"/>
                  <a:gd name="T5" fmla="*/ 120 h 129"/>
                  <a:gd name="T6" fmla="*/ 5 w 51"/>
                  <a:gd name="T7" fmla="*/ 106 h 129"/>
                  <a:gd name="T8" fmla="*/ 0 w 51"/>
                  <a:gd name="T9" fmla="*/ 92 h 129"/>
                  <a:gd name="T10" fmla="*/ 0 w 51"/>
                  <a:gd name="T11" fmla="*/ 73 h 129"/>
                  <a:gd name="T12" fmla="*/ 5 w 51"/>
                  <a:gd name="T13" fmla="*/ 50 h 129"/>
                  <a:gd name="T14" fmla="*/ 18 w 51"/>
                  <a:gd name="T15" fmla="*/ 27 h 129"/>
                  <a:gd name="T16" fmla="*/ 41 w 51"/>
                  <a:gd name="T17" fmla="*/ 0 h 129"/>
                  <a:gd name="T18" fmla="*/ 41 w 51"/>
                  <a:gd name="T19" fmla="*/ 0 h 129"/>
                  <a:gd name="T20" fmla="*/ 46 w 51"/>
                  <a:gd name="T21" fmla="*/ 9 h 129"/>
                  <a:gd name="T22" fmla="*/ 51 w 51"/>
                  <a:gd name="T23" fmla="*/ 41 h 129"/>
                  <a:gd name="T24" fmla="*/ 51 w 51"/>
                  <a:gd name="T25" fmla="*/ 64 h 129"/>
                  <a:gd name="T26" fmla="*/ 46 w 51"/>
                  <a:gd name="T27" fmla="*/ 83 h 129"/>
                  <a:gd name="T28" fmla="*/ 32 w 51"/>
                  <a:gd name="T29" fmla="*/ 106 h 129"/>
                  <a:gd name="T30" fmla="*/ 14 w 51"/>
                  <a:gd name="T31" fmla="*/ 129 h 129"/>
                  <a:gd name="T32" fmla="*/ 14 w 51"/>
                  <a:gd name="T33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129">
                    <a:moveTo>
                      <a:pt x="14" y="129"/>
                    </a:moveTo>
                    <a:lnTo>
                      <a:pt x="14" y="129"/>
                    </a:lnTo>
                    <a:lnTo>
                      <a:pt x="9" y="120"/>
                    </a:lnTo>
                    <a:lnTo>
                      <a:pt x="5" y="106"/>
                    </a:lnTo>
                    <a:lnTo>
                      <a:pt x="0" y="92"/>
                    </a:lnTo>
                    <a:lnTo>
                      <a:pt x="0" y="73"/>
                    </a:lnTo>
                    <a:lnTo>
                      <a:pt x="5" y="50"/>
                    </a:lnTo>
                    <a:lnTo>
                      <a:pt x="18" y="27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46" y="9"/>
                    </a:lnTo>
                    <a:lnTo>
                      <a:pt x="51" y="41"/>
                    </a:lnTo>
                    <a:lnTo>
                      <a:pt x="51" y="64"/>
                    </a:lnTo>
                    <a:lnTo>
                      <a:pt x="46" y="83"/>
                    </a:lnTo>
                    <a:lnTo>
                      <a:pt x="32" y="106"/>
                    </a:lnTo>
                    <a:lnTo>
                      <a:pt x="14" y="129"/>
                    </a:lnTo>
                    <a:lnTo>
                      <a:pt x="14" y="12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5" name="Freeform 107"/>
              <p:cNvSpPr>
                <a:spLocks/>
              </p:cNvSpPr>
              <p:nvPr/>
            </p:nvSpPr>
            <p:spPr bwMode="auto">
              <a:xfrm>
                <a:off x="3652974" y="2580482"/>
                <a:ext cx="259443" cy="212725"/>
              </a:xfrm>
              <a:custGeom>
                <a:avLst/>
                <a:gdLst>
                  <a:gd name="T0" fmla="*/ 0 w 161"/>
                  <a:gd name="T1" fmla="*/ 134 h 134"/>
                  <a:gd name="T2" fmla="*/ 0 w 161"/>
                  <a:gd name="T3" fmla="*/ 134 h 134"/>
                  <a:gd name="T4" fmla="*/ 5 w 161"/>
                  <a:gd name="T5" fmla="*/ 115 h 134"/>
                  <a:gd name="T6" fmla="*/ 9 w 161"/>
                  <a:gd name="T7" fmla="*/ 92 h 134"/>
                  <a:gd name="T8" fmla="*/ 23 w 161"/>
                  <a:gd name="T9" fmla="*/ 65 h 134"/>
                  <a:gd name="T10" fmla="*/ 41 w 161"/>
                  <a:gd name="T11" fmla="*/ 42 h 134"/>
                  <a:gd name="T12" fmla="*/ 69 w 161"/>
                  <a:gd name="T13" fmla="*/ 19 h 134"/>
                  <a:gd name="T14" fmla="*/ 87 w 161"/>
                  <a:gd name="T15" fmla="*/ 10 h 134"/>
                  <a:gd name="T16" fmla="*/ 110 w 161"/>
                  <a:gd name="T17" fmla="*/ 5 h 134"/>
                  <a:gd name="T18" fmla="*/ 133 w 161"/>
                  <a:gd name="T19" fmla="*/ 0 h 134"/>
                  <a:gd name="T20" fmla="*/ 161 w 161"/>
                  <a:gd name="T21" fmla="*/ 0 h 134"/>
                  <a:gd name="T22" fmla="*/ 161 w 161"/>
                  <a:gd name="T23" fmla="*/ 0 h 134"/>
                  <a:gd name="T24" fmla="*/ 152 w 161"/>
                  <a:gd name="T25" fmla="*/ 23 h 134"/>
                  <a:gd name="T26" fmla="*/ 143 w 161"/>
                  <a:gd name="T27" fmla="*/ 42 h 134"/>
                  <a:gd name="T28" fmla="*/ 129 w 161"/>
                  <a:gd name="T29" fmla="*/ 65 h 134"/>
                  <a:gd name="T30" fmla="*/ 110 w 161"/>
                  <a:gd name="T31" fmla="*/ 92 h 134"/>
                  <a:gd name="T32" fmla="*/ 83 w 161"/>
                  <a:gd name="T33" fmla="*/ 111 h 134"/>
                  <a:gd name="T34" fmla="*/ 46 w 161"/>
                  <a:gd name="T35" fmla="*/ 129 h 134"/>
                  <a:gd name="T36" fmla="*/ 23 w 161"/>
                  <a:gd name="T37" fmla="*/ 134 h 134"/>
                  <a:gd name="T38" fmla="*/ 0 w 161"/>
                  <a:gd name="T39" fmla="*/ 134 h 134"/>
                  <a:gd name="T40" fmla="*/ 0 w 161"/>
                  <a:gd name="T41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34">
                    <a:moveTo>
                      <a:pt x="0" y="134"/>
                    </a:moveTo>
                    <a:lnTo>
                      <a:pt x="0" y="134"/>
                    </a:lnTo>
                    <a:lnTo>
                      <a:pt x="5" y="115"/>
                    </a:lnTo>
                    <a:lnTo>
                      <a:pt x="9" y="92"/>
                    </a:lnTo>
                    <a:lnTo>
                      <a:pt x="23" y="65"/>
                    </a:lnTo>
                    <a:lnTo>
                      <a:pt x="41" y="42"/>
                    </a:lnTo>
                    <a:lnTo>
                      <a:pt x="69" y="19"/>
                    </a:lnTo>
                    <a:lnTo>
                      <a:pt x="87" y="10"/>
                    </a:lnTo>
                    <a:lnTo>
                      <a:pt x="110" y="5"/>
                    </a:lnTo>
                    <a:lnTo>
                      <a:pt x="133" y="0"/>
                    </a:lnTo>
                    <a:lnTo>
                      <a:pt x="161" y="0"/>
                    </a:lnTo>
                    <a:lnTo>
                      <a:pt x="161" y="0"/>
                    </a:lnTo>
                    <a:lnTo>
                      <a:pt x="152" y="23"/>
                    </a:lnTo>
                    <a:lnTo>
                      <a:pt x="143" y="42"/>
                    </a:lnTo>
                    <a:lnTo>
                      <a:pt x="129" y="65"/>
                    </a:lnTo>
                    <a:lnTo>
                      <a:pt x="110" y="92"/>
                    </a:lnTo>
                    <a:lnTo>
                      <a:pt x="83" y="111"/>
                    </a:lnTo>
                    <a:lnTo>
                      <a:pt x="46" y="129"/>
                    </a:lnTo>
                    <a:lnTo>
                      <a:pt x="23" y="134"/>
                    </a:lnTo>
                    <a:lnTo>
                      <a:pt x="0" y="134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" name="Freeform 108"/>
              <p:cNvSpPr>
                <a:spLocks/>
              </p:cNvSpPr>
              <p:nvPr/>
            </p:nvSpPr>
            <p:spPr bwMode="auto">
              <a:xfrm>
                <a:off x="1828814" y="2193132"/>
                <a:ext cx="311010" cy="131763"/>
              </a:xfrm>
              <a:custGeom>
                <a:avLst/>
                <a:gdLst>
                  <a:gd name="T0" fmla="*/ 0 w 193"/>
                  <a:gd name="T1" fmla="*/ 23 h 83"/>
                  <a:gd name="T2" fmla="*/ 0 w 193"/>
                  <a:gd name="T3" fmla="*/ 23 h 83"/>
                  <a:gd name="T4" fmla="*/ 18 w 193"/>
                  <a:gd name="T5" fmla="*/ 37 h 83"/>
                  <a:gd name="T6" fmla="*/ 36 w 193"/>
                  <a:gd name="T7" fmla="*/ 56 h 83"/>
                  <a:gd name="T8" fmla="*/ 59 w 193"/>
                  <a:gd name="T9" fmla="*/ 69 h 83"/>
                  <a:gd name="T10" fmla="*/ 87 w 193"/>
                  <a:gd name="T11" fmla="*/ 79 h 83"/>
                  <a:gd name="T12" fmla="*/ 124 w 193"/>
                  <a:gd name="T13" fmla="*/ 83 h 83"/>
                  <a:gd name="T14" fmla="*/ 138 w 193"/>
                  <a:gd name="T15" fmla="*/ 79 h 83"/>
                  <a:gd name="T16" fmla="*/ 156 w 193"/>
                  <a:gd name="T17" fmla="*/ 74 h 83"/>
                  <a:gd name="T18" fmla="*/ 175 w 193"/>
                  <a:gd name="T19" fmla="*/ 65 h 83"/>
                  <a:gd name="T20" fmla="*/ 193 w 193"/>
                  <a:gd name="T21" fmla="*/ 51 h 83"/>
                  <a:gd name="T22" fmla="*/ 193 w 193"/>
                  <a:gd name="T23" fmla="*/ 51 h 83"/>
                  <a:gd name="T24" fmla="*/ 184 w 193"/>
                  <a:gd name="T25" fmla="*/ 37 h 83"/>
                  <a:gd name="T26" fmla="*/ 170 w 193"/>
                  <a:gd name="T27" fmla="*/ 28 h 83"/>
                  <a:gd name="T28" fmla="*/ 152 w 193"/>
                  <a:gd name="T29" fmla="*/ 14 h 83"/>
                  <a:gd name="T30" fmla="*/ 124 w 193"/>
                  <a:gd name="T31" fmla="*/ 5 h 83"/>
                  <a:gd name="T32" fmla="*/ 92 w 193"/>
                  <a:gd name="T33" fmla="*/ 0 h 83"/>
                  <a:gd name="T34" fmla="*/ 50 w 193"/>
                  <a:gd name="T35" fmla="*/ 5 h 83"/>
                  <a:gd name="T36" fmla="*/ 0 w 193"/>
                  <a:gd name="T37" fmla="*/ 23 h 83"/>
                  <a:gd name="T38" fmla="*/ 0 w 193"/>
                  <a:gd name="T39" fmla="*/ 2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93" h="83">
                    <a:moveTo>
                      <a:pt x="0" y="23"/>
                    </a:moveTo>
                    <a:lnTo>
                      <a:pt x="0" y="23"/>
                    </a:lnTo>
                    <a:lnTo>
                      <a:pt x="18" y="37"/>
                    </a:lnTo>
                    <a:lnTo>
                      <a:pt x="36" y="56"/>
                    </a:lnTo>
                    <a:lnTo>
                      <a:pt x="59" y="69"/>
                    </a:lnTo>
                    <a:lnTo>
                      <a:pt x="87" y="79"/>
                    </a:lnTo>
                    <a:lnTo>
                      <a:pt x="124" y="83"/>
                    </a:lnTo>
                    <a:lnTo>
                      <a:pt x="138" y="79"/>
                    </a:lnTo>
                    <a:lnTo>
                      <a:pt x="156" y="74"/>
                    </a:lnTo>
                    <a:lnTo>
                      <a:pt x="175" y="65"/>
                    </a:lnTo>
                    <a:lnTo>
                      <a:pt x="193" y="51"/>
                    </a:lnTo>
                    <a:lnTo>
                      <a:pt x="193" y="51"/>
                    </a:lnTo>
                    <a:lnTo>
                      <a:pt x="184" y="37"/>
                    </a:lnTo>
                    <a:lnTo>
                      <a:pt x="170" y="28"/>
                    </a:lnTo>
                    <a:lnTo>
                      <a:pt x="152" y="14"/>
                    </a:lnTo>
                    <a:lnTo>
                      <a:pt x="124" y="5"/>
                    </a:lnTo>
                    <a:lnTo>
                      <a:pt x="92" y="0"/>
                    </a:lnTo>
                    <a:lnTo>
                      <a:pt x="50" y="5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" name="Freeform 109"/>
              <p:cNvSpPr>
                <a:spLocks/>
              </p:cNvSpPr>
              <p:nvPr/>
            </p:nvSpPr>
            <p:spPr bwMode="auto">
              <a:xfrm>
                <a:off x="1977067" y="2047082"/>
                <a:ext cx="103133" cy="139700"/>
              </a:xfrm>
              <a:custGeom>
                <a:avLst/>
                <a:gdLst>
                  <a:gd name="T0" fmla="*/ 64 w 64"/>
                  <a:gd name="T1" fmla="*/ 88 h 88"/>
                  <a:gd name="T2" fmla="*/ 64 w 64"/>
                  <a:gd name="T3" fmla="*/ 88 h 88"/>
                  <a:gd name="T4" fmla="*/ 55 w 64"/>
                  <a:gd name="T5" fmla="*/ 83 h 88"/>
                  <a:gd name="T6" fmla="*/ 32 w 64"/>
                  <a:gd name="T7" fmla="*/ 74 h 88"/>
                  <a:gd name="T8" fmla="*/ 23 w 64"/>
                  <a:gd name="T9" fmla="*/ 65 h 88"/>
                  <a:gd name="T10" fmla="*/ 14 w 64"/>
                  <a:gd name="T11" fmla="*/ 51 h 88"/>
                  <a:gd name="T12" fmla="*/ 4 w 64"/>
                  <a:gd name="T13" fmla="*/ 28 h 88"/>
                  <a:gd name="T14" fmla="*/ 0 w 64"/>
                  <a:gd name="T15" fmla="*/ 0 h 88"/>
                  <a:gd name="T16" fmla="*/ 0 w 64"/>
                  <a:gd name="T17" fmla="*/ 0 h 88"/>
                  <a:gd name="T18" fmla="*/ 14 w 64"/>
                  <a:gd name="T19" fmla="*/ 5 h 88"/>
                  <a:gd name="T20" fmla="*/ 32 w 64"/>
                  <a:gd name="T21" fmla="*/ 19 h 88"/>
                  <a:gd name="T22" fmla="*/ 46 w 64"/>
                  <a:gd name="T23" fmla="*/ 28 h 88"/>
                  <a:gd name="T24" fmla="*/ 55 w 64"/>
                  <a:gd name="T25" fmla="*/ 42 h 88"/>
                  <a:gd name="T26" fmla="*/ 64 w 64"/>
                  <a:gd name="T27" fmla="*/ 60 h 88"/>
                  <a:gd name="T28" fmla="*/ 64 w 64"/>
                  <a:gd name="T29" fmla="*/ 88 h 88"/>
                  <a:gd name="T30" fmla="*/ 64 w 64"/>
                  <a:gd name="T31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88">
                    <a:moveTo>
                      <a:pt x="64" y="88"/>
                    </a:moveTo>
                    <a:lnTo>
                      <a:pt x="64" y="88"/>
                    </a:lnTo>
                    <a:lnTo>
                      <a:pt x="55" y="83"/>
                    </a:lnTo>
                    <a:lnTo>
                      <a:pt x="32" y="74"/>
                    </a:lnTo>
                    <a:lnTo>
                      <a:pt x="23" y="65"/>
                    </a:lnTo>
                    <a:lnTo>
                      <a:pt x="14" y="51"/>
                    </a:lnTo>
                    <a:lnTo>
                      <a:pt x="4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5"/>
                    </a:lnTo>
                    <a:lnTo>
                      <a:pt x="32" y="19"/>
                    </a:lnTo>
                    <a:lnTo>
                      <a:pt x="46" y="28"/>
                    </a:lnTo>
                    <a:lnTo>
                      <a:pt x="55" y="42"/>
                    </a:lnTo>
                    <a:lnTo>
                      <a:pt x="64" y="60"/>
                    </a:lnTo>
                    <a:lnTo>
                      <a:pt x="64" y="88"/>
                    </a:lnTo>
                    <a:lnTo>
                      <a:pt x="64" y="8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" name="Freeform 110"/>
              <p:cNvSpPr>
                <a:spLocks/>
              </p:cNvSpPr>
              <p:nvPr/>
            </p:nvSpPr>
            <p:spPr bwMode="auto">
              <a:xfrm>
                <a:off x="2147881" y="2055019"/>
                <a:ext cx="111190" cy="263525"/>
              </a:xfrm>
              <a:custGeom>
                <a:avLst/>
                <a:gdLst>
                  <a:gd name="T0" fmla="*/ 32 w 69"/>
                  <a:gd name="T1" fmla="*/ 166 h 166"/>
                  <a:gd name="T2" fmla="*/ 32 w 69"/>
                  <a:gd name="T3" fmla="*/ 166 h 166"/>
                  <a:gd name="T4" fmla="*/ 23 w 69"/>
                  <a:gd name="T5" fmla="*/ 152 h 166"/>
                  <a:gd name="T6" fmla="*/ 13 w 69"/>
                  <a:gd name="T7" fmla="*/ 133 h 166"/>
                  <a:gd name="T8" fmla="*/ 4 w 69"/>
                  <a:gd name="T9" fmla="*/ 115 h 166"/>
                  <a:gd name="T10" fmla="*/ 0 w 69"/>
                  <a:gd name="T11" fmla="*/ 87 h 166"/>
                  <a:gd name="T12" fmla="*/ 4 w 69"/>
                  <a:gd name="T13" fmla="*/ 60 h 166"/>
                  <a:gd name="T14" fmla="*/ 18 w 69"/>
                  <a:gd name="T15" fmla="*/ 32 h 166"/>
                  <a:gd name="T16" fmla="*/ 41 w 69"/>
                  <a:gd name="T17" fmla="*/ 0 h 166"/>
                  <a:gd name="T18" fmla="*/ 41 w 69"/>
                  <a:gd name="T19" fmla="*/ 0 h 166"/>
                  <a:gd name="T20" fmla="*/ 50 w 69"/>
                  <a:gd name="T21" fmla="*/ 14 h 166"/>
                  <a:gd name="T22" fmla="*/ 55 w 69"/>
                  <a:gd name="T23" fmla="*/ 32 h 166"/>
                  <a:gd name="T24" fmla="*/ 64 w 69"/>
                  <a:gd name="T25" fmla="*/ 51 h 166"/>
                  <a:gd name="T26" fmla="*/ 69 w 69"/>
                  <a:gd name="T27" fmla="*/ 78 h 166"/>
                  <a:gd name="T28" fmla="*/ 64 w 69"/>
                  <a:gd name="T29" fmla="*/ 106 h 166"/>
                  <a:gd name="T30" fmla="*/ 55 w 69"/>
                  <a:gd name="T31" fmla="*/ 133 h 166"/>
                  <a:gd name="T32" fmla="*/ 32 w 69"/>
                  <a:gd name="T33" fmla="*/ 166 h 166"/>
                  <a:gd name="T34" fmla="*/ 32 w 69"/>
                  <a:gd name="T35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9" h="166">
                    <a:moveTo>
                      <a:pt x="32" y="166"/>
                    </a:moveTo>
                    <a:lnTo>
                      <a:pt x="32" y="166"/>
                    </a:lnTo>
                    <a:lnTo>
                      <a:pt x="23" y="152"/>
                    </a:lnTo>
                    <a:lnTo>
                      <a:pt x="13" y="133"/>
                    </a:lnTo>
                    <a:lnTo>
                      <a:pt x="4" y="115"/>
                    </a:lnTo>
                    <a:lnTo>
                      <a:pt x="0" y="87"/>
                    </a:lnTo>
                    <a:lnTo>
                      <a:pt x="4" y="60"/>
                    </a:lnTo>
                    <a:lnTo>
                      <a:pt x="18" y="32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50" y="14"/>
                    </a:lnTo>
                    <a:lnTo>
                      <a:pt x="55" y="32"/>
                    </a:lnTo>
                    <a:lnTo>
                      <a:pt x="64" y="51"/>
                    </a:lnTo>
                    <a:lnTo>
                      <a:pt x="69" y="78"/>
                    </a:lnTo>
                    <a:lnTo>
                      <a:pt x="64" y="106"/>
                    </a:lnTo>
                    <a:lnTo>
                      <a:pt x="55" y="133"/>
                    </a:lnTo>
                    <a:lnTo>
                      <a:pt x="32" y="166"/>
                    </a:lnTo>
                    <a:lnTo>
                      <a:pt x="32" y="16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" name="Freeform 111"/>
              <p:cNvSpPr>
                <a:spLocks/>
              </p:cNvSpPr>
              <p:nvPr/>
            </p:nvSpPr>
            <p:spPr bwMode="auto">
              <a:xfrm>
                <a:off x="1293813" y="2266157"/>
                <a:ext cx="215934" cy="277813"/>
              </a:xfrm>
              <a:custGeom>
                <a:avLst/>
                <a:gdLst>
                  <a:gd name="T0" fmla="*/ 0 w 134"/>
                  <a:gd name="T1" fmla="*/ 0 h 175"/>
                  <a:gd name="T2" fmla="*/ 0 w 134"/>
                  <a:gd name="T3" fmla="*/ 0 h 175"/>
                  <a:gd name="T4" fmla="*/ 0 w 134"/>
                  <a:gd name="T5" fmla="*/ 28 h 175"/>
                  <a:gd name="T6" fmla="*/ 5 w 134"/>
                  <a:gd name="T7" fmla="*/ 56 h 175"/>
                  <a:gd name="T8" fmla="*/ 14 w 134"/>
                  <a:gd name="T9" fmla="*/ 83 h 175"/>
                  <a:gd name="T10" fmla="*/ 28 w 134"/>
                  <a:gd name="T11" fmla="*/ 115 h 175"/>
                  <a:gd name="T12" fmla="*/ 42 w 134"/>
                  <a:gd name="T13" fmla="*/ 129 h 175"/>
                  <a:gd name="T14" fmla="*/ 51 w 134"/>
                  <a:gd name="T15" fmla="*/ 143 h 175"/>
                  <a:gd name="T16" fmla="*/ 69 w 134"/>
                  <a:gd name="T17" fmla="*/ 157 h 175"/>
                  <a:gd name="T18" fmla="*/ 88 w 134"/>
                  <a:gd name="T19" fmla="*/ 166 h 175"/>
                  <a:gd name="T20" fmla="*/ 111 w 134"/>
                  <a:gd name="T21" fmla="*/ 171 h 175"/>
                  <a:gd name="T22" fmla="*/ 134 w 134"/>
                  <a:gd name="T23" fmla="*/ 175 h 175"/>
                  <a:gd name="T24" fmla="*/ 134 w 134"/>
                  <a:gd name="T25" fmla="*/ 175 h 175"/>
                  <a:gd name="T26" fmla="*/ 134 w 134"/>
                  <a:gd name="T27" fmla="*/ 157 h 175"/>
                  <a:gd name="T28" fmla="*/ 134 w 134"/>
                  <a:gd name="T29" fmla="*/ 138 h 175"/>
                  <a:gd name="T30" fmla="*/ 129 w 134"/>
                  <a:gd name="T31" fmla="*/ 115 h 175"/>
                  <a:gd name="T32" fmla="*/ 115 w 134"/>
                  <a:gd name="T33" fmla="*/ 88 h 175"/>
                  <a:gd name="T34" fmla="*/ 92 w 134"/>
                  <a:gd name="T35" fmla="*/ 60 h 175"/>
                  <a:gd name="T36" fmla="*/ 55 w 134"/>
                  <a:gd name="T37" fmla="*/ 28 h 175"/>
                  <a:gd name="T38" fmla="*/ 0 w 134"/>
                  <a:gd name="T39" fmla="*/ 0 h 175"/>
                  <a:gd name="T40" fmla="*/ 0 w 134"/>
                  <a:gd name="T4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4" h="175">
                    <a:moveTo>
                      <a:pt x="0" y="0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5" y="56"/>
                    </a:lnTo>
                    <a:lnTo>
                      <a:pt x="14" y="83"/>
                    </a:lnTo>
                    <a:lnTo>
                      <a:pt x="28" y="115"/>
                    </a:lnTo>
                    <a:lnTo>
                      <a:pt x="42" y="129"/>
                    </a:lnTo>
                    <a:lnTo>
                      <a:pt x="51" y="143"/>
                    </a:lnTo>
                    <a:lnTo>
                      <a:pt x="69" y="157"/>
                    </a:lnTo>
                    <a:lnTo>
                      <a:pt x="88" y="166"/>
                    </a:lnTo>
                    <a:lnTo>
                      <a:pt x="111" y="171"/>
                    </a:lnTo>
                    <a:lnTo>
                      <a:pt x="134" y="175"/>
                    </a:lnTo>
                    <a:lnTo>
                      <a:pt x="134" y="175"/>
                    </a:lnTo>
                    <a:lnTo>
                      <a:pt x="134" y="157"/>
                    </a:lnTo>
                    <a:lnTo>
                      <a:pt x="134" y="138"/>
                    </a:lnTo>
                    <a:lnTo>
                      <a:pt x="129" y="115"/>
                    </a:lnTo>
                    <a:lnTo>
                      <a:pt x="115" y="88"/>
                    </a:lnTo>
                    <a:lnTo>
                      <a:pt x="92" y="60"/>
                    </a:lnTo>
                    <a:lnTo>
                      <a:pt x="55" y="2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" name="Freeform 112"/>
              <p:cNvSpPr>
                <a:spLocks/>
              </p:cNvSpPr>
              <p:nvPr/>
            </p:nvSpPr>
            <p:spPr bwMode="auto">
              <a:xfrm>
                <a:off x="1509747" y="2245519"/>
                <a:ext cx="74127" cy="182563"/>
              </a:xfrm>
              <a:custGeom>
                <a:avLst/>
                <a:gdLst>
                  <a:gd name="T0" fmla="*/ 14 w 46"/>
                  <a:gd name="T1" fmla="*/ 115 h 115"/>
                  <a:gd name="T2" fmla="*/ 14 w 46"/>
                  <a:gd name="T3" fmla="*/ 115 h 115"/>
                  <a:gd name="T4" fmla="*/ 9 w 46"/>
                  <a:gd name="T5" fmla="*/ 105 h 115"/>
                  <a:gd name="T6" fmla="*/ 4 w 46"/>
                  <a:gd name="T7" fmla="*/ 96 h 115"/>
                  <a:gd name="T8" fmla="*/ 0 w 46"/>
                  <a:gd name="T9" fmla="*/ 82 h 115"/>
                  <a:gd name="T10" fmla="*/ 0 w 46"/>
                  <a:gd name="T11" fmla="*/ 64 h 115"/>
                  <a:gd name="T12" fmla="*/ 4 w 46"/>
                  <a:gd name="T13" fmla="*/ 46 h 115"/>
                  <a:gd name="T14" fmla="*/ 14 w 46"/>
                  <a:gd name="T15" fmla="*/ 23 h 115"/>
                  <a:gd name="T16" fmla="*/ 32 w 46"/>
                  <a:gd name="T17" fmla="*/ 0 h 115"/>
                  <a:gd name="T18" fmla="*/ 32 w 46"/>
                  <a:gd name="T19" fmla="*/ 0 h 115"/>
                  <a:gd name="T20" fmla="*/ 37 w 46"/>
                  <a:gd name="T21" fmla="*/ 9 h 115"/>
                  <a:gd name="T22" fmla="*/ 46 w 46"/>
                  <a:gd name="T23" fmla="*/ 36 h 115"/>
                  <a:gd name="T24" fmla="*/ 46 w 46"/>
                  <a:gd name="T25" fmla="*/ 55 h 115"/>
                  <a:gd name="T26" fmla="*/ 41 w 46"/>
                  <a:gd name="T27" fmla="*/ 73 h 115"/>
                  <a:gd name="T28" fmla="*/ 32 w 46"/>
                  <a:gd name="T29" fmla="*/ 96 h 115"/>
                  <a:gd name="T30" fmla="*/ 14 w 46"/>
                  <a:gd name="T31" fmla="*/ 115 h 115"/>
                  <a:gd name="T32" fmla="*/ 14 w 46"/>
                  <a:gd name="T3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115">
                    <a:moveTo>
                      <a:pt x="14" y="115"/>
                    </a:moveTo>
                    <a:lnTo>
                      <a:pt x="14" y="115"/>
                    </a:lnTo>
                    <a:lnTo>
                      <a:pt x="9" y="105"/>
                    </a:lnTo>
                    <a:lnTo>
                      <a:pt x="4" y="96"/>
                    </a:lnTo>
                    <a:lnTo>
                      <a:pt x="0" y="82"/>
                    </a:lnTo>
                    <a:lnTo>
                      <a:pt x="0" y="64"/>
                    </a:lnTo>
                    <a:lnTo>
                      <a:pt x="4" y="46"/>
                    </a:lnTo>
                    <a:lnTo>
                      <a:pt x="14" y="23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7" y="9"/>
                    </a:lnTo>
                    <a:lnTo>
                      <a:pt x="46" y="36"/>
                    </a:lnTo>
                    <a:lnTo>
                      <a:pt x="46" y="55"/>
                    </a:lnTo>
                    <a:lnTo>
                      <a:pt x="41" y="73"/>
                    </a:lnTo>
                    <a:lnTo>
                      <a:pt x="32" y="96"/>
                    </a:lnTo>
                    <a:lnTo>
                      <a:pt x="14" y="115"/>
                    </a:lnTo>
                    <a:lnTo>
                      <a:pt x="14" y="11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" name="Freeform 113"/>
              <p:cNvSpPr>
                <a:spLocks/>
              </p:cNvSpPr>
              <p:nvPr/>
            </p:nvSpPr>
            <p:spPr bwMode="auto">
              <a:xfrm>
                <a:off x="1524250" y="2428082"/>
                <a:ext cx="214323" cy="196850"/>
              </a:xfrm>
              <a:custGeom>
                <a:avLst/>
                <a:gdLst>
                  <a:gd name="T0" fmla="*/ 0 w 133"/>
                  <a:gd name="T1" fmla="*/ 124 h 124"/>
                  <a:gd name="T2" fmla="*/ 0 w 133"/>
                  <a:gd name="T3" fmla="*/ 124 h 124"/>
                  <a:gd name="T4" fmla="*/ 0 w 133"/>
                  <a:gd name="T5" fmla="*/ 106 h 124"/>
                  <a:gd name="T6" fmla="*/ 5 w 133"/>
                  <a:gd name="T7" fmla="*/ 87 h 124"/>
                  <a:gd name="T8" fmla="*/ 18 w 133"/>
                  <a:gd name="T9" fmla="*/ 64 h 124"/>
                  <a:gd name="T10" fmla="*/ 32 w 133"/>
                  <a:gd name="T11" fmla="*/ 41 h 124"/>
                  <a:gd name="T12" fmla="*/ 55 w 133"/>
                  <a:gd name="T13" fmla="*/ 18 h 124"/>
                  <a:gd name="T14" fmla="*/ 74 w 133"/>
                  <a:gd name="T15" fmla="*/ 13 h 124"/>
                  <a:gd name="T16" fmla="*/ 92 w 133"/>
                  <a:gd name="T17" fmla="*/ 4 h 124"/>
                  <a:gd name="T18" fmla="*/ 110 w 133"/>
                  <a:gd name="T19" fmla="*/ 0 h 124"/>
                  <a:gd name="T20" fmla="*/ 133 w 133"/>
                  <a:gd name="T21" fmla="*/ 0 h 124"/>
                  <a:gd name="T22" fmla="*/ 133 w 133"/>
                  <a:gd name="T23" fmla="*/ 0 h 124"/>
                  <a:gd name="T24" fmla="*/ 129 w 133"/>
                  <a:gd name="T25" fmla="*/ 18 h 124"/>
                  <a:gd name="T26" fmla="*/ 124 w 133"/>
                  <a:gd name="T27" fmla="*/ 36 h 124"/>
                  <a:gd name="T28" fmla="*/ 110 w 133"/>
                  <a:gd name="T29" fmla="*/ 59 h 124"/>
                  <a:gd name="T30" fmla="*/ 92 w 133"/>
                  <a:gd name="T31" fmla="*/ 83 h 124"/>
                  <a:gd name="T32" fmla="*/ 69 w 133"/>
                  <a:gd name="T33" fmla="*/ 101 h 124"/>
                  <a:gd name="T34" fmla="*/ 41 w 133"/>
                  <a:gd name="T35" fmla="*/ 119 h 124"/>
                  <a:gd name="T36" fmla="*/ 0 w 133"/>
                  <a:gd name="T37" fmla="*/ 124 h 124"/>
                  <a:gd name="T38" fmla="*/ 0 w 133"/>
                  <a:gd name="T39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3" h="124">
                    <a:moveTo>
                      <a:pt x="0" y="124"/>
                    </a:moveTo>
                    <a:lnTo>
                      <a:pt x="0" y="124"/>
                    </a:lnTo>
                    <a:lnTo>
                      <a:pt x="0" y="106"/>
                    </a:lnTo>
                    <a:lnTo>
                      <a:pt x="5" y="87"/>
                    </a:lnTo>
                    <a:lnTo>
                      <a:pt x="18" y="64"/>
                    </a:lnTo>
                    <a:lnTo>
                      <a:pt x="32" y="41"/>
                    </a:lnTo>
                    <a:lnTo>
                      <a:pt x="55" y="18"/>
                    </a:lnTo>
                    <a:lnTo>
                      <a:pt x="74" y="13"/>
                    </a:lnTo>
                    <a:lnTo>
                      <a:pt x="92" y="4"/>
                    </a:lnTo>
                    <a:lnTo>
                      <a:pt x="110" y="0"/>
                    </a:lnTo>
                    <a:lnTo>
                      <a:pt x="133" y="0"/>
                    </a:lnTo>
                    <a:lnTo>
                      <a:pt x="133" y="0"/>
                    </a:lnTo>
                    <a:lnTo>
                      <a:pt x="129" y="18"/>
                    </a:lnTo>
                    <a:lnTo>
                      <a:pt x="124" y="36"/>
                    </a:lnTo>
                    <a:lnTo>
                      <a:pt x="110" y="59"/>
                    </a:lnTo>
                    <a:lnTo>
                      <a:pt x="92" y="83"/>
                    </a:lnTo>
                    <a:lnTo>
                      <a:pt x="69" y="101"/>
                    </a:lnTo>
                    <a:lnTo>
                      <a:pt x="41" y="119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2" name="Freeform 114"/>
              <p:cNvSpPr>
                <a:spLocks/>
              </p:cNvSpPr>
              <p:nvPr/>
            </p:nvSpPr>
            <p:spPr bwMode="auto">
              <a:xfrm>
                <a:off x="2584583" y="3501232"/>
                <a:ext cx="244940" cy="277813"/>
              </a:xfrm>
              <a:custGeom>
                <a:avLst/>
                <a:gdLst>
                  <a:gd name="T0" fmla="*/ 152 w 152"/>
                  <a:gd name="T1" fmla="*/ 0 h 175"/>
                  <a:gd name="T2" fmla="*/ 152 w 152"/>
                  <a:gd name="T3" fmla="*/ 0 h 175"/>
                  <a:gd name="T4" fmla="*/ 124 w 152"/>
                  <a:gd name="T5" fmla="*/ 10 h 175"/>
                  <a:gd name="T6" fmla="*/ 101 w 152"/>
                  <a:gd name="T7" fmla="*/ 19 h 175"/>
                  <a:gd name="T8" fmla="*/ 69 w 152"/>
                  <a:gd name="T9" fmla="*/ 33 h 175"/>
                  <a:gd name="T10" fmla="*/ 42 w 152"/>
                  <a:gd name="T11" fmla="*/ 56 h 175"/>
                  <a:gd name="T12" fmla="*/ 28 w 152"/>
                  <a:gd name="T13" fmla="*/ 69 h 175"/>
                  <a:gd name="T14" fmla="*/ 19 w 152"/>
                  <a:gd name="T15" fmla="*/ 83 h 175"/>
                  <a:gd name="T16" fmla="*/ 9 w 152"/>
                  <a:gd name="T17" fmla="*/ 102 h 175"/>
                  <a:gd name="T18" fmla="*/ 5 w 152"/>
                  <a:gd name="T19" fmla="*/ 125 h 175"/>
                  <a:gd name="T20" fmla="*/ 0 w 152"/>
                  <a:gd name="T21" fmla="*/ 148 h 175"/>
                  <a:gd name="T22" fmla="*/ 5 w 152"/>
                  <a:gd name="T23" fmla="*/ 175 h 175"/>
                  <a:gd name="T24" fmla="*/ 5 w 152"/>
                  <a:gd name="T25" fmla="*/ 175 h 175"/>
                  <a:gd name="T26" fmla="*/ 23 w 152"/>
                  <a:gd name="T27" fmla="*/ 171 h 175"/>
                  <a:gd name="T28" fmla="*/ 42 w 152"/>
                  <a:gd name="T29" fmla="*/ 166 h 175"/>
                  <a:gd name="T30" fmla="*/ 65 w 152"/>
                  <a:gd name="T31" fmla="*/ 157 h 175"/>
                  <a:gd name="T32" fmla="*/ 88 w 152"/>
                  <a:gd name="T33" fmla="*/ 134 h 175"/>
                  <a:gd name="T34" fmla="*/ 115 w 152"/>
                  <a:gd name="T35" fmla="*/ 106 h 175"/>
                  <a:gd name="T36" fmla="*/ 134 w 152"/>
                  <a:gd name="T37" fmla="*/ 60 h 175"/>
                  <a:gd name="T38" fmla="*/ 152 w 152"/>
                  <a:gd name="T39" fmla="*/ 0 h 175"/>
                  <a:gd name="T40" fmla="*/ 152 w 152"/>
                  <a:gd name="T4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" h="175">
                    <a:moveTo>
                      <a:pt x="152" y="0"/>
                    </a:moveTo>
                    <a:lnTo>
                      <a:pt x="152" y="0"/>
                    </a:lnTo>
                    <a:lnTo>
                      <a:pt x="124" y="10"/>
                    </a:lnTo>
                    <a:lnTo>
                      <a:pt x="101" y="19"/>
                    </a:lnTo>
                    <a:lnTo>
                      <a:pt x="69" y="33"/>
                    </a:lnTo>
                    <a:lnTo>
                      <a:pt x="42" y="56"/>
                    </a:lnTo>
                    <a:lnTo>
                      <a:pt x="28" y="69"/>
                    </a:lnTo>
                    <a:lnTo>
                      <a:pt x="19" y="83"/>
                    </a:lnTo>
                    <a:lnTo>
                      <a:pt x="9" y="102"/>
                    </a:lnTo>
                    <a:lnTo>
                      <a:pt x="5" y="125"/>
                    </a:lnTo>
                    <a:lnTo>
                      <a:pt x="0" y="148"/>
                    </a:lnTo>
                    <a:lnTo>
                      <a:pt x="5" y="175"/>
                    </a:lnTo>
                    <a:lnTo>
                      <a:pt x="5" y="175"/>
                    </a:lnTo>
                    <a:lnTo>
                      <a:pt x="23" y="171"/>
                    </a:lnTo>
                    <a:lnTo>
                      <a:pt x="42" y="166"/>
                    </a:lnTo>
                    <a:lnTo>
                      <a:pt x="65" y="157"/>
                    </a:lnTo>
                    <a:lnTo>
                      <a:pt x="88" y="134"/>
                    </a:lnTo>
                    <a:lnTo>
                      <a:pt x="115" y="106"/>
                    </a:lnTo>
                    <a:lnTo>
                      <a:pt x="134" y="60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" name="Freeform 115"/>
              <p:cNvSpPr>
                <a:spLocks/>
              </p:cNvSpPr>
              <p:nvPr/>
            </p:nvSpPr>
            <p:spPr bwMode="auto">
              <a:xfrm>
                <a:off x="2718334" y="3736182"/>
                <a:ext cx="193374" cy="73025"/>
              </a:xfrm>
              <a:custGeom>
                <a:avLst/>
                <a:gdLst>
                  <a:gd name="T0" fmla="*/ 0 w 120"/>
                  <a:gd name="T1" fmla="*/ 27 h 46"/>
                  <a:gd name="T2" fmla="*/ 0 w 120"/>
                  <a:gd name="T3" fmla="*/ 27 h 46"/>
                  <a:gd name="T4" fmla="*/ 5 w 120"/>
                  <a:gd name="T5" fmla="*/ 18 h 46"/>
                  <a:gd name="T6" fmla="*/ 14 w 120"/>
                  <a:gd name="T7" fmla="*/ 9 h 46"/>
                  <a:gd name="T8" fmla="*/ 28 w 120"/>
                  <a:gd name="T9" fmla="*/ 4 h 46"/>
                  <a:gd name="T10" fmla="*/ 46 w 120"/>
                  <a:gd name="T11" fmla="*/ 0 h 46"/>
                  <a:gd name="T12" fmla="*/ 64 w 120"/>
                  <a:gd name="T13" fmla="*/ 0 h 46"/>
                  <a:gd name="T14" fmla="*/ 92 w 120"/>
                  <a:gd name="T15" fmla="*/ 4 h 46"/>
                  <a:gd name="T16" fmla="*/ 120 w 120"/>
                  <a:gd name="T17" fmla="*/ 18 h 46"/>
                  <a:gd name="T18" fmla="*/ 120 w 120"/>
                  <a:gd name="T19" fmla="*/ 18 h 46"/>
                  <a:gd name="T20" fmla="*/ 110 w 120"/>
                  <a:gd name="T21" fmla="*/ 27 h 46"/>
                  <a:gd name="T22" fmla="*/ 83 w 120"/>
                  <a:gd name="T23" fmla="*/ 41 h 46"/>
                  <a:gd name="T24" fmla="*/ 64 w 120"/>
                  <a:gd name="T25" fmla="*/ 46 h 46"/>
                  <a:gd name="T26" fmla="*/ 46 w 120"/>
                  <a:gd name="T27" fmla="*/ 46 h 46"/>
                  <a:gd name="T28" fmla="*/ 23 w 120"/>
                  <a:gd name="T29" fmla="*/ 37 h 46"/>
                  <a:gd name="T30" fmla="*/ 0 w 120"/>
                  <a:gd name="T31" fmla="*/ 27 h 46"/>
                  <a:gd name="T32" fmla="*/ 0 w 120"/>
                  <a:gd name="T33" fmla="*/ 2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46">
                    <a:moveTo>
                      <a:pt x="0" y="27"/>
                    </a:moveTo>
                    <a:lnTo>
                      <a:pt x="0" y="27"/>
                    </a:lnTo>
                    <a:lnTo>
                      <a:pt x="5" y="18"/>
                    </a:lnTo>
                    <a:lnTo>
                      <a:pt x="14" y="9"/>
                    </a:lnTo>
                    <a:lnTo>
                      <a:pt x="28" y="4"/>
                    </a:lnTo>
                    <a:lnTo>
                      <a:pt x="46" y="0"/>
                    </a:lnTo>
                    <a:lnTo>
                      <a:pt x="64" y="0"/>
                    </a:lnTo>
                    <a:lnTo>
                      <a:pt x="92" y="4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0" y="27"/>
                    </a:lnTo>
                    <a:lnTo>
                      <a:pt x="83" y="41"/>
                    </a:lnTo>
                    <a:lnTo>
                      <a:pt x="64" y="46"/>
                    </a:lnTo>
                    <a:lnTo>
                      <a:pt x="46" y="46"/>
                    </a:lnTo>
                    <a:lnTo>
                      <a:pt x="23" y="3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" name="Freeform 116"/>
              <p:cNvSpPr>
                <a:spLocks/>
              </p:cNvSpPr>
              <p:nvPr/>
            </p:nvSpPr>
            <p:spPr bwMode="auto">
              <a:xfrm>
                <a:off x="2792459" y="3708852"/>
                <a:ext cx="251386" cy="182563"/>
              </a:xfrm>
              <a:custGeom>
                <a:avLst/>
                <a:gdLst>
                  <a:gd name="T0" fmla="*/ 0 w 156"/>
                  <a:gd name="T1" fmla="*/ 0 h 115"/>
                  <a:gd name="T2" fmla="*/ 0 w 156"/>
                  <a:gd name="T3" fmla="*/ 0 h 115"/>
                  <a:gd name="T4" fmla="*/ 23 w 156"/>
                  <a:gd name="T5" fmla="*/ 0 h 115"/>
                  <a:gd name="T6" fmla="*/ 41 w 156"/>
                  <a:gd name="T7" fmla="*/ 0 h 115"/>
                  <a:gd name="T8" fmla="*/ 69 w 156"/>
                  <a:gd name="T9" fmla="*/ 4 h 115"/>
                  <a:gd name="T10" fmla="*/ 96 w 156"/>
                  <a:gd name="T11" fmla="*/ 18 h 115"/>
                  <a:gd name="T12" fmla="*/ 119 w 156"/>
                  <a:gd name="T13" fmla="*/ 37 h 115"/>
                  <a:gd name="T14" fmla="*/ 133 w 156"/>
                  <a:gd name="T15" fmla="*/ 50 h 115"/>
                  <a:gd name="T16" fmla="*/ 142 w 156"/>
                  <a:gd name="T17" fmla="*/ 69 h 115"/>
                  <a:gd name="T18" fmla="*/ 151 w 156"/>
                  <a:gd name="T19" fmla="*/ 87 h 115"/>
                  <a:gd name="T20" fmla="*/ 156 w 156"/>
                  <a:gd name="T21" fmla="*/ 115 h 115"/>
                  <a:gd name="T22" fmla="*/ 156 w 156"/>
                  <a:gd name="T23" fmla="*/ 115 h 115"/>
                  <a:gd name="T24" fmla="*/ 138 w 156"/>
                  <a:gd name="T25" fmla="*/ 110 h 115"/>
                  <a:gd name="T26" fmla="*/ 119 w 156"/>
                  <a:gd name="T27" fmla="*/ 110 h 115"/>
                  <a:gd name="T28" fmla="*/ 92 w 156"/>
                  <a:gd name="T29" fmla="*/ 101 h 115"/>
                  <a:gd name="T30" fmla="*/ 64 w 156"/>
                  <a:gd name="T31" fmla="*/ 87 h 115"/>
                  <a:gd name="T32" fmla="*/ 41 w 156"/>
                  <a:gd name="T33" fmla="*/ 69 h 115"/>
                  <a:gd name="T34" fmla="*/ 18 w 156"/>
                  <a:gd name="T35" fmla="*/ 37 h 115"/>
                  <a:gd name="T36" fmla="*/ 9 w 156"/>
                  <a:gd name="T37" fmla="*/ 18 h 115"/>
                  <a:gd name="T38" fmla="*/ 0 w 156"/>
                  <a:gd name="T39" fmla="*/ 0 h 115"/>
                  <a:gd name="T40" fmla="*/ 0 w 156"/>
                  <a:gd name="T41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6" h="115">
                    <a:moveTo>
                      <a:pt x="0" y="0"/>
                    </a:moveTo>
                    <a:lnTo>
                      <a:pt x="0" y="0"/>
                    </a:lnTo>
                    <a:lnTo>
                      <a:pt x="23" y="0"/>
                    </a:lnTo>
                    <a:lnTo>
                      <a:pt x="41" y="0"/>
                    </a:lnTo>
                    <a:lnTo>
                      <a:pt x="69" y="4"/>
                    </a:lnTo>
                    <a:lnTo>
                      <a:pt x="96" y="18"/>
                    </a:lnTo>
                    <a:lnTo>
                      <a:pt x="119" y="37"/>
                    </a:lnTo>
                    <a:lnTo>
                      <a:pt x="133" y="50"/>
                    </a:lnTo>
                    <a:lnTo>
                      <a:pt x="142" y="69"/>
                    </a:lnTo>
                    <a:lnTo>
                      <a:pt x="151" y="87"/>
                    </a:lnTo>
                    <a:lnTo>
                      <a:pt x="156" y="115"/>
                    </a:lnTo>
                    <a:lnTo>
                      <a:pt x="156" y="115"/>
                    </a:lnTo>
                    <a:lnTo>
                      <a:pt x="138" y="110"/>
                    </a:lnTo>
                    <a:lnTo>
                      <a:pt x="119" y="110"/>
                    </a:lnTo>
                    <a:lnTo>
                      <a:pt x="92" y="101"/>
                    </a:lnTo>
                    <a:lnTo>
                      <a:pt x="64" y="87"/>
                    </a:lnTo>
                    <a:lnTo>
                      <a:pt x="41" y="69"/>
                    </a:lnTo>
                    <a:lnTo>
                      <a:pt x="18" y="37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" name="Freeform 117"/>
              <p:cNvSpPr>
                <a:spLocks/>
              </p:cNvSpPr>
              <p:nvPr/>
            </p:nvSpPr>
            <p:spPr bwMode="auto">
              <a:xfrm>
                <a:off x="723360" y="2851944"/>
                <a:ext cx="362576" cy="168275"/>
              </a:xfrm>
              <a:custGeom>
                <a:avLst/>
                <a:gdLst>
                  <a:gd name="T0" fmla="*/ 0 w 225"/>
                  <a:gd name="T1" fmla="*/ 4 h 106"/>
                  <a:gd name="T2" fmla="*/ 0 w 225"/>
                  <a:gd name="T3" fmla="*/ 4 h 106"/>
                  <a:gd name="T4" fmla="*/ 18 w 225"/>
                  <a:gd name="T5" fmla="*/ 27 h 106"/>
                  <a:gd name="T6" fmla="*/ 37 w 225"/>
                  <a:gd name="T7" fmla="*/ 50 h 106"/>
                  <a:gd name="T8" fmla="*/ 64 w 225"/>
                  <a:gd name="T9" fmla="*/ 73 h 106"/>
                  <a:gd name="T10" fmla="*/ 97 w 225"/>
                  <a:gd name="T11" fmla="*/ 92 h 106"/>
                  <a:gd name="T12" fmla="*/ 115 w 225"/>
                  <a:gd name="T13" fmla="*/ 101 h 106"/>
                  <a:gd name="T14" fmla="*/ 133 w 225"/>
                  <a:gd name="T15" fmla="*/ 101 h 106"/>
                  <a:gd name="T16" fmla="*/ 156 w 225"/>
                  <a:gd name="T17" fmla="*/ 106 h 106"/>
                  <a:gd name="T18" fmla="*/ 179 w 225"/>
                  <a:gd name="T19" fmla="*/ 101 h 106"/>
                  <a:gd name="T20" fmla="*/ 202 w 225"/>
                  <a:gd name="T21" fmla="*/ 92 h 106"/>
                  <a:gd name="T22" fmla="*/ 225 w 225"/>
                  <a:gd name="T23" fmla="*/ 83 h 106"/>
                  <a:gd name="T24" fmla="*/ 225 w 225"/>
                  <a:gd name="T25" fmla="*/ 83 h 106"/>
                  <a:gd name="T26" fmla="*/ 216 w 225"/>
                  <a:gd name="T27" fmla="*/ 64 h 106"/>
                  <a:gd name="T28" fmla="*/ 207 w 225"/>
                  <a:gd name="T29" fmla="*/ 50 h 106"/>
                  <a:gd name="T30" fmla="*/ 184 w 225"/>
                  <a:gd name="T31" fmla="*/ 32 h 106"/>
                  <a:gd name="T32" fmla="*/ 156 w 225"/>
                  <a:gd name="T33" fmla="*/ 13 h 106"/>
                  <a:gd name="T34" fmla="*/ 115 w 225"/>
                  <a:gd name="T35" fmla="*/ 4 h 106"/>
                  <a:gd name="T36" fmla="*/ 64 w 225"/>
                  <a:gd name="T37" fmla="*/ 0 h 106"/>
                  <a:gd name="T38" fmla="*/ 37 w 225"/>
                  <a:gd name="T39" fmla="*/ 0 h 106"/>
                  <a:gd name="T40" fmla="*/ 0 w 225"/>
                  <a:gd name="T41" fmla="*/ 4 h 106"/>
                  <a:gd name="T42" fmla="*/ 0 w 225"/>
                  <a:gd name="T43" fmla="*/ 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5" h="106">
                    <a:moveTo>
                      <a:pt x="0" y="4"/>
                    </a:moveTo>
                    <a:lnTo>
                      <a:pt x="0" y="4"/>
                    </a:lnTo>
                    <a:lnTo>
                      <a:pt x="18" y="27"/>
                    </a:lnTo>
                    <a:lnTo>
                      <a:pt x="37" y="50"/>
                    </a:lnTo>
                    <a:lnTo>
                      <a:pt x="64" y="73"/>
                    </a:lnTo>
                    <a:lnTo>
                      <a:pt x="97" y="92"/>
                    </a:lnTo>
                    <a:lnTo>
                      <a:pt x="115" y="101"/>
                    </a:lnTo>
                    <a:lnTo>
                      <a:pt x="133" y="101"/>
                    </a:lnTo>
                    <a:lnTo>
                      <a:pt x="156" y="106"/>
                    </a:lnTo>
                    <a:lnTo>
                      <a:pt x="179" y="101"/>
                    </a:lnTo>
                    <a:lnTo>
                      <a:pt x="202" y="92"/>
                    </a:lnTo>
                    <a:lnTo>
                      <a:pt x="225" y="83"/>
                    </a:lnTo>
                    <a:lnTo>
                      <a:pt x="225" y="83"/>
                    </a:lnTo>
                    <a:lnTo>
                      <a:pt x="216" y="64"/>
                    </a:lnTo>
                    <a:lnTo>
                      <a:pt x="207" y="50"/>
                    </a:lnTo>
                    <a:lnTo>
                      <a:pt x="184" y="32"/>
                    </a:lnTo>
                    <a:lnTo>
                      <a:pt x="156" y="13"/>
                    </a:lnTo>
                    <a:lnTo>
                      <a:pt x="115" y="4"/>
                    </a:lnTo>
                    <a:lnTo>
                      <a:pt x="64" y="0"/>
                    </a:lnTo>
                    <a:lnTo>
                      <a:pt x="37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" name="Freeform 118"/>
              <p:cNvSpPr>
                <a:spLocks/>
              </p:cNvSpPr>
              <p:nvPr/>
            </p:nvSpPr>
            <p:spPr bwMode="auto">
              <a:xfrm>
                <a:off x="945740" y="2675732"/>
                <a:ext cx="96687" cy="182563"/>
              </a:xfrm>
              <a:custGeom>
                <a:avLst/>
                <a:gdLst>
                  <a:gd name="T0" fmla="*/ 60 w 60"/>
                  <a:gd name="T1" fmla="*/ 115 h 115"/>
                  <a:gd name="T2" fmla="*/ 60 w 60"/>
                  <a:gd name="T3" fmla="*/ 115 h 115"/>
                  <a:gd name="T4" fmla="*/ 46 w 60"/>
                  <a:gd name="T5" fmla="*/ 115 h 115"/>
                  <a:gd name="T6" fmla="*/ 37 w 60"/>
                  <a:gd name="T7" fmla="*/ 106 h 115"/>
                  <a:gd name="T8" fmla="*/ 23 w 60"/>
                  <a:gd name="T9" fmla="*/ 97 h 115"/>
                  <a:gd name="T10" fmla="*/ 14 w 60"/>
                  <a:gd name="T11" fmla="*/ 83 h 115"/>
                  <a:gd name="T12" fmla="*/ 5 w 60"/>
                  <a:gd name="T13" fmla="*/ 60 h 115"/>
                  <a:gd name="T14" fmla="*/ 0 w 60"/>
                  <a:gd name="T15" fmla="*/ 37 h 115"/>
                  <a:gd name="T16" fmla="*/ 5 w 60"/>
                  <a:gd name="T17" fmla="*/ 0 h 115"/>
                  <a:gd name="T18" fmla="*/ 5 w 60"/>
                  <a:gd name="T19" fmla="*/ 0 h 115"/>
                  <a:gd name="T20" fmla="*/ 14 w 60"/>
                  <a:gd name="T21" fmla="*/ 9 h 115"/>
                  <a:gd name="T22" fmla="*/ 37 w 60"/>
                  <a:gd name="T23" fmla="*/ 28 h 115"/>
                  <a:gd name="T24" fmla="*/ 51 w 60"/>
                  <a:gd name="T25" fmla="*/ 46 h 115"/>
                  <a:gd name="T26" fmla="*/ 55 w 60"/>
                  <a:gd name="T27" fmla="*/ 65 h 115"/>
                  <a:gd name="T28" fmla="*/ 60 w 60"/>
                  <a:gd name="T29" fmla="*/ 88 h 115"/>
                  <a:gd name="T30" fmla="*/ 60 w 60"/>
                  <a:gd name="T31" fmla="*/ 115 h 115"/>
                  <a:gd name="T32" fmla="*/ 60 w 60"/>
                  <a:gd name="T3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115">
                    <a:moveTo>
                      <a:pt x="60" y="115"/>
                    </a:moveTo>
                    <a:lnTo>
                      <a:pt x="60" y="115"/>
                    </a:lnTo>
                    <a:lnTo>
                      <a:pt x="46" y="115"/>
                    </a:lnTo>
                    <a:lnTo>
                      <a:pt x="37" y="106"/>
                    </a:lnTo>
                    <a:lnTo>
                      <a:pt x="23" y="97"/>
                    </a:lnTo>
                    <a:lnTo>
                      <a:pt x="14" y="83"/>
                    </a:lnTo>
                    <a:lnTo>
                      <a:pt x="5" y="60"/>
                    </a:lnTo>
                    <a:lnTo>
                      <a:pt x="0" y="37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14" y="9"/>
                    </a:lnTo>
                    <a:lnTo>
                      <a:pt x="37" y="28"/>
                    </a:lnTo>
                    <a:lnTo>
                      <a:pt x="51" y="46"/>
                    </a:lnTo>
                    <a:lnTo>
                      <a:pt x="55" y="65"/>
                    </a:lnTo>
                    <a:lnTo>
                      <a:pt x="60" y="88"/>
                    </a:lnTo>
                    <a:lnTo>
                      <a:pt x="60" y="115"/>
                    </a:lnTo>
                    <a:lnTo>
                      <a:pt x="60" y="11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" name="Freeform 119"/>
              <p:cNvSpPr>
                <a:spLocks/>
              </p:cNvSpPr>
              <p:nvPr/>
            </p:nvSpPr>
            <p:spPr bwMode="auto">
              <a:xfrm>
                <a:off x="1116554" y="2734469"/>
                <a:ext cx="133750" cy="314325"/>
              </a:xfrm>
              <a:custGeom>
                <a:avLst/>
                <a:gdLst>
                  <a:gd name="T0" fmla="*/ 23 w 83"/>
                  <a:gd name="T1" fmla="*/ 198 h 198"/>
                  <a:gd name="T2" fmla="*/ 23 w 83"/>
                  <a:gd name="T3" fmla="*/ 198 h 198"/>
                  <a:gd name="T4" fmla="*/ 14 w 83"/>
                  <a:gd name="T5" fmla="*/ 180 h 198"/>
                  <a:gd name="T6" fmla="*/ 4 w 83"/>
                  <a:gd name="T7" fmla="*/ 157 h 198"/>
                  <a:gd name="T8" fmla="*/ 0 w 83"/>
                  <a:gd name="T9" fmla="*/ 129 h 198"/>
                  <a:gd name="T10" fmla="*/ 0 w 83"/>
                  <a:gd name="T11" fmla="*/ 101 h 198"/>
                  <a:gd name="T12" fmla="*/ 9 w 83"/>
                  <a:gd name="T13" fmla="*/ 69 h 198"/>
                  <a:gd name="T14" fmla="*/ 18 w 83"/>
                  <a:gd name="T15" fmla="*/ 51 h 198"/>
                  <a:gd name="T16" fmla="*/ 32 w 83"/>
                  <a:gd name="T17" fmla="*/ 32 h 198"/>
                  <a:gd name="T18" fmla="*/ 50 w 83"/>
                  <a:gd name="T19" fmla="*/ 18 h 198"/>
                  <a:gd name="T20" fmla="*/ 69 w 83"/>
                  <a:gd name="T21" fmla="*/ 0 h 198"/>
                  <a:gd name="T22" fmla="*/ 69 w 83"/>
                  <a:gd name="T23" fmla="*/ 0 h 198"/>
                  <a:gd name="T24" fmla="*/ 78 w 83"/>
                  <a:gd name="T25" fmla="*/ 18 h 198"/>
                  <a:gd name="T26" fmla="*/ 83 w 83"/>
                  <a:gd name="T27" fmla="*/ 41 h 198"/>
                  <a:gd name="T28" fmla="*/ 83 w 83"/>
                  <a:gd name="T29" fmla="*/ 69 h 198"/>
                  <a:gd name="T30" fmla="*/ 83 w 83"/>
                  <a:gd name="T31" fmla="*/ 101 h 198"/>
                  <a:gd name="T32" fmla="*/ 73 w 83"/>
                  <a:gd name="T33" fmla="*/ 134 h 198"/>
                  <a:gd name="T34" fmla="*/ 55 w 83"/>
                  <a:gd name="T35" fmla="*/ 166 h 198"/>
                  <a:gd name="T36" fmla="*/ 41 w 83"/>
                  <a:gd name="T37" fmla="*/ 184 h 198"/>
                  <a:gd name="T38" fmla="*/ 23 w 83"/>
                  <a:gd name="T39" fmla="*/ 198 h 198"/>
                  <a:gd name="T40" fmla="*/ 23 w 83"/>
                  <a:gd name="T41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98">
                    <a:moveTo>
                      <a:pt x="23" y="198"/>
                    </a:moveTo>
                    <a:lnTo>
                      <a:pt x="23" y="198"/>
                    </a:lnTo>
                    <a:lnTo>
                      <a:pt x="14" y="180"/>
                    </a:lnTo>
                    <a:lnTo>
                      <a:pt x="4" y="157"/>
                    </a:lnTo>
                    <a:lnTo>
                      <a:pt x="0" y="129"/>
                    </a:lnTo>
                    <a:lnTo>
                      <a:pt x="0" y="101"/>
                    </a:lnTo>
                    <a:lnTo>
                      <a:pt x="9" y="69"/>
                    </a:lnTo>
                    <a:lnTo>
                      <a:pt x="18" y="51"/>
                    </a:lnTo>
                    <a:lnTo>
                      <a:pt x="32" y="32"/>
                    </a:lnTo>
                    <a:lnTo>
                      <a:pt x="50" y="18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78" y="18"/>
                    </a:lnTo>
                    <a:lnTo>
                      <a:pt x="83" y="41"/>
                    </a:lnTo>
                    <a:lnTo>
                      <a:pt x="83" y="69"/>
                    </a:lnTo>
                    <a:lnTo>
                      <a:pt x="83" y="101"/>
                    </a:lnTo>
                    <a:lnTo>
                      <a:pt x="73" y="134"/>
                    </a:lnTo>
                    <a:lnTo>
                      <a:pt x="55" y="166"/>
                    </a:lnTo>
                    <a:lnTo>
                      <a:pt x="41" y="184"/>
                    </a:lnTo>
                    <a:lnTo>
                      <a:pt x="23" y="198"/>
                    </a:lnTo>
                    <a:lnTo>
                      <a:pt x="23" y="19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" name="Freeform 120"/>
              <p:cNvSpPr>
                <a:spLocks/>
              </p:cNvSpPr>
              <p:nvPr/>
            </p:nvSpPr>
            <p:spPr bwMode="auto">
              <a:xfrm>
                <a:off x="945740" y="3683794"/>
                <a:ext cx="385136" cy="161925"/>
              </a:xfrm>
              <a:custGeom>
                <a:avLst/>
                <a:gdLst>
                  <a:gd name="T0" fmla="*/ 0 w 239"/>
                  <a:gd name="T1" fmla="*/ 74 h 102"/>
                  <a:gd name="T2" fmla="*/ 0 w 239"/>
                  <a:gd name="T3" fmla="*/ 74 h 102"/>
                  <a:gd name="T4" fmla="*/ 28 w 239"/>
                  <a:gd name="T5" fmla="*/ 88 h 102"/>
                  <a:gd name="T6" fmla="*/ 55 w 239"/>
                  <a:gd name="T7" fmla="*/ 93 h 102"/>
                  <a:gd name="T8" fmla="*/ 92 w 239"/>
                  <a:gd name="T9" fmla="*/ 102 h 102"/>
                  <a:gd name="T10" fmla="*/ 129 w 239"/>
                  <a:gd name="T11" fmla="*/ 102 h 102"/>
                  <a:gd name="T12" fmla="*/ 152 w 239"/>
                  <a:gd name="T13" fmla="*/ 97 h 102"/>
                  <a:gd name="T14" fmla="*/ 170 w 239"/>
                  <a:gd name="T15" fmla="*/ 88 h 102"/>
                  <a:gd name="T16" fmla="*/ 189 w 239"/>
                  <a:gd name="T17" fmla="*/ 79 h 102"/>
                  <a:gd name="T18" fmla="*/ 207 w 239"/>
                  <a:gd name="T19" fmla="*/ 65 h 102"/>
                  <a:gd name="T20" fmla="*/ 225 w 239"/>
                  <a:gd name="T21" fmla="*/ 47 h 102"/>
                  <a:gd name="T22" fmla="*/ 239 w 239"/>
                  <a:gd name="T23" fmla="*/ 24 h 102"/>
                  <a:gd name="T24" fmla="*/ 239 w 239"/>
                  <a:gd name="T25" fmla="*/ 24 h 102"/>
                  <a:gd name="T26" fmla="*/ 221 w 239"/>
                  <a:gd name="T27" fmla="*/ 10 h 102"/>
                  <a:gd name="T28" fmla="*/ 202 w 239"/>
                  <a:gd name="T29" fmla="*/ 5 h 102"/>
                  <a:gd name="T30" fmla="*/ 175 w 239"/>
                  <a:gd name="T31" fmla="*/ 0 h 102"/>
                  <a:gd name="T32" fmla="*/ 143 w 239"/>
                  <a:gd name="T33" fmla="*/ 0 h 102"/>
                  <a:gd name="T34" fmla="*/ 101 w 239"/>
                  <a:gd name="T35" fmla="*/ 10 h 102"/>
                  <a:gd name="T36" fmla="*/ 55 w 239"/>
                  <a:gd name="T37" fmla="*/ 33 h 102"/>
                  <a:gd name="T38" fmla="*/ 28 w 239"/>
                  <a:gd name="T39" fmla="*/ 51 h 102"/>
                  <a:gd name="T40" fmla="*/ 0 w 239"/>
                  <a:gd name="T41" fmla="*/ 74 h 102"/>
                  <a:gd name="T42" fmla="*/ 0 w 239"/>
                  <a:gd name="T43" fmla="*/ 7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9" h="102">
                    <a:moveTo>
                      <a:pt x="0" y="74"/>
                    </a:moveTo>
                    <a:lnTo>
                      <a:pt x="0" y="74"/>
                    </a:lnTo>
                    <a:lnTo>
                      <a:pt x="28" y="88"/>
                    </a:lnTo>
                    <a:lnTo>
                      <a:pt x="55" y="93"/>
                    </a:lnTo>
                    <a:lnTo>
                      <a:pt x="92" y="102"/>
                    </a:lnTo>
                    <a:lnTo>
                      <a:pt x="129" y="102"/>
                    </a:lnTo>
                    <a:lnTo>
                      <a:pt x="152" y="97"/>
                    </a:lnTo>
                    <a:lnTo>
                      <a:pt x="170" y="88"/>
                    </a:lnTo>
                    <a:lnTo>
                      <a:pt x="189" y="79"/>
                    </a:lnTo>
                    <a:lnTo>
                      <a:pt x="207" y="65"/>
                    </a:lnTo>
                    <a:lnTo>
                      <a:pt x="225" y="47"/>
                    </a:lnTo>
                    <a:lnTo>
                      <a:pt x="239" y="24"/>
                    </a:lnTo>
                    <a:lnTo>
                      <a:pt x="239" y="24"/>
                    </a:lnTo>
                    <a:lnTo>
                      <a:pt x="221" y="10"/>
                    </a:lnTo>
                    <a:lnTo>
                      <a:pt x="202" y="5"/>
                    </a:lnTo>
                    <a:lnTo>
                      <a:pt x="175" y="0"/>
                    </a:lnTo>
                    <a:lnTo>
                      <a:pt x="143" y="0"/>
                    </a:lnTo>
                    <a:lnTo>
                      <a:pt x="101" y="10"/>
                    </a:lnTo>
                    <a:lnTo>
                      <a:pt x="55" y="33"/>
                    </a:lnTo>
                    <a:lnTo>
                      <a:pt x="28" y="51"/>
                    </a:lnTo>
                    <a:lnTo>
                      <a:pt x="0" y="74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" name="Freeform 121"/>
              <p:cNvSpPr>
                <a:spLocks/>
              </p:cNvSpPr>
              <p:nvPr/>
            </p:nvSpPr>
            <p:spPr bwMode="auto">
              <a:xfrm>
                <a:off x="1048873" y="3523457"/>
                <a:ext cx="170814" cy="123825"/>
              </a:xfrm>
              <a:custGeom>
                <a:avLst/>
                <a:gdLst>
                  <a:gd name="T0" fmla="*/ 106 w 106"/>
                  <a:gd name="T1" fmla="*/ 74 h 78"/>
                  <a:gd name="T2" fmla="*/ 106 w 106"/>
                  <a:gd name="T3" fmla="*/ 74 h 78"/>
                  <a:gd name="T4" fmla="*/ 97 w 106"/>
                  <a:gd name="T5" fmla="*/ 74 h 78"/>
                  <a:gd name="T6" fmla="*/ 83 w 106"/>
                  <a:gd name="T7" fmla="*/ 78 h 78"/>
                  <a:gd name="T8" fmla="*/ 69 w 106"/>
                  <a:gd name="T9" fmla="*/ 74 h 78"/>
                  <a:gd name="T10" fmla="*/ 51 w 106"/>
                  <a:gd name="T11" fmla="*/ 65 h 78"/>
                  <a:gd name="T12" fmla="*/ 33 w 106"/>
                  <a:gd name="T13" fmla="*/ 51 h 78"/>
                  <a:gd name="T14" fmla="*/ 14 w 106"/>
                  <a:gd name="T15" fmla="*/ 32 h 78"/>
                  <a:gd name="T16" fmla="*/ 0 w 106"/>
                  <a:gd name="T17" fmla="*/ 0 h 78"/>
                  <a:gd name="T18" fmla="*/ 0 w 106"/>
                  <a:gd name="T19" fmla="*/ 0 h 78"/>
                  <a:gd name="T20" fmla="*/ 10 w 106"/>
                  <a:gd name="T21" fmla="*/ 0 h 78"/>
                  <a:gd name="T22" fmla="*/ 42 w 106"/>
                  <a:gd name="T23" fmla="*/ 5 h 78"/>
                  <a:gd name="T24" fmla="*/ 60 w 106"/>
                  <a:gd name="T25" fmla="*/ 14 h 78"/>
                  <a:gd name="T26" fmla="*/ 79 w 106"/>
                  <a:gd name="T27" fmla="*/ 28 h 78"/>
                  <a:gd name="T28" fmla="*/ 97 w 106"/>
                  <a:gd name="T29" fmla="*/ 46 h 78"/>
                  <a:gd name="T30" fmla="*/ 106 w 106"/>
                  <a:gd name="T31" fmla="*/ 74 h 78"/>
                  <a:gd name="T32" fmla="*/ 106 w 106"/>
                  <a:gd name="T3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6" h="78">
                    <a:moveTo>
                      <a:pt x="106" y="74"/>
                    </a:moveTo>
                    <a:lnTo>
                      <a:pt x="106" y="74"/>
                    </a:lnTo>
                    <a:lnTo>
                      <a:pt x="97" y="74"/>
                    </a:lnTo>
                    <a:lnTo>
                      <a:pt x="83" y="78"/>
                    </a:lnTo>
                    <a:lnTo>
                      <a:pt x="69" y="74"/>
                    </a:lnTo>
                    <a:lnTo>
                      <a:pt x="51" y="65"/>
                    </a:lnTo>
                    <a:lnTo>
                      <a:pt x="33" y="51"/>
                    </a:lnTo>
                    <a:lnTo>
                      <a:pt x="14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42" y="5"/>
                    </a:lnTo>
                    <a:lnTo>
                      <a:pt x="60" y="14"/>
                    </a:lnTo>
                    <a:lnTo>
                      <a:pt x="79" y="28"/>
                    </a:lnTo>
                    <a:lnTo>
                      <a:pt x="97" y="46"/>
                    </a:lnTo>
                    <a:lnTo>
                      <a:pt x="106" y="74"/>
                    </a:lnTo>
                    <a:lnTo>
                      <a:pt x="106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" name="Freeform 122"/>
              <p:cNvSpPr>
                <a:spLocks/>
              </p:cNvSpPr>
              <p:nvPr/>
            </p:nvSpPr>
            <p:spPr bwMode="auto">
              <a:xfrm>
                <a:off x="1293813" y="3428207"/>
                <a:ext cx="148253" cy="314325"/>
              </a:xfrm>
              <a:custGeom>
                <a:avLst/>
                <a:gdLst>
                  <a:gd name="T0" fmla="*/ 79 w 92"/>
                  <a:gd name="T1" fmla="*/ 198 h 198"/>
                  <a:gd name="T2" fmla="*/ 79 w 92"/>
                  <a:gd name="T3" fmla="*/ 198 h 198"/>
                  <a:gd name="T4" fmla="*/ 60 w 92"/>
                  <a:gd name="T5" fmla="*/ 189 h 198"/>
                  <a:gd name="T6" fmla="*/ 42 w 92"/>
                  <a:gd name="T7" fmla="*/ 171 h 198"/>
                  <a:gd name="T8" fmla="*/ 23 w 92"/>
                  <a:gd name="T9" fmla="*/ 152 h 198"/>
                  <a:gd name="T10" fmla="*/ 9 w 92"/>
                  <a:gd name="T11" fmla="*/ 125 h 198"/>
                  <a:gd name="T12" fmla="*/ 0 w 92"/>
                  <a:gd name="T13" fmla="*/ 92 h 198"/>
                  <a:gd name="T14" fmla="*/ 0 w 92"/>
                  <a:gd name="T15" fmla="*/ 69 h 198"/>
                  <a:gd name="T16" fmla="*/ 0 w 92"/>
                  <a:gd name="T17" fmla="*/ 51 h 198"/>
                  <a:gd name="T18" fmla="*/ 9 w 92"/>
                  <a:gd name="T19" fmla="*/ 28 h 198"/>
                  <a:gd name="T20" fmla="*/ 19 w 92"/>
                  <a:gd name="T21" fmla="*/ 0 h 198"/>
                  <a:gd name="T22" fmla="*/ 19 w 92"/>
                  <a:gd name="T23" fmla="*/ 0 h 198"/>
                  <a:gd name="T24" fmla="*/ 32 w 92"/>
                  <a:gd name="T25" fmla="*/ 14 h 198"/>
                  <a:gd name="T26" fmla="*/ 51 w 92"/>
                  <a:gd name="T27" fmla="*/ 33 h 198"/>
                  <a:gd name="T28" fmla="*/ 65 w 92"/>
                  <a:gd name="T29" fmla="*/ 56 h 198"/>
                  <a:gd name="T30" fmla="*/ 79 w 92"/>
                  <a:gd name="T31" fmla="*/ 83 h 198"/>
                  <a:gd name="T32" fmla="*/ 88 w 92"/>
                  <a:gd name="T33" fmla="*/ 115 h 198"/>
                  <a:gd name="T34" fmla="*/ 92 w 92"/>
                  <a:gd name="T35" fmla="*/ 157 h 198"/>
                  <a:gd name="T36" fmla="*/ 88 w 92"/>
                  <a:gd name="T37" fmla="*/ 175 h 198"/>
                  <a:gd name="T38" fmla="*/ 79 w 92"/>
                  <a:gd name="T39" fmla="*/ 198 h 198"/>
                  <a:gd name="T40" fmla="*/ 79 w 92"/>
                  <a:gd name="T41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198">
                    <a:moveTo>
                      <a:pt x="79" y="198"/>
                    </a:moveTo>
                    <a:lnTo>
                      <a:pt x="79" y="198"/>
                    </a:lnTo>
                    <a:lnTo>
                      <a:pt x="60" y="189"/>
                    </a:lnTo>
                    <a:lnTo>
                      <a:pt x="42" y="171"/>
                    </a:lnTo>
                    <a:lnTo>
                      <a:pt x="23" y="152"/>
                    </a:lnTo>
                    <a:lnTo>
                      <a:pt x="9" y="125"/>
                    </a:lnTo>
                    <a:lnTo>
                      <a:pt x="0" y="92"/>
                    </a:lnTo>
                    <a:lnTo>
                      <a:pt x="0" y="69"/>
                    </a:lnTo>
                    <a:lnTo>
                      <a:pt x="0" y="51"/>
                    </a:lnTo>
                    <a:lnTo>
                      <a:pt x="9" y="2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32" y="14"/>
                    </a:lnTo>
                    <a:lnTo>
                      <a:pt x="51" y="33"/>
                    </a:lnTo>
                    <a:lnTo>
                      <a:pt x="65" y="56"/>
                    </a:lnTo>
                    <a:lnTo>
                      <a:pt x="79" y="83"/>
                    </a:lnTo>
                    <a:lnTo>
                      <a:pt x="88" y="115"/>
                    </a:lnTo>
                    <a:lnTo>
                      <a:pt x="92" y="157"/>
                    </a:lnTo>
                    <a:lnTo>
                      <a:pt x="88" y="175"/>
                    </a:lnTo>
                    <a:lnTo>
                      <a:pt x="79" y="198"/>
                    </a:lnTo>
                    <a:lnTo>
                      <a:pt x="79" y="19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" name="Freeform 123"/>
              <p:cNvSpPr>
                <a:spLocks/>
              </p:cNvSpPr>
              <p:nvPr/>
            </p:nvSpPr>
            <p:spPr bwMode="auto">
              <a:xfrm>
                <a:off x="3200157" y="3677444"/>
                <a:ext cx="356130" cy="138113"/>
              </a:xfrm>
              <a:custGeom>
                <a:avLst/>
                <a:gdLst>
                  <a:gd name="T0" fmla="*/ 0 w 221"/>
                  <a:gd name="T1" fmla="*/ 46 h 87"/>
                  <a:gd name="T2" fmla="*/ 0 w 221"/>
                  <a:gd name="T3" fmla="*/ 46 h 87"/>
                  <a:gd name="T4" fmla="*/ 23 w 221"/>
                  <a:gd name="T5" fmla="*/ 60 h 87"/>
                  <a:gd name="T6" fmla="*/ 46 w 221"/>
                  <a:gd name="T7" fmla="*/ 74 h 87"/>
                  <a:gd name="T8" fmla="*/ 78 w 221"/>
                  <a:gd name="T9" fmla="*/ 83 h 87"/>
                  <a:gd name="T10" fmla="*/ 115 w 221"/>
                  <a:gd name="T11" fmla="*/ 87 h 87"/>
                  <a:gd name="T12" fmla="*/ 134 w 221"/>
                  <a:gd name="T13" fmla="*/ 87 h 87"/>
                  <a:gd name="T14" fmla="*/ 152 w 221"/>
                  <a:gd name="T15" fmla="*/ 83 h 87"/>
                  <a:gd name="T16" fmla="*/ 170 w 221"/>
                  <a:gd name="T17" fmla="*/ 78 h 87"/>
                  <a:gd name="T18" fmla="*/ 189 w 221"/>
                  <a:gd name="T19" fmla="*/ 64 h 87"/>
                  <a:gd name="T20" fmla="*/ 203 w 221"/>
                  <a:gd name="T21" fmla="*/ 51 h 87"/>
                  <a:gd name="T22" fmla="*/ 221 w 221"/>
                  <a:gd name="T23" fmla="*/ 32 h 87"/>
                  <a:gd name="T24" fmla="*/ 221 w 221"/>
                  <a:gd name="T25" fmla="*/ 32 h 87"/>
                  <a:gd name="T26" fmla="*/ 207 w 221"/>
                  <a:gd name="T27" fmla="*/ 18 h 87"/>
                  <a:gd name="T28" fmla="*/ 193 w 221"/>
                  <a:gd name="T29" fmla="*/ 9 h 87"/>
                  <a:gd name="T30" fmla="*/ 166 w 221"/>
                  <a:gd name="T31" fmla="*/ 0 h 87"/>
                  <a:gd name="T32" fmla="*/ 138 w 221"/>
                  <a:gd name="T33" fmla="*/ 0 h 87"/>
                  <a:gd name="T34" fmla="*/ 101 w 221"/>
                  <a:gd name="T35" fmla="*/ 0 h 87"/>
                  <a:gd name="T36" fmla="*/ 55 w 221"/>
                  <a:gd name="T37" fmla="*/ 18 h 87"/>
                  <a:gd name="T38" fmla="*/ 0 w 221"/>
                  <a:gd name="T39" fmla="*/ 46 h 87"/>
                  <a:gd name="T40" fmla="*/ 0 w 221"/>
                  <a:gd name="T41" fmla="*/ 4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21" h="87">
                    <a:moveTo>
                      <a:pt x="0" y="46"/>
                    </a:moveTo>
                    <a:lnTo>
                      <a:pt x="0" y="46"/>
                    </a:lnTo>
                    <a:lnTo>
                      <a:pt x="23" y="60"/>
                    </a:lnTo>
                    <a:lnTo>
                      <a:pt x="46" y="74"/>
                    </a:lnTo>
                    <a:lnTo>
                      <a:pt x="78" y="83"/>
                    </a:lnTo>
                    <a:lnTo>
                      <a:pt x="115" y="87"/>
                    </a:lnTo>
                    <a:lnTo>
                      <a:pt x="134" y="87"/>
                    </a:lnTo>
                    <a:lnTo>
                      <a:pt x="152" y="83"/>
                    </a:lnTo>
                    <a:lnTo>
                      <a:pt x="170" y="78"/>
                    </a:lnTo>
                    <a:lnTo>
                      <a:pt x="189" y="64"/>
                    </a:lnTo>
                    <a:lnTo>
                      <a:pt x="203" y="51"/>
                    </a:lnTo>
                    <a:lnTo>
                      <a:pt x="221" y="32"/>
                    </a:lnTo>
                    <a:lnTo>
                      <a:pt x="221" y="32"/>
                    </a:lnTo>
                    <a:lnTo>
                      <a:pt x="207" y="18"/>
                    </a:lnTo>
                    <a:lnTo>
                      <a:pt x="193" y="9"/>
                    </a:lnTo>
                    <a:lnTo>
                      <a:pt x="166" y="0"/>
                    </a:lnTo>
                    <a:lnTo>
                      <a:pt x="138" y="0"/>
                    </a:lnTo>
                    <a:lnTo>
                      <a:pt x="101" y="0"/>
                    </a:lnTo>
                    <a:lnTo>
                      <a:pt x="55" y="18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" name="Freeform 124"/>
              <p:cNvSpPr>
                <a:spLocks/>
              </p:cNvSpPr>
              <p:nvPr/>
            </p:nvSpPr>
            <p:spPr bwMode="auto">
              <a:xfrm>
                <a:off x="3325850" y="3517107"/>
                <a:ext cx="148253" cy="123825"/>
              </a:xfrm>
              <a:custGeom>
                <a:avLst/>
                <a:gdLst>
                  <a:gd name="T0" fmla="*/ 92 w 92"/>
                  <a:gd name="T1" fmla="*/ 78 h 78"/>
                  <a:gd name="T2" fmla="*/ 92 w 92"/>
                  <a:gd name="T3" fmla="*/ 78 h 78"/>
                  <a:gd name="T4" fmla="*/ 79 w 92"/>
                  <a:gd name="T5" fmla="*/ 78 h 78"/>
                  <a:gd name="T6" fmla="*/ 69 w 92"/>
                  <a:gd name="T7" fmla="*/ 78 h 78"/>
                  <a:gd name="T8" fmla="*/ 56 w 92"/>
                  <a:gd name="T9" fmla="*/ 73 h 78"/>
                  <a:gd name="T10" fmla="*/ 42 w 92"/>
                  <a:gd name="T11" fmla="*/ 64 h 78"/>
                  <a:gd name="T12" fmla="*/ 23 w 92"/>
                  <a:gd name="T13" fmla="*/ 50 h 78"/>
                  <a:gd name="T14" fmla="*/ 14 w 92"/>
                  <a:gd name="T15" fmla="*/ 27 h 78"/>
                  <a:gd name="T16" fmla="*/ 0 w 92"/>
                  <a:gd name="T17" fmla="*/ 0 h 78"/>
                  <a:gd name="T18" fmla="*/ 0 w 92"/>
                  <a:gd name="T19" fmla="*/ 0 h 78"/>
                  <a:gd name="T20" fmla="*/ 14 w 92"/>
                  <a:gd name="T21" fmla="*/ 0 h 78"/>
                  <a:gd name="T22" fmla="*/ 42 w 92"/>
                  <a:gd name="T23" fmla="*/ 9 h 78"/>
                  <a:gd name="T24" fmla="*/ 56 w 92"/>
                  <a:gd name="T25" fmla="*/ 18 h 78"/>
                  <a:gd name="T26" fmla="*/ 69 w 92"/>
                  <a:gd name="T27" fmla="*/ 32 h 78"/>
                  <a:gd name="T28" fmla="*/ 83 w 92"/>
                  <a:gd name="T29" fmla="*/ 55 h 78"/>
                  <a:gd name="T30" fmla="*/ 92 w 92"/>
                  <a:gd name="T31" fmla="*/ 78 h 78"/>
                  <a:gd name="T32" fmla="*/ 92 w 92"/>
                  <a:gd name="T3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78">
                    <a:moveTo>
                      <a:pt x="92" y="78"/>
                    </a:moveTo>
                    <a:lnTo>
                      <a:pt x="92" y="78"/>
                    </a:lnTo>
                    <a:lnTo>
                      <a:pt x="79" y="78"/>
                    </a:lnTo>
                    <a:lnTo>
                      <a:pt x="69" y="78"/>
                    </a:lnTo>
                    <a:lnTo>
                      <a:pt x="56" y="73"/>
                    </a:lnTo>
                    <a:lnTo>
                      <a:pt x="42" y="64"/>
                    </a:lnTo>
                    <a:lnTo>
                      <a:pt x="23" y="50"/>
                    </a:lnTo>
                    <a:lnTo>
                      <a:pt x="14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0"/>
                    </a:lnTo>
                    <a:lnTo>
                      <a:pt x="42" y="9"/>
                    </a:lnTo>
                    <a:lnTo>
                      <a:pt x="56" y="18"/>
                    </a:lnTo>
                    <a:lnTo>
                      <a:pt x="69" y="32"/>
                    </a:lnTo>
                    <a:lnTo>
                      <a:pt x="83" y="55"/>
                    </a:lnTo>
                    <a:lnTo>
                      <a:pt x="92" y="78"/>
                    </a:lnTo>
                    <a:lnTo>
                      <a:pt x="92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" name="Freeform 125"/>
              <p:cNvSpPr>
                <a:spLocks/>
              </p:cNvSpPr>
              <p:nvPr/>
            </p:nvSpPr>
            <p:spPr bwMode="auto">
              <a:xfrm>
                <a:off x="3548230" y="3464719"/>
                <a:ext cx="119247" cy="300038"/>
              </a:xfrm>
              <a:custGeom>
                <a:avLst/>
                <a:gdLst>
                  <a:gd name="T0" fmla="*/ 56 w 74"/>
                  <a:gd name="T1" fmla="*/ 189 h 189"/>
                  <a:gd name="T2" fmla="*/ 56 w 74"/>
                  <a:gd name="T3" fmla="*/ 189 h 189"/>
                  <a:gd name="T4" fmla="*/ 42 w 74"/>
                  <a:gd name="T5" fmla="*/ 175 h 189"/>
                  <a:gd name="T6" fmla="*/ 28 w 74"/>
                  <a:gd name="T7" fmla="*/ 162 h 189"/>
                  <a:gd name="T8" fmla="*/ 14 w 74"/>
                  <a:gd name="T9" fmla="*/ 138 h 189"/>
                  <a:gd name="T10" fmla="*/ 0 w 74"/>
                  <a:gd name="T11" fmla="*/ 111 h 189"/>
                  <a:gd name="T12" fmla="*/ 0 w 74"/>
                  <a:gd name="T13" fmla="*/ 79 h 189"/>
                  <a:gd name="T14" fmla="*/ 0 w 74"/>
                  <a:gd name="T15" fmla="*/ 60 h 189"/>
                  <a:gd name="T16" fmla="*/ 5 w 74"/>
                  <a:gd name="T17" fmla="*/ 42 h 189"/>
                  <a:gd name="T18" fmla="*/ 14 w 74"/>
                  <a:gd name="T19" fmla="*/ 23 h 189"/>
                  <a:gd name="T20" fmla="*/ 28 w 74"/>
                  <a:gd name="T21" fmla="*/ 0 h 189"/>
                  <a:gd name="T22" fmla="*/ 28 w 74"/>
                  <a:gd name="T23" fmla="*/ 0 h 189"/>
                  <a:gd name="T24" fmla="*/ 37 w 74"/>
                  <a:gd name="T25" fmla="*/ 19 h 189"/>
                  <a:gd name="T26" fmla="*/ 51 w 74"/>
                  <a:gd name="T27" fmla="*/ 33 h 189"/>
                  <a:gd name="T28" fmla="*/ 65 w 74"/>
                  <a:gd name="T29" fmla="*/ 56 h 189"/>
                  <a:gd name="T30" fmla="*/ 70 w 74"/>
                  <a:gd name="T31" fmla="*/ 83 h 189"/>
                  <a:gd name="T32" fmla="*/ 74 w 74"/>
                  <a:gd name="T33" fmla="*/ 115 h 189"/>
                  <a:gd name="T34" fmla="*/ 70 w 74"/>
                  <a:gd name="T35" fmla="*/ 152 h 189"/>
                  <a:gd name="T36" fmla="*/ 56 w 74"/>
                  <a:gd name="T37" fmla="*/ 189 h 189"/>
                  <a:gd name="T38" fmla="*/ 56 w 74"/>
                  <a:gd name="T39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4" h="189">
                    <a:moveTo>
                      <a:pt x="56" y="189"/>
                    </a:moveTo>
                    <a:lnTo>
                      <a:pt x="56" y="189"/>
                    </a:lnTo>
                    <a:lnTo>
                      <a:pt x="42" y="175"/>
                    </a:lnTo>
                    <a:lnTo>
                      <a:pt x="28" y="162"/>
                    </a:lnTo>
                    <a:lnTo>
                      <a:pt x="14" y="138"/>
                    </a:lnTo>
                    <a:lnTo>
                      <a:pt x="0" y="111"/>
                    </a:lnTo>
                    <a:lnTo>
                      <a:pt x="0" y="79"/>
                    </a:lnTo>
                    <a:lnTo>
                      <a:pt x="0" y="60"/>
                    </a:lnTo>
                    <a:lnTo>
                      <a:pt x="5" y="42"/>
                    </a:lnTo>
                    <a:lnTo>
                      <a:pt x="14" y="23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7" y="19"/>
                    </a:lnTo>
                    <a:lnTo>
                      <a:pt x="51" y="33"/>
                    </a:lnTo>
                    <a:lnTo>
                      <a:pt x="65" y="56"/>
                    </a:lnTo>
                    <a:lnTo>
                      <a:pt x="70" y="83"/>
                    </a:lnTo>
                    <a:lnTo>
                      <a:pt x="74" y="115"/>
                    </a:lnTo>
                    <a:lnTo>
                      <a:pt x="70" y="152"/>
                    </a:lnTo>
                    <a:lnTo>
                      <a:pt x="56" y="189"/>
                    </a:lnTo>
                    <a:lnTo>
                      <a:pt x="56" y="18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3" y="5371617"/>
              <a:ext cx="3683000" cy="646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9" name="TextovéPole 118"/>
          <p:cNvSpPr txBox="1"/>
          <p:nvPr/>
        </p:nvSpPr>
        <p:spPr>
          <a:xfrm>
            <a:off x="207453" y="107297"/>
            <a:ext cx="3957670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 STROMY</a:t>
            </a:r>
            <a:endParaRPr lang="cs-CZ" sz="7200" b="1" dirty="0">
              <a:solidFill>
                <a:srgbClr val="00B050"/>
              </a:solidFill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4254980" y="121042"/>
            <a:ext cx="4684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Jaké dva typy stromů poznáte na obrázku?</a:t>
            </a:r>
          </a:p>
          <a:p>
            <a:r>
              <a:rPr lang="cs-CZ" sz="2000" b="1" dirty="0" smtClean="0"/>
              <a:t>Vyberte správně a napište do kopečků pod  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stromy – nebo do rámečků.</a:t>
            </a:r>
          </a:p>
          <a:p>
            <a:endParaRPr lang="cs-CZ" sz="2000" b="1" dirty="0"/>
          </a:p>
        </p:txBody>
      </p:sp>
      <p:grpSp>
        <p:nvGrpSpPr>
          <p:cNvPr id="122" name="Group 7"/>
          <p:cNvGrpSpPr>
            <a:grpSpLocks noChangeAspect="1"/>
          </p:cNvGrpSpPr>
          <p:nvPr/>
        </p:nvGrpSpPr>
        <p:grpSpPr bwMode="auto">
          <a:xfrm>
            <a:off x="3925535" y="3906936"/>
            <a:ext cx="1612900" cy="1844675"/>
            <a:chOff x="2372" y="1579"/>
            <a:chExt cx="1016" cy="1162"/>
          </a:xfrm>
        </p:grpSpPr>
        <p:sp>
          <p:nvSpPr>
            <p:cNvPr id="123" name="AutoShape 6"/>
            <p:cNvSpPr>
              <a:spLocks noChangeAspect="1" noChangeArrowheads="1" noTextEdit="1"/>
            </p:cNvSpPr>
            <p:nvPr/>
          </p:nvSpPr>
          <p:spPr bwMode="auto">
            <a:xfrm>
              <a:off x="2372" y="1579"/>
              <a:ext cx="1016" cy="1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8"/>
            <p:cNvSpPr>
              <a:spLocks/>
            </p:cNvSpPr>
            <p:nvPr/>
          </p:nvSpPr>
          <p:spPr bwMode="auto">
            <a:xfrm>
              <a:off x="2763" y="2387"/>
              <a:ext cx="294" cy="241"/>
            </a:xfrm>
            <a:custGeom>
              <a:avLst/>
              <a:gdLst>
                <a:gd name="T0" fmla="*/ 37 w 589"/>
                <a:gd name="T1" fmla="*/ 35 h 482"/>
                <a:gd name="T2" fmla="*/ 55 w 589"/>
                <a:gd name="T3" fmla="*/ 95 h 482"/>
                <a:gd name="T4" fmla="*/ 83 w 589"/>
                <a:gd name="T5" fmla="*/ 155 h 482"/>
                <a:gd name="T6" fmla="*/ 107 w 589"/>
                <a:gd name="T7" fmla="*/ 212 h 482"/>
                <a:gd name="T8" fmla="*/ 112 w 589"/>
                <a:gd name="T9" fmla="*/ 263 h 482"/>
                <a:gd name="T10" fmla="*/ 76 w 589"/>
                <a:gd name="T11" fmla="*/ 313 h 482"/>
                <a:gd name="T12" fmla="*/ 28 w 589"/>
                <a:gd name="T13" fmla="*/ 358 h 482"/>
                <a:gd name="T14" fmla="*/ 0 w 589"/>
                <a:gd name="T15" fmla="*/ 394 h 482"/>
                <a:gd name="T16" fmla="*/ 10 w 589"/>
                <a:gd name="T17" fmla="*/ 413 h 482"/>
                <a:gd name="T18" fmla="*/ 27 w 589"/>
                <a:gd name="T19" fmla="*/ 422 h 482"/>
                <a:gd name="T20" fmla="*/ 48 w 589"/>
                <a:gd name="T21" fmla="*/ 430 h 482"/>
                <a:gd name="T22" fmla="*/ 73 w 589"/>
                <a:gd name="T23" fmla="*/ 436 h 482"/>
                <a:gd name="T24" fmla="*/ 99 w 589"/>
                <a:gd name="T25" fmla="*/ 438 h 482"/>
                <a:gd name="T26" fmla="*/ 128 w 589"/>
                <a:gd name="T27" fmla="*/ 437 h 482"/>
                <a:gd name="T28" fmla="*/ 157 w 589"/>
                <a:gd name="T29" fmla="*/ 430 h 482"/>
                <a:gd name="T30" fmla="*/ 187 w 589"/>
                <a:gd name="T31" fmla="*/ 419 h 482"/>
                <a:gd name="T32" fmla="*/ 229 w 589"/>
                <a:gd name="T33" fmla="*/ 390 h 482"/>
                <a:gd name="T34" fmla="*/ 272 w 589"/>
                <a:gd name="T35" fmla="*/ 339 h 482"/>
                <a:gd name="T36" fmla="*/ 302 w 589"/>
                <a:gd name="T37" fmla="*/ 291 h 482"/>
                <a:gd name="T38" fmla="*/ 316 w 589"/>
                <a:gd name="T39" fmla="*/ 258 h 482"/>
                <a:gd name="T40" fmla="*/ 320 w 589"/>
                <a:gd name="T41" fmla="*/ 264 h 482"/>
                <a:gd name="T42" fmla="*/ 338 w 589"/>
                <a:gd name="T43" fmla="*/ 330 h 482"/>
                <a:gd name="T44" fmla="*/ 369 w 589"/>
                <a:gd name="T45" fmla="*/ 415 h 482"/>
                <a:gd name="T46" fmla="*/ 412 w 589"/>
                <a:gd name="T47" fmla="*/ 476 h 482"/>
                <a:gd name="T48" fmla="*/ 464 w 589"/>
                <a:gd name="T49" fmla="*/ 477 h 482"/>
                <a:gd name="T50" fmla="*/ 511 w 589"/>
                <a:gd name="T51" fmla="*/ 468 h 482"/>
                <a:gd name="T52" fmla="*/ 549 w 589"/>
                <a:gd name="T53" fmla="*/ 454 h 482"/>
                <a:gd name="T54" fmla="*/ 575 w 589"/>
                <a:gd name="T55" fmla="*/ 430 h 482"/>
                <a:gd name="T56" fmla="*/ 584 w 589"/>
                <a:gd name="T57" fmla="*/ 386 h 482"/>
                <a:gd name="T58" fmla="*/ 589 w 589"/>
                <a:gd name="T59" fmla="*/ 326 h 482"/>
                <a:gd name="T60" fmla="*/ 581 w 589"/>
                <a:gd name="T61" fmla="*/ 257 h 482"/>
                <a:gd name="T62" fmla="*/ 551 w 589"/>
                <a:gd name="T63" fmla="*/ 185 h 482"/>
                <a:gd name="T64" fmla="*/ 498 w 589"/>
                <a:gd name="T65" fmla="*/ 119 h 482"/>
                <a:gd name="T66" fmla="*/ 453 w 589"/>
                <a:gd name="T67" fmla="*/ 69 h 482"/>
                <a:gd name="T68" fmla="*/ 417 w 589"/>
                <a:gd name="T69" fmla="*/ 39 h 482"/>
                <a:gd name="T70" fmla="*/ 379 w 589"/>
                <a:gd name="T71" fmla="*/ 24 h 482"/>
                <a:gd name="T72" fmla="*/ 342 w 589"/>
                <a:gd name="T73" fmla="*/ 23 h 482"/>
                <a:gd name="T74" fmla="*/ 302 w 589"/>
                <a:gd name="T75" fmla="*/ 21 h 482"/>
                <a:gd name="T76" fmla="*/ 251 w 589"/>
                <a:gd name="T77" fmla="*/ 17 h 482"/>
                <a:gd name="T78" fmla="*/ 195 w 589"/>
                <a:gd name="T79" fmla="*/ 14 h 482"/>
                <a:gd name="T80" fmla="*/ 139 w 589"/>
                <a:gd name="T81" fmla="*/ 9 h 482"/>
                <a:gd name="T82" fmla="*/ 90 w 589"/>
                <a:gd name="T83" fmla="*/ 6 h 482"/>
                <a:gd name="T84" fmla="*/ 52 w 589"/>
                <a:gd name="T85" fmla="*/ 3 h 482"/>
                <a:gd name="T86" fmla="*/ 30 w 589"/>
                <a:gd name="T87" fmla="*/ 0 h 482"/>
                <a:gd name="T88" fmla="*/ 33 w 589"/>
                <a:gd name="T89" fmla="*/ 7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9" h="482">
                  <a:moveTo>
                    <a:pt x="33" y="7"/>
                  </a:moveTo>
                  <a:lnTo>
                    <a:pt x="37" y="35"/>
                  </a:lnTo>
                  <a:lnTo>
                    <a:pt x="44" y="65"/>
                  </a:lnTo>
                  <a:lnTo>
                    <a:pt x="55" y="95"/>
                  </a:lnTo>
                  <a:lnTo>
                    <a:pt x="69" y="125"/>
                  </a:lnTo>
                  <a:lnTo>
                    <a:pt x="83" y="155"/>
                  </a:lnTo>
                  <a:lnTo>
                    <a:pt x="96" y="185"/>
                  </a:lnTo>
                  <a:lnTo>
                    <a:pt x="107" y="212"/>
                  </a:lnTo>
                  <a:lnTo>
                    <a:pt x="114" y="238"/>
                  </a:lnTo>
                  <a:lnTo>
                    <a:pt x="112" y="263"/>
                  </a:lnTo>
                  <a:lnTo>
                    <a:pt x="98" y="287"/>
                  </a:lnTo>
                  <a:lnTo>
                    <a:pt x="76" y="313"/>
                  </a:lnTo>
                  <a:lnTo>
                    <a:pt x="52" y="336"/>
                  </a:lnTo>
                  <a:lnTo>
                    <a:pt x="28" y="358"/>
                  </a:lnTo>
                  <a:lnTo>
                    <a:pt x="9" y="377"/>
                  </a:lnTo>
                  <a:lnTo>
                    <a:pt x="0" y="394"/>
                  </a:lnTo>
                  <a:lnTo>
                    <a:pt x="3" y="407"/>
                  </a:lnTo>
                  <a:lnTo>
                    <a:pt x="10" y="413"/>
                  </a:lnTo>
                  <a:lnTo>
                    <a:pt x="18" y="418"/>
                  </a:lnTo>
                  <a:lnTo>
                    <a:pt x="27" y="422"/>
                  </a:lnTo>
                  <a:lnTo>
                    <a:pt x="37" y="427"/>
                  </a:lnTo>
                  <a:lnTo>
                    <a:pt x="48" y="430"/>
                  </a:lnTo>
                  <a:lnTo>
                    <a:pt x="60" y="434"/>
                  </a:lnTo>
                  <a:lnTo>
                    <a:pt x="73" y="436"/>
                  </a:lnTo>
                  <a:lnTo>
                    <a:pt x="85" y="438"/>
                  </a:lnTo>
                  <a:lnTo>
                    <a:pt x="99" y="438"/>
                  </a:lnTo>
                  <a:lnTo>
                    <a:pt x="113" y="438"/>
                  </a:lnTo>
                  <a:lnTo>
                    <a:pt x="128" y="437"/>
                  </a:lnTo>
                  <a:lnTo>
                    <a:pt x="142" y="435"/>
                  </a:lnTo>
                  <a:lnTo>
                    <a:pt x="157" y="430"/>
                  </a:lnTo>
                  <a:lnTo>
                    <a:pt x="172" y="426"/>
                  </a:lnTo>
                  <a:lnTo>
                    <a:pt x="187" y="419"/>
                  </a:lnTo>
                  <a:lnTo>
                    <a:pt x="202" y="411"/>
                  </a:lnTo>
                  <a:lnTo>
                    <a:pt x="229" y="390"/>
                  </a:lnTo>
                  <a:lnTo>
                    <a:pt x="252" y="366"/>
                  </a:lnTo>
                  <a:lnTo>
                    <a:pt x="272" y="339"/>
                  </a:lnTo>
                  <a:lnTo>
                    <a:pt x="289" y="314"/>
                  </a:lnTo>
                  <a:lnTo>
                    <a:pt x="302" y="291"/>
                  </a:lnTo>
                  <a:lnTo>
                    <a:pt x="311" y="271"/>
                  </a:lnTo>
                  <a:lnTo>
                    <a:pt x="316" y="258"/>
                  </a:lnTo>
                  <a:lnTo>
                    <a:pt x="318" y="254"/>
                  </a:lnTo>
                  <a:lnTo>
                    <a:pt x="320" y="264"/>
                  </a:lnTo>
                  <a:lnTo>
                    <a:pt x="327" y="291"/>
                  </a:lnTo>
                  <a:lnTo>
                    <a:pt x="338" y="330"/>
                  </a:lnTo>
                  <a:lnTo>
                    <a:pt x="351" y="373"/>
                  </a:lnTo>
                  <a:lnTo>
                    <a:pt x="369" y="415"/>
                  </a:lnTo>
                  <a:lnTo>
                    <a:pt x="389" y="452"/>
                  </a:lnTo>
                  <a:lnTo>
                    <a:pt x="412" y="476"/>
                  </a:lnTo>
                  <a:lnTo>
                    <a:pt x="438" y="482"/>
                  </a:lnTo>
                  <a:lnTo>
                    <a:pt x="464" y="477"/>
                  </a:lnTo>
                  <a:lnTo>
                    <a:pt x="488" y="473"/>
                  </a:lnTo>
                  <a:lnTo>
                    <a:pt x="511" y="468"/>
                  </a:lnTo>
                  <a:lnTo>
                    <a:pt x="532" y="462"/>
                  </a:lnTo>
                  <a:lnTo>
                    <a:pt x="549" y="454"/>
                  </a:lnTo>
                  <a:lnTo>
                    <a:pt x="564" y="444"/>
                  </a:lnTo>
                  <a:lnTo>
                    <a:pt x="575" y="430"/>
                  </a:lnTo>
                  <a:lnTo>
                    <a:pt x="581" y="411"/>
                  </a:lnTo>
                  <a:lnTo>
                    <a:pt x="584" y="386"/>
                  </a:lnTo>
                  <a:lnTo>
                    <a:pt x="587" y="358"/>
                  </a:lnTo>
                  <a:lnTo>
                    <a:pt x="589" y="326"/>
                  </a:lnTo>
                  <a:lnTo>
                    <a:pt x="586" y="292"/>
                  </a:lnTo>
                  <a:lnTo>
                    <a:pt x="581" y="257"/>
                  </a:lnTo>
                  <a:lnTo>
                    <a:pt x="569" y="220"/>
                  </a:lnTo>
                  <a:lnTo>
                    <a:pt x="551" y="185"/>
                  </a:lnTo>
                  <a:lnTo>
                    <a:pt x="525" y="150"/>
                  </a:lnTo>
                  <a:lnTo>
                    <a:pt x="498" y="119"/>
                  </a:lnTo>
                  <a:lnTo>
                    <a:pt x="473" y="91"/>
                  </a:lnTo>
                  <a:lnTo>
                    <a:pt x="453" y="69"/>
                  </a:lnTo>
                  <a:lnTo>
                    <a:pt x="434" y="52"/>
                  </a:lnTo>
                  <a:lnTo>
                    <a:pt x="417" y="39"/>
                  </a:lnTo>
                  <a:lnTo>
                    <a:pt x="399" y="30"/>
                  </a:lnTo>
                  <a:lnTo>
                    <a:pt x="379" y="24"/>
                  </a:lnTo>
                  <a:lnTo>
                    <a:pt x="356" y="23"/>
                  </a:lnTo>
                  <a:lnTo>
                    <a:pt x="342" y="23"/>
                  </a:lnTo>
                  <a:lnTo>
                    <a:pt x="324" y="22"/>
                  </a:lnTo>
                  <a:lnTo>
                    <a:pt x="302" y="21"/>
                  </a:lnTo>
                  <a:lnTo>
                    <a:pt x="278" y="20"/>
                  </a:lnTo>
                  <a:lnTo>
                    <a:pt x="251" y="17"/>
                  </a:lnTo>
                  <a:lnTo>
                    <a:pt x="223" y="16"/>
                  </a:lnTo>
                  <a:lnTo>
                    <a:pt x="195" y="14"/>
                  </a:lnTo>
                  <a:lnTo>
                    <a:pt x="167" y="12"/>
                  </a:lnTo>
                  <a:lnTo>
                    <a:pt x="139" y="9"/>
                  </a:lnTo>
                  <a:lnTo>
                    <a:pt x="114" y="7"/>
                  </a:lnTo>
                  <a:lnTo>
                    <a:pt x="90" y="6"/>
                  </a:lnTo>
                  <a:lnTo>
                    <a:pt x="69" y="4"/>
                  </a:lnTo>
                  <a:lnTo>
                    <a:pt x="52" y="3"/>
                  </a:lnTo>
                  <a:lnTo>
                    <a:pt x="38" y="1"/>
                  </a:lnTo>
                  <a:lnTo>
                    <a:pt x="30" y="0"/>
                  </a:lnTo>
                  <a:lnTo>
                    <a:pt x="27" y="0"/>
                  </a:lnTo>
                  <a:lnTo>
                    <a:pt x="33" y="7"/>
                  </a:lnTo>
                  <a:close/>
                </a:path>
              </a:pathLst>
            </a:custGeom>
            <a:solidFill>
              <a:srgbClr val="DBE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9"/>
            <p:cNvSpPr>
              <a:spLocks/>
            </p:cNvSpPr>
            <p:nvPr/>
          </p:nvSpPr>
          <p:spPr bwMode="auto">
            <a:xfrm>
              <a:off x="2783" y="2392"/>
              <a:ext cx="254" cy="216"/>
            </a:xfrm>
            <a:custGeom>
              <a:avLst/>
              <a:gdLst>
                <a:gd name="T0" fmla="*/ 136 w 508"/>
                <a:gd name="T1" fmla="*/ 12 h 432"/>
                <a:gd name="T2" fmla="*/ 84 w 508"/>
                <a:gd name="T3" fmla="*/ 3 h 432"/>
                <a:gd name="T4" fmla="*/ 52 w 508"/>
                <a:gd name="T5" fmla="*/ 1 h 432"/>
                <a:gd name="T6" fmla="*/ 39 w 508"/>
                <a:gd name="T7" fmla="*/ 23 h 432"/>
                <a:gd name="T8" fmla="*/ 49 w 508"/>
                <a:gd name="T9" fmla="*/ 79 h 432"/>
                <a:gd name="T10" fmla="*/ 68 w 508"/>
                <a:gd name="T11" fmla="*/ 137 h 432"/>
                <a:gd name="T12" fmla="*/ 89 w 508"/>
                <a:gd name="T13" fmla="*/ 186 h 432"/>
                <a:gd name="T14" fmla="*/ 99 w 508"/>
                <a:gd name="T15" fmla="*/ 227 h 432"/>
                <a:gd name="T16" fmla="*/ 87 w 508"/>
                <a:gd name="T17" fmla="*/ 260 h 432"/>
                <a:gd name="T18" fmla="*/ 44 w 508"/>
                <a:gd name="T19" fmla="*/ 304 h 432"/>
                <a:gd name="T20" fmla="*/ 6 w 508"/>
                <a:gd name="T21" fmla="*/ 347 h 432"/>
                <a:gd name="T22" fmla="*/ 10 w 508"/>
                <a:gd name="T23" fmla="*/ 374 h 432"/>
                <a:gd name="T24" fmla="*/ 58 w 508"/>
                <a:gd name="T25" fmla="*/ 373 h 432"/>
                <a:gd name="T26" fmla="*/ 97 w 508"/>
                <a:gd name="T27" fmla="*/ 357 h 432"/>
                <a:gd name="T28" fmla="*/ 135 w 508"/>
                <a:gd name="T29" fmla="*/ 330 h 432"/>
                <a:gd name="T30" fmla="*/ 170 w 508"/>
                <a:gd name="T31" fmla="*/ 299 h 432"/>
                <a:gd name="T32" fmla="*/ 201 w 508"/>
                <a:gd name="T33" fmla="*/ 268 h 432"/>
                <a:gd name="T34" fmla="*/ 230 w 508"/>
                <a:gd name="T35" fmla="*/ 242 h 432"/>
                <a:gd name="T36" fmla="*/ 253 w 508"/>
                <a:gd name="T37" fmla="*/ 223 h 432"/>
                <a:gd name="T38" fmla="*/ 271 w 508"/>
                <a:gd name="T39" fmla="*/ 219 h 432"/>
                <a:gd name="T40" fmla="*/ 289 w 508"/>
                <a:gd name="T41" fmla="*/ 243 h 432"/>
                <a:gd name="T42" fmla="*/ 311 w 508"/>
                <a:gd name="T43" fmla="*/ 307 h 432"/>
                <a:gd name="T44" fmla="*/ 341 w 508"/>
                <a:gd name="T45" fmla="*/ 379 h 432"/>
                <a:gd name="T46" fmla="*/ 387 w 508"/>
                <a:gd name="T47" fmla="*/ 427 h 432"/>
                <a:gd name="T48" fmla="*/ 453 w 508"/>
                <a:gd name="T49" fmla="*/ 426 h 432"/>
                <a:gd name="T50" fmla="*/ 492 w 508"/>
                <a:gd name="T51" fmla="*/ 407 h 432"/>
                <a:gd name="T52" fmla="*/ 507 w 508"/>
                <a:gd name="T53" fmla="*/ 373 h 432"/>
                <a:gd name="T54" fmla="*/ 506 w 508"/>
                <a:gd name="T55" fmla="*/ 325 h 432"/>
                <a:gd name="T56" fmla="*/ 493 w 508"/>
                <a:gd name="T57" fmla="*/ 260 h 432"/>
                <a:gd name="T58" fmla="*/ 460 w 508"/>
                <a:gd name="T59" fmla="*/ 182 h 432"/>
                <a:gd name="T60" fmla="*/ 413 w 508"/>
                <a:gd name="T61" fmla="*/ 106 h 432"/>
                <a:gd name="T62" fmla="*/ 359 w 508"/>
                <a:gd name="T63" fmla="*/ 55 h 432"/>
                <a:gd name="T64" fmla="*/ 306 w 508"/>
                <a:gd name="T65" fmla="*/ 41 h 432"/>
                <a:gd name="T66" fmla="*/ 250 w 508"/>
                <a:gd name="T67" fmla="*/ 32 h 432"/>
                <a:gd name="T68" fmla="*/ 202 w 508"/>
                <a:gd name="T69" fmla="*/ 23 h 432"/>
                <a:gd name="T70" fmla="*/ 173 w 508"/>
                <a:gd name="T71" fmla="*/ 1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8" h="432">
                  <a:moveTo>
                    <a:pt x="169" y="16"/>
                  </a:moveTo>
                  <a:lnTo>
                    <a:pt x="136" y="12"/>
                  </a:lnTo>
                  <a:lnTo>
                    <a:pt x="109" y="8"/>
                  </a:lnTo>
                  <a:lnTo>
                    <a:pt x="84" y="3"/>
                  </a:lnTo>
                  <a:lnTo>
                    <a:pt x="66" y="0"/>
                  </a:lnTo>
                  <a:lnTo>
                    <a:pt x="52" y="1"/>
                  </a:lnTo>
                  <a:lnTo>
                    <a:pt x="43" y="8"/>
                  </a:lnTo>
                  <a:lnTo>
                    <a:pt x="39" y="23"/>
                  </a:lnTo>
                  <a:lnTo>
                    <a:pt x="42" y="48"/>
                  </a:lnTo>
                  <a:lnTo>
                    <a:pt x="49" y="79"/>
                  </a:lnTo>
                  <a:lnTo>
                    <a:pt x="58" y="108"/>
                  </a:lnTo>
                  <a:lnTo>
                    <a:pt x="68" y="137"/>
                  </a:lnTo>
                  <a:lnTo>
                    <a:pt x="79" y="162"/>
                  </a:lnTo>
                  <a:lnTo>
                    <a:pt x="89" y="186"/>
                  </a:lnTo>
                  <a:lnTo>
                    <a:pt x="96" y="208"/>
                  </a:lnTo>
                  <a:lnTo>
                    <a:pt x="99" y="227"/>
                  </a:lnTo>
                  <a:lnTo>
                    <a:pt x="97" y="243"/>
                  </a:lnTo>
                  <a:lnTo>
                    <a:pt x="87" y="260"/>
                  </a:lnTo>
                  <a:lnTo>
                    <a:pt x="67" y="281"/>
                  </a:lnTo>
                  <a:lnTo>
                    <a:pt x="44" y="304"/>
                  </a:lnTo>
                  <a:lnTo>
                    <a:pt x="22" y="327"/>
                  </a:lnTo>
                  <a:lnTo>
                    <a:pt x="6" y="347"/>
                  </a:lnTo>
                  <a:lnTo>
                    <a:pt x="0" y="364"/>
                  </a:lnTo>
                  <a:lnTo>
                    <a:pt x="10" y="374"/>
                  </a:lnTo>
                  <a:lnTo>
                    <a:pt x="38" y="377"/>
                  </a:lnTo>
                  <a:lnTo>
                    <a:pt x="58" y="373"/>
                  </a:lnTo>
                  <a:lnTo>
                    <a:pt x="78" y="366"/>
                  </a:lnTo>
                  <a:lnTo>
                    <a:pt x="97" y="357"/>
                  </a:lnTo>
                  <a:lnTo>
                    <a:pt x="117" y="344"/>
                  </a:lnTo>
                  <a:lnTo>
                    <a:pt x="135" y="330"/>
                  </a:lnTo>
                  <a:lnTo>
                    <a:pt x="152" y="315"/>
                  </a:lnTo>
                  <a:lnTo>
                    <a:pt x="170" y="299"/>
                  </a:lnTo>
                  <a:lnTo>
                    <a:pt x="186" y="284"/>
                  </a:lnTo>
                  <a:lnTo>
                    <a:pt x="201" y="268"/>
                  </a:lnTo>
                  <a:lnTo>
                    <a:pt x="216" y="254"/>
                  </a:lnTo>
                  <a:lnTo>
                    <a:pt x="230" y="242"/>
                  </a:lnTo>
                  <a:lnTo>
                    <a:pt x="241" y="231"/>
                  </a:lnTo>
                  <a:lnTo>
                    <a:pt x="253" y="223"/>
                  </a:lnTo>
                  <a:lnTo>
                    <a:pt x="263" y="220"/>
                  </a:lnTo>
                  <a:lnTo>
                    <a:pt x="271" y="219"/>
                  </a:lnTo>
                  <a:lnTo>
                    <a:pt x="278" y="223"/>
                  </a:lnTo>
                  <a:lnTo>
                    <a:pt x="289" y="243"/>
                  </a:lnTo>
                  <a:lnTo>
                    <a:pt x="300" y="272"/>
                  </a:lnTo>
                  <a:lnTo>
                    <a:pt x="311" y="307"/>
                  </a:lnTo>
                  <a:lnTo>
                    <a:pt x="325" y="344"/>
                  </a:lnTo>
                  <a:lnTo>
                    <a:pt x="341" y="379"/>
                  </a:lnTo>
                  <a:lnTo>
                    <a:pt x="362" y="408"/>
                  </a:lnTo>
                  <a:lnTo>
                    <a:pt x="387" y="427"/>
                  </a:lnTo>
                  <a:lnTo>
                    <a:pt x="421" y="432"/>
                  </a:lnTo>
                  <a:lnTo>
                    <a:pt x="453" y="426"/>
                  </a:lnTo>
                  <a:lnTo>
                    <a:pt x="476" y="418"/>
                  </a:lnTo>
                  <a:lnTo>
                    <a:pt x="492" y="407"/>
                  </a:lnTo>
                  <a:lnTo>
                    <a:pt x="503" y="392"/>
                  </a:lnTo>
                  <a:lnTo>
                    <a:pt x="507" y="373"/>
                  </a:lnTo>
                  <a:lnTo>
                    <a:pt x="508" y="351"/>
                  </a:lnTo>
                  <a:lnTo>
                    <a:pt x="506" y="325"/>
                  </a:lnTo>
                  <a:lnTo>
                    <a:pt x="501" y="295"/>
                  </a:lnTo>
                  <a:lnTo>
                    <a:pt x="493" y="260"/>
                  </a:lnTo>
                  <a:lnTo>
                    <a:pt x="480" y="222"/>
                  </a:lnTo>
                  <a:lnTo>
                    <a:pt x="460" y="182"/>
                  </a:lnTo>
                  <a:lnTo>
                    <a:pt x="438" y="141"/>
                  </a:lnTo>
                  <a:lnTo>
                    <a:pt x="413" y="106"/>
                  </a:lnTo>
                  <a:lnTo>
                    <a:pt x="386" y="76"/>
                  </a:lnTo>
                  <a:lnTo>
                    <a:pt x="359" y="55"/>
                  </a:lnTo>
                  <a:lnTo>
                    <a:pt x="332" y="45"/>
                  </a:lnTo>
                  <a:lnTo>
                    <a:pt x="306" y="41"/>
                  </a:lnTo>
                  <a:lnTo>
                    <a:pt x="278" y="36"/>
                  </a:lnTo>
                  <a:lnTo>
                    <a:pt x="250" y="32"/>
                  </a:lnTo>
                  <a:lnTo>
                    <a:pt x="225" y="26"/>
                  </a:lnTo>
                  <a:lnTo>
                    <a:pt x="202" y="23"/>
                  </a:lnTo>
                  <a:lnTo>
                    <a:pt x="185" y="19"/>
                  </a:lnTo>
                  <a:lnTo>
                    <a:pt x="173" y="17"/>
                  </a:lnTo>
                  <a:lnTo>
                    <a:pt x="169" y="16"/>
                  </a:lnTo>
                  <a:close/>
                </a:path>
              </a:pathLst>
            </a:custGeom>
            <a:solidFill>
              <a:srgbClr val="B7D8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10"/>
            <p:cNvSpPr>
              <a:spLocks/>
            </p:cNvSpPr>
            <p:nvPr/>
          </p:nvSpPr>
          <p:spPr bwMode="auto">
            <a:xfrm>
              <a:off x="2673" y="1980"/>
              <a:ext cx="403" cy="389"/>
            </a:xfrm>
            <a:custGeom>
              <a:avLst/>
              <a:gdLst>
                <a:gd name="T0" fmla="*/ 149 w 808"/>
                <a:gd name="T1" fmla="*/ 0 h 779"/>
                <a:gd name="T2" fmla="*/ 312 w 808"/>
                <a:gd name="T3" fmla="*/ 133 h 779"/>
                <a:gd name="T4" fmla="*/ 408 w 808"/>
                <a:gd name="T5" fmla="*/ 99 h 779"/>
                <a:gd name="T6" fmla="*/ 598 w 808"/>
                <a:gd name="T7" fmla="*/ 222 h 779"/>
                <a:gd name="T8" fmla="*/ 799 w 808"/>
                <a:gd name="T9" fmla="*/ 227 h 779"/>
                <a:gd name="T10" fmla="*/ 808 w 808"/>
                <a:gd name="T11" fmla="*/ 430 h 779"/>
                <a:gd name="T12" fmla="*/ 673 w 808"/>
                <a:gd name="T13" fmla="*/ 460 h 779"/>
                <a:gd name="T14" fmla="*/ 647 w 808"/>
                <a:gd name="T15" fmla="*/ 726 h 779"/>
                <a:gd name="T16" fmla="*/ 645 w 808"/>
                <a:gd name="T17" fmla="*/ 726 h 779"/>
                <a:gd name="T18" fmla="*/ 644 w 808"/>
                <a:gd name="T19" fmla="*/ 729 h 779"/>
                <a:gd name="T20" fmla="*/ 640 w 808"/>
                <a:gd name="T21" fmla="*/ 731 h 779"/>
                <a:gd name="T22" fmla="*/ 635 w 808"/>
                <a:gd name="T23" fmla="*/ 735 h 779"/>
                <a:gd name="T24" fmla="*/ 628 w 808"/>
                <a:gd name="T25" fmla="*/ 738 h 779"/>
                <a:gd name="T26" fmla="*/ 619 w 808"/>
                <a:gd name="T27" fmla="*/ 743 h 779"/>
                <a:gd name="T28" fmla="*/ 607 w 808"/>
                <a:gd name="T29" fmla="*/ 747 h 779"/>
                <a:gd name="T30" fmla="*/ 595 w 808"/>
                <a:gd name="T31" fmla="*/ 752 h 779"/>
                <a:gd name="T32" fmla="*/ 581 w 808"/>
                <a:gd name="T33" fmla="*/ 756 h 779"/>
                <a:gd name="T34" fmla="*/ 564 w 808"/>
                <a:gd name="T35" fmla="*/ 761 h 779"/>
                <a:gd name="T36" fmla="*/ 544 w 808"/>
                <a:gd name="T37" fmla="*/ 766 h 779"/>
                <a:gd name="T38" fmla="*/ 522 w 808"/>
                <a:gd name="T39" fmla="*/ 770 h 779"/>
                <a:gd name="T40" fmla="*/ 499 w 808"/>
                <a:gd name="T41" fmla="*/ 774 h 779"/>
                <a:gd name="T42" fmla="*/ 473 w 808"/>
                <a:gd name="T43" fmla="*/ 776 h 779"/>
                <a:gd name="T44" fmla="*/ 444 w 808"/>
                <a:gd name="T45" fmla="*/ 778 h 779"/>
                <a:gd name="T46" fmla="*/ 412 w 808"/>
                <a:gd name="T47" fmla="*/ 779 h 779"/>
                <a:gd name="T48" fmla="*/ 379 w 808"/>
                <a:gd name="T49" fmla="*/ 779 h 779"/>
                <a:gd name="T50" fmla="*/ 349 w 808"/>
                <a:gd name="T51" fmla="*/ 778 h 779"/>
                <a:gd name="T52" fmla="*/ 321 w 808"/>
                <a:gd name="T53" fmla="*/ 775 h 779"/>
                <a:gd name="T54" fmla="*/ 294 w 808"/>
                <a:gd name="T55" fmla="*/ 773 h 779"/>
                <a:gd name="T56" fmla="*/ 270 w 808"/>
                <a:gd name="T57" fmla="*/ 768 h 779"/>
                <a:gd name="T58" fmla="*/ 247 w 808"/>
                <a:gd name="T59" fmla="*/ 763 h 779"/>
                <a:gd name="T60" fmla="*/ 227 w 808"/>
                <a:gd name="T61" fmla="*/ 759 h 779"/>
                <a:gd name="T62" fmla="*/ 209 w 808"/>
                <a:gd name="T63" fmla="*/ 754 h 779"/>
                <a:gd name="T64" fmla="*/ 193 w 808"/>
                <a:gd name="T65" fmla="*/ 748 h 779"/>
                <a:gd name="T66" fmla="*/ 178 w 808"/>
                <a:gd name="T67" fmla="*/ 744 h 779"/>
                <a:gd name="T68" fmla="*/ 166 w 808"/>
                <a:gd name="T69" fmla="*/ 739 h 779"/>
                <a:gd name="T70" fmla="*/ 156 w 808"/>
                <a:gd name="T71" fmla="*/ 735 h 779"/>
                <a:gd name="T72" fmla="*/ 149 w 808"/>
                <a:gd name="T73" fmla="*/ 731 h 779"/>
                <a:gd name="T74" fmla="*/ 143 w 808"/>
                <a:gd name="T75" fmla="*/ 729 h 779"/>
                <a:gd name="T76" fmla="*/ 140 w 808"/>
                <a:gd name="T77" fmla="*/ 728 h 779"/>
                <a:gd name="T78" fmla="*/ 139 w 808"/>
                <a:gd name="T79" fmla="*/ 726 h 779"/>
                <a:gd name="T80" fmla="*/ 158 w 808"/>
                <a:gd name="T81" fmla="*/ 371 h 779"/>
                <a:gd name="T82" fmla="*/ 0 w 808"/>
                <a:gd name="T83" fmla="*/ 158 h 779"/>
                <a:gd name="T84" fmla="*/ 149 w 808"/>
                <a:gd name="T85" fmla="*/ 0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08" h="779">
                  <a:moveTo>
                    <a:pt x="149" y="0"/>
                  </a:moveTo>
                  <a:lnTo>
                    <a:pt x="312" y="133"/>
                  </a:lnTo>
                  <a:lnTo>
                    <a:pt x="408" y="99"/>
                  </a:lnTo>
                  <a:lnTo>
                    <a:pt x="598" y="222"/>
                  </a:lnTo>
                  <a:lnTo>
                    <a:pt x="799" y="227"/>
                  </a:lnTo>
                  <a:lnTo>
                    <a:pt x="808" y="430"/>
                  </a:lnTo>
                  <a:lnTo>
                    <a:pt x="673" y="460"/>
                  </a:lnTo>
                  <a:lnTo>
                    <a:pt x="647" y="726"/>
                  </a:lnTo>
                  <a:lnTo>
                    <a:pt x="645" y="726"/>
                  </a:lnTo>
                  <a:lnTo>
                    <a:pt x="644" y="729"/>
                  </a:lnTo>
                  <a:lnTo>
                    <a:pt x="640" y="731"/>
                  </a:lnTo>
                  <a:lnTo>
                    <a:pt x="635" y="735"/>
                  </a:lnTo>
                  <a:lnTo>
                    <a:pt x="628" y="738"/>
                  </a:lnTo>
                  <a:lnTo>
                    <a:pt x="619" y="743"/>
                  </a:lnTo>
                  <a:lnTo>
                    <a:pt x="607" y="747"/>
                  </a:lnTo>
                  <a:lnTo>
                    <a:pt x="595" y="752"/>
                  </a:lnTo>
                  <a:lnTo>
                    <a:pt x="581" y="756"/>
                  </a:lnTo>
                  <a:lnTo>
                    <a:pt x="564" y="761"/>
                  </a:lnTo>
                  <a:lnTo>
                    <a:pt x="544" y="766"/>
                  </a:lnTo>
                  <a:lnTo>
                    <a:pt x="522" y="770"/>
                  </a:lnTo>
                  <a:lnTo>
                    <a:pt x="499" y="774"/>
                  </a:lnTo>
                  <a:lnTo>
                    <a:pt x="473" y="776"/>
                  </a:lnTo>
                  <a:lnTo>
                    <a:pt x="444" y="778"/>
                  </a:lnTo>
                  <a:lnTo>
                    <a:pt x="412" y="779"/>
                  </a:lnTo>
                  <a:lnTo>
                    <a:pt x="379" y="779"/>
                  </a:lnTo>
                  <a:lnTo>
                    <a:pt x="349" y="778"/>
                  </a:lnTo>
                  <a:lnTo>
                    <a:pt x="321" y="775"/>
                  </a:lnTo>
                  <a:lnTo>
                    <a:pt x="294" y="773"/>
                  </a:lnTo>
                  <a:lnTo>
                    <a:pt x="270" y="768"/>
                  </a:lnTo>
                  <a:lnTo>
                    <a:pt x="247" y="763"/>
                  </a:lnTo>
                  <a:lnTo>
                    <a:pt x="227" y="759"/>
                  </a:lnTo>
                  <a:lnTo>
                    <a:pt x="209" y="754"/>
                  </a:lnTo>
                  <a:lnTo>
                    <a:pt x="193" y="748"/>
                  </a:lnTo>
                  <a:lnTo>
                    <a:pt x="178" y="744"/>
                  </a:lnTo>
                  <a:lnTo>
                    <a:pt x="166" y="739"/>
                  </a:lnTo>
                  <a:lnTo>
                    <a:pt x="156" y="735"/>
                  </a:lnTo>
                  <a:lnTo>
                    <a:pt x="149" y="731"/>
                  </a:lnTo>
                  <a:lnTo>
                    <a:pt x="143" y="729"/>
                  </a:lnTo>
                  <a:lnTo>
                    <a:pt x="140" y="728"/>
                  </a:lnTo>
                  <a:lnTo>
                    <a:pt x="139" y="726"/>
                  </a:lnTo>
                  <a:lnTo>
                    <a:pt x="158" y="371"/>
                  </a:lnTo>
                  <a:lnTo>
                    <a:pt x="0" y="158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F2F9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11"/>
            <p:cNvSpPr>
              <a:spLocks/>
            </p:cNvSpPr>
            <p:nvPr/>
          </p:nvSpPr>
          <p:spPr bwMode="auto">
            <a:xfrm>
              <a:off x="2692" y="1998"/>
              <a:ext cx="366" cy="353"/>
            </a:xfrm>
            <a:custGeom>
              <a:avLst/>
              <a:gdLst>
                <a:gd name="T0" fmla="*/ 134 w 733"/>
                <a:gd name="T1" fmla="*/ 0 h 706"/>
                <a:gd name="T2" fmla="*/ 284 w 733"/>
                <a:gd name="T3" fmla="*/ 119 h 706"/>
                <a:gd name="T4" fmla="*/ 370 w 733"/>
                <a:gd name="T5" fmla="*/ 89 h 706"/>
                <a:gd name="T6" fmla="*/ 542 w 733"/>
                <a:gd name="T7" fmla="*/ 200 h 706"/>
                <a:gd name="T8" fmla="*/ 724 w 733"/>
                <a:gd name="T9" fmla="*/ 205 h 706"/>
                <a:gd name="T10" fmla="*/ 733 w 733"/>
                <a:gd name="T11" fmla="*/ 390 h 706"/>
                <a:gd name="T12" fmla="*/ 611 w 733"/>
                <a:gd name="T13" fmla="*/ 416 h 706"/>
                <a:gd name="T14" fmla="*/ 587 w 733"/>
                <a:gd name="T15" fmla="*/ 658 h 706"/>
                <a:gd name="T16" fmla="*/ 585 w 733"/>
                <a:gd name="T17" fmla="*/ 658 h 706"/>
                <a:gd name="T18" fmla="*/ 584 w 733"/>
                <a:gd name="T19" fmla="*/ 661 h 706"/>
                <a:gd name="T20" fmla="*/ 581 w 733"/>
                <a:gd name="T21" fmla="*/ 663 h 706"/>
                <a:gd name="T22" fmla="*/ 575 w 733"/>
                <a:gd name="T23" fmla="*/ 665 h 706"/>
                <a:gd name="T24" fmla="*/ 569 w 733"/>
                <a:gd name="T25" fmla="*/ 669 h 706"/>
                <a:gd name="T26" fmla="*/ 561 w 733"/>
                <a:gd name="T27" fmla="*/ 672 h 706"/>
                <a:gd name="T28" fmla="*/ 551 w 733"/>
                <a:gd name="T29" fmla="*/ 677 h 706"/>
                <a:gd name="T30" fmla="*/ 539 w 733"/>
                <a:gd name="T31" fmla="*/ 681 h 706"/>
                <a:gd name="T32" fmla="*/ 526 w 733"/>
                <a:gd name="T33" fmla="*/ 685 h 706"/>
                <a:gd name="T34" fmla="*/ 511 w 733"/>
                <a:gd name="T35" fmla="*/ 689 h 706"/>
                <a:gd name="T36" fmla="*/ 493 w 733"/>
                <a:gd name="T37" fmla="*/ 694 h 706"/>
                <a:gd name="T38" fmla="*/ 474 w 733"/>
                <a:gd name="T39" fmla="*/ 698 h 706"/>
                <a:gd name="T40" fmla="*/ 452 w 733"/>
                <a:gd name="T41" fmla="*/ 700 h 706"/>
                <a:gd name="T42" fmla="*/ 428 w 733"/>
                <a:gd name="T43" fmla="*/ 703 h 706"/>
                <a:gd name="T44" fmla="*/ 401 w 733"/>
                <a:gd name="T45" fmla="*/ 704 h 706"/>
                <a:gd name="T46" fmla="*/ 372 w 733"/>
                <a:gd name="T47" fmla="*/ 706 h 706"/>
                <a:gd name="T48" fmla="*/ 344 w 733"/>
                <a:gd name="T49" fmla="*/ 706 h 706"/>
                <a:gd name="T50" fmla="*/ 316 w 733"/>
                <a:gd name="T51" fmla="*/ 704 h 706"/>
                <a:gd name="T52" fmla="*/ 291 w 733"/>
                <a:gd name="T53" fmla="*/ 702 h 706"/>
                <a:gd name="T54" fmla="*/ 266 w 733"/>
                <a:gd name="T55" fmla="*/ 700 h 706"/>
                <a:gd name="T56" fmla="*/ 245 w 733"/>
                <a:gd name="T57" fmla="*/ 696 h 706"/>
                <a:gd name="T58" fmla="*/ 224 w 733"/>
                <a:gd name="T59" fmla="*/ 692 h 706"/>
                <a:gd name="T60" fmla="*/ 205 w 733"/>
                <a:gd name="T61" fmla="*/ 688 h 706"/>
                <a:gd name="T62" fmla="*/ 189 w 733"/>
                <a:gd name="T63" fmla="*/ 684 h 706"/>
                <a:gd name="T64" fmla="*/ 174 w 733"/>
                <a:gd name="T65" fmla="*/ 679 h 706"/>
                <a:gd name="T66" fmla="*/ 162 w 733"/>
                <a:gd name="T67" fmla="*/ 674 h 706"/>
                <a:gd name="T68" fmla="*/ 151 w 733"/>
                <a:gd name="T69" fmla="*/ 670 h 706"/>
                <a:gd name="T70" fmla="*/ 142 w 733"/>
                <a:gd name="T71" fmla="*/ 666 h 706"/>
                <a:gd name="T72" fmla="*/ 135 w 733"/>
                <a:gd name="T73" fmla="*/ 663 h 706"/>
                <a:gd name="T74" fmla="*/ 129 w 733"/>
                <a:gd name="T75" fmla="*/ 661 h 706"/>
                <a:gd name="T76" fmla="*/ 127 w 733"/>
                <a:gd name="T77" fmla="*/ 658 h 706"/>
                <a:gd name="T78" fmla="*/ 126 w 733"/>
                <a:gd name="T79" fmla="*/ 658 h 706"/>
                <a:gd name="T80" fmla="*/ 143 w 733"/>
                <a:gd name="T81" fmla="*/ 336 h 706"/>
                <a:gd name="T82" fmla="*/ 0 w 733"/>
                <a:gd name="T83" fmla="*/ 143 h 706"/>
                <a:gd name="T84" fmla="*/ 134 w 733"/>
                <a:gd name="T85" fmla="*/ 0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33" h="706">
                  <a:moveTo>
                    <a:pt x="134" y="0"/>
                  </a:moveTo>
                  <a:lnTo>
                    <a:pt x="284" y="119"/>
                  </a:lnTo>
                  <a:lnTo>
                    <a:pt x="370" y="89"/>
                  </a:lnTo>
                  <a:lnTo>
                    <a:pt x="542" y="200"/>
                  </a:lnTo>
                  <a:lnTo>
                    <a:pt x="724" y="205"/>
                  </a:lnTo>
                  <a:lnTo>
                    <a:pt x="733" y="390"/>
                  </a:lnTo>
                  <a:lnTo>
                    <a:pt x="611" y="416"/>
                  </a:lnTo>
                  <a:lnTo>
                    <a:pt x="587" y="658"/>
                  </a:lnTo>
                  <a:lnTo>
                    <a:pt x="585" y="658"/>
                  </a:lnTo>
                  <a:lnTo>
                    <a:pt x="584" y="661"/>
                  </a:lnTo>
                  <a:lnTo>
                    <a:pt x="581" y="663"/>
                  </a:lnTo>
                  <a:lnTo>
                    <a:pt x="575" y="665"/>
                  </a:lnTo>
                  <a:lnTo>
                    <a:pt x="569" y="669"/>
                  </a:lnTo>
                  <a:lnTo>
                    <a:pt x="561" y="672"/>
                  </a:lnTo>
                  <a:lnTo>
                    <a:pt x="551" y="677"/>
                  </a:lnTo>
                  <a:lnTo>
                    <a:pt x="539" y="681"/>
                  </a:lnTo>
                  <a:lnTo>
                    <a:pt x="526" y="685"/>
                  </a:lnTo>
                  <a:lnTo>
                    <a:pt x="511" y="689"/>
                  </a:lnTo>
                  <a:lnTo>
                    <a:pt x="493" y="694"/>
                  </a:lnTo>
                  <a:lnTo>
                    <a:pt x="474" y="698"/>
                  </a:lnTo>
                  <a:lnTo>
                    <a:pt x="452" y="700"/>
                  </a:lnTo>
                  <a:lnTo>
                    <a:pt x="428" y="703"/>
                  </a:lnTo>
                  <a:lnTo>
                    <a:pt x="401" y="704"/>
                  </a:lnTo>
                  <a:lnTo>
                    <a:pt x="372" y="706"/>
                  </a:lnTo>
                  <a:lnTo>
                    <a:pt x="344" y="706"/>
                  </a:lnTo>
                  <a:lnTo>
                    <a:pt x="316" y="704"/>
                  </a:lnTo>
                  <a:lnTo>
                    <a:pt x="291" y="702"/>
                  </a:lnTo>
                  <a:lnTo>
                    <a:pt x="266" y="700"/>
                  </a:lnTo>
                  <a:lnTo>
                    <a:pt x="245" y="696"/>
                  </a:lnTo>
                  <a:lnTo>
                    <a:pt x="224" y="692"/>
                  </a:lnTo>
                  <a:lnTo>
                    <a:pt x="205" y="688"/>
                  </a:lnTo>
                  <a:lnTo>
                    <a:pt x="189" y="684"/>
                  </a:lnTo>
                  <a:lnTo>
                    <a:pt x="174" y="679"/>
                  </a:lnTo>
                  <a:lnTo>
                    <a:pt x="162" y="674"/>
                  </a:lnTo>
                  <a:lnTo>
                    <a:pt x="151" y="670"/>
                  </a:lnTo>
                  <a:lnTo>
                    <a:pt x="142" y="666"/>
                  </a:lnTo>
                  <a:lnTo>
                    <a:pt x="135" y="663"/>
                  </a:lnTo>
                  <a:lnTo>
                    <a:pt x="129" y="661"/>
                  </a:lnTo>
                  <a:lnTo>
                    <a:pt x="127" y="658"/>
                  </a:lnTo>
                  <a:lnTo>
                    <a:pt x="126" y="658"/>
                  </a:lnTo>
                  <a:lnTo>
                    <a:pt x="143" y="336"/>
                  </a:lnTo>
                  <a:lnTo>
                    <a:pt x="0" y="14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DBF2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0" name="Freeform 12"/>
            <p:cNvSpPr>
              <a:spLocks/>
            </p:cNvSpPr>
            <p:nvPr/>
          </p:nvSpPr>
          <p:spPr bwMode="auto">
            <a:xfrm>
              <a:off x="2820" y="1777"/>
              <a:ext cx="264" cy="106"/>
            </a:xfrm>
            <a:custGeom>
              <a:avLst/>
              <a:gdLst>
                <a:gd name="T0" fmla="*/ 15 w 529"/>
                <a:gd name="T1" fmla="*/ 190 h 212"/>
                <a:gd name="T2" fmla="*/ 14 w 529"/>
                <a:gd name="T3" fmla="*/ 189 h 212"/>
                <a:gd name="T4" fmla="*/ 10 w 529"/>
                <a:gd name="T5" fmla="*/ 185 h 212"/>
                <a:gd name="T6" fmla="*/ 6 w 529"/>
                <a:gd name="T7" fmla="*/ 181 h 212"/>
                <a:gd name="T8" fmla="*/ 2 w 529"/>
                <a:gd name="T9" fmla="*/ 172 h 212"/>
                <a:gd name="T10" fmla="*/ 0 w 529"/>
                <a:gd name="T11" fmla="*/ 163 h 212"/>
                <a:gd name="T12" fmla="*/ 1 w 529"/>
                <a:gd name="T13" fmla="*/ 151 h 212"/>
                <a:gd name="T14" fmla="*/ 7 w 529"/>
                <a:gd name="T15" fmla="*/ 137 h 212"/>
                <a:gd name="T16" fmla="*/ 17 w 529"/>
                <a:gd name="T17" fmla="*/ 121 h 212"/>
                <a:gd name="T18" fmla="*/ 25 w 529"/>
                <a:gd name="T19" fmla="*/ 111 h 212"/>
                <a:gd name="T20" fmla="*/ 37 w 529"/>
                <a:gd name="T21" fmla="*/ 102 h 212"/>
                <a:gd name="T22" fmla="*/ 51 w 529"/>
                <a:gd name="T23" fmla="*/ 92 h 212"/>
                <a:gd name="T24" fmla="*/ 66 w 529"/>
                <a:gd name="T25" fmla="*/ 81 h 212"/>
                <a:gd name="T26" fmla="*/ 83 w 529"/>
                <a:gd name="T27" fmla="*/ 72 h 212"/>
                <a:gd name="T28" fmla="*/ 101 w 529"/>
                <a:gd name="T29" fmla="*/ 62 h 212"/>
                <a:gd name="T30" fmla="*/ 121 w 529"/>
                <a:gd name="T31" fmla="*/ 51 h 212"/>
                <a:gd name="T32" fmla="*/ 141 w 529"/>
                <a:gd name="T33" fmla="*/ 42 h 212"/>
                <a:gd name="T34" fmla="*/ 160 w 529"/>
                <a:gd name="T35" fmla="*/ 33 h 212"/>
                <a:gd name="T36" fmla="*/ 181 w 529"/>
                <a:gd name="T37" fmla="*/ 25 h 212"/>
                <a:gd name="T38" fmla="*/ 200 w 529"/>
                <a:gd name="T39" fmla="*/ 17 h 212"/>
                <a:gd name="T40" fmla="*/ 219 w 529"/>
                <a:gd name="T41" fmla="*/ 11 h 212"/>
                <a:gd name="T42" fmla="*/ 236 w 529"/>
                <a:gd name="T43" fmla="*/ 6 h 212"/>
                <a:gd name="T44" fmla="*/ 252 w 529"/>
                <a:gd name="T45" fmla="*/ 2 h 212"/>
                <a:gd name="T46" fmla="*/ 266 w 529"/>
                <a:gd name="T47" fmla="*/ 0 h 212"/>
                <a:gd name="T48" fmla="*/ 278 w 529"/>
                <a:gd name="T49" fmla="*/ 0 h 212"/>
                <a:gd name="T50" fmla="*/ 298 w 529"/>
                <a:gd name="T51" fmla="*/ 2 h 212"/>
                <a:gd name="T52" fmla="*/ 319 w 529"/>
                <a:gd name="T53" fmla="*/ 6 h 212"/>
                <a:gd name="T54" fmla="*/ 339 w 529"/>
                <a:gd name="T55" fmla="*/ 13 h 212"/>
                <a:gd name="T56" fmla="*/ 357 w 529"/>
                <a:gd name="T57" fmla="*/ 20 h 212"/>
                <a:gd name="T58" fmla="*/ 372 w 529"/>
                <a:gd name="T59" fmla="*/ 27 h 212"/>
                <a:gd name="T60" fmla="*/ 382 w 529"/>
                <a:gd name="T61" fmla="*/ 34 h 212"/>
                <a:gd name="T62" fmla="*/ 389 w 529"/>
                <a:gd name="T63" fmla="*/ 39 h 212"/>
                <a:gd name="T64" fmla="*/ 391 w 529"/>
                <a:gd name="T65" fmla="*/ 40 h 212"/>
                <a:gd name="T66" fmla="*/ 391 w 529"/>
                <a:gd name="T67" fmla="*/ 39 h 212"/>
                <a:gd name="T68" fmla="*/ 394 w 529"/>
                <a:gd name="T69" fmla="*/ 35 h 212"/>
                <a:gd name="T70" fmla="*/ 401 w 529"/>
                <a:gd name="T71" fmla="*/ 31 h 212"/>
                <a:gd name="T72" fmla="*/ 409 w 529"/>
                <a:gd name="T73" fmla="*/ 25 h 212"/>
                <a:gd name="T74" fmla="*/ 417 w 529"/>
                <a:gd name="T75" fmla="*/ 20 h 212"/>
                <a:gd name="T76" fmla="*/ 424 w 529"/>
                <a:gd name="T77" fmla="*/ 16 h 212"/>
                <a:gd name="T78" fmla="*/ 429 w 529"/>
                <a:gd name="T79" fmla="*/ 12 h 212"/>
                <a:gd name="T80" fmla="*/ 431 w 529"/>
                <a:gd name="T81" fmla="*/ 11 h 212"/>
                <a:gd name="T82" fmla="*/ 468 w 529"/>
                <a:gd name="T83" fmla="*/ 68 h 212"/>
                <a:gd name="T84" fmla="*/ 529 w 529"/>
                <a:gd name="T85" fmla="*/ 42 h 212"/>
                <a:gd name="T86" fmla="*/ 526 w 529"/>
                <a:gd name="T87" fmla="*/ 155 h 212"/>
                <a:gd name="T88" fmla="*/ 487 w 529"/>
                <a:gd name="T89" fmla="*/ 212 h 212"/>
                <a:gd name="T90" fmla="*/ 15 w 529"/>
                <a:gd name="T91" fmla="*/ 19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29" h="212">
                  <a:moveTo>
                    <a:pt x="15" y="190"/>
                  </a:moveTo>
                  <a:lnTo>
                    <a:pt x="14" y="189"/>
                  </a:lnTo>
                  <a:lnTo>
                    <a:pt x="10" y="185"/>
                  </a:lnTo>
                  <a:lnTo>
                    <a:pt x="6" y="181"/>
                  </a:lnTo>
                  <a:lnTo>
                    <a:pt x="2" y="172"/>
                  </a:lnTo>
                  <a:lnTo>
                    <a:pt x="0" y="163"/>
                  </a:lnTo>
                  <a:lnTo>
                    <a:pt x="1" y="151"/>
                  </a:lnTo>
                  <a:lnTo>
                    <a:pt x="7" y="137"/>
                  </a:lnTo>
                  <a:lnTo>
                    <a:pt x="17" y="121"/>
                  </a:lnTo>
                  <a:lnTo>
                    <a:pt x="25" y="111"/>
                  </a:lnTo>
                  <a:lnTo>
                    <a:pt x="37" y="102"/>
                  </a:lnTo>
                  <a:lnTo>
                    <a:pt x="51" y="92"/>
                  </a:lnTo>
                  <a:lnTo>
                    <a:pt x="66" y="81"/>
                  </a:lnTo>
                  <a:lnTo>
                    <a:pt x="83" y="72"/>
                  </a:lnTo>
                  <a:lnTo>
                    <a:pt x="101" y="62"/>
                  </a:lnTo>
                  <a:lnTo>
                    <a:pt x="121" y="51"/>
                  </a:lnTo>
                  <a:lnTo>
                    <a:pt x="141" y="42"/>
                  </a:lnTo>
                  <a:lnTo>
                    <a:pt x="160" y="33"/>
                  </a:lnTo>
                  <a:lnTo>
                    <a:pt x="181" y="25"/>
                  </a:lnTo>
                  <a:lnTo>
                    <a:pt x="200" y="17"/>
                  </a:lnTo>
                  <a:lnTo>
                    <a:pt x="219" y="11"/>
                  </a:lnTo>
                  <a:lnTo>
                    <a:pt x="236" y="6"/>
                  </a:lnTo>
                  <a:lnTo>
                    <a:pt x="252" y="2"/>
                  </a:lnTo>
                  <a:lnTo>
                    <a:pt x="266" y="0"/>
                  </a:lnTo>
                  <a:lnTo>
                    <a:pt x="278" y="0"/>
                  </a:lnTo>
                  <a:lnTo>
                    <a:pt x="298" y="2"/>
                  </a:lnTo>
                  <a:lnTo>
                    <a:pt x="319" y="6"/>
                  </a:lnTo>
                  <a:lnTo>
                    <a:pt x="339" y="13"/>
                  </a:lnTo>
                  <a:lnTo>
                    <a:pt x="357" y="20"/>
                  </a:lnTo>
                  <a:lnTo>
                    <a:pt x="372" y="27"/>
                  </a:lnTo>
                  <a:lnTo>
                    <a:pt x="382" y="34"/>
                  </a:lnTo>
                  <a:lnTo>
                    <a:pt x="389" y="39"/>
                  </a:lnTo>
                  <a:lnTo>
                    <a:pt x="391" y="40"/>
                  </a:lnTo>
                  <a:lnTo>
                    <a:pt x="391" y="39"/>
                  </a:lnTo>
                  <a:lnTo>
                    <a:pt x="394" y="35"/>
                  </a:lnTo>
                  <a:lnTo>
                    <a:pt x="401" y="31"/>
                  </a:lnTo>
                  <a:lnTo>
                    <a:pt x="409" y="25"/>
                  </a:lnTo>
                  <a:lnTo>
                    <a:pt x="417" y="20"/>
                  </a:lnTo>
                  <a:lnTo>
                    <a:pt x="424" y="16"/>
                  </a:lnTo>
                  <a:lnTo>
                    <a:pt x="429" y="12"/>
                  </a:lnTo>
                  <a:lnTo>
                    <a:pt x="431" y="11"/>
                  </a:lnTo>
                  <a:lnTo>
                    <a:pt x="468" y="68"/>
                  </a:lnTo>
                  <a:lnTo>
                    <a:pt x="529" y="42"/>
                  </a:lnTo>
                  <a:lnTo>
                    <a:pt x="526" y="155"/>
                  </a:lnTo>
                  <a:lnTo>
                    <a:pt x="487" y="212"/>
                  </a:lnTo>
                  <a:lnTo>
                    <a:pt x="15" y="190"/>
                  </a:lnTo>
                  <a:close/>
                </a:path>
              </a:pathLst>
            </a:custGeom>
            <a:solidFill>
              <a:srgbClr val="DD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1" name="Freeform 13"/>
            <p:cNvSpPr>
              <a:spLocks/>
            </p:cNvSpPr>
            <p:nvPr/>
          </p:nvSpPr>
          <p:spPr bwMode="auto">
            <a:xfrm>
              <a:off x="2797" y="1827"/>
              <a:ext cx="279" cy="243"/>
            </a:xfrm>
            <a:custGeom>
              <a:avLst/>
              <a:gdLst>
                <a:gd name="T0" fmla="*/ 506 w 559"/>
                <a:gd name="T1" fmla="*/ 68 h 486"/>
                <a:gd name="T2" fmla="*/ 505 w 559"/>
                <a:gd name="T3" fmla="*/ 67 h 486"/>
                <a:gd name="T4" fmla="*/ 493 w 559"/>
                <a:gd name="T5" fmla="*/ 60 h 486"/>
                <a:gd name="T6" fmla="*/ 474 w 559"/>
                <a:gd name="T7" fmla="*/ 46 h 486"/>
                <a:gd name="T8" fmla="*/ 454 w 559"/>
                <a:gd name="T9" fmla="*/ 33 h 486"/>
                <a:gd name="T10" fmla="*/ 433 w 559"/>
                <a:gd name="T11" fmla="*/ 22 h 486"/>
                <a:gd name="T12" fmla="*/ 410 w 559"/>
                <a:gd name="T13" fmla="*/ 12 h 486"/>
                <a:gd name="T14" fmla="*/ 385 w 559"/>
                <a:gd name="T15" fmla="*/ 5 h 486"/>
                <a:gd name="T16" fmla="*/ 356 w 559"/>
                <a:gd name="T17" fmla="*/ 1 h 486"/>
                <a:gd name="T18" fmla="*/ 323 w 559"/>
                <a:gd name="T19" fmla="*/ 0 h 486"/>
                <a:gd name="T20" fmla="*/ 269 w 559"/>
                <a:gd name="T21" fmla="*/ 5 h 486"/>
                <a:gd name="T22" fmla="*/ 218 w 559"/>
                <a:gd name="T23" fmla="*/ 19 h 486"/>
                <a:gd name="T24" fmla="*/ 190 w 559"/>
                <a:gd name="T25" fmla="*/ 34 h 486"/>
                <a:gd name="T26" fmla="*/ 180 w 559"/>
                <a:gd name="T27" fmla="*/ 45 h 486"/>
                <a:gd name="T28" fmla="*/ 192 w 559"/>
                <a:gd name="T29" fmla="*/ 101 h 486"/>
                <a:gd name="T30" fmla="*/ 81 w 559"/>
                <a:gd name="T31" fmla="*/ 166 h 486"/>
                <a:gd name="T32" fmla="*/ 80 w 559"/>
                <a:gd name="T33" fmla="*/ 160 h 486"/>
                <a:gd name="T34" fmla="*/ 73 w 559"/>
                <a:gd name="T35" fmla="*/ 148 h 486"/>
                <a:gd name="T36" fmla="*/ 59 w 559"/>
                <a:gd name="T37" fmla="*/ 145 h 486"/>
                <a:gd name="T38" fmla="*/ 34 w 559"/>
                <a:gd name="T39" fmla="*/ 160 h 486"/>
                <a:gd name="T40" fmla="*/ 9 w 559"/>
                <a:gd name="T41" fmla="*/ 183 h 486"/>
                <a:gd name="T42" fmla="*/ 0 w 559"/>
                <a:gd name="T43" fmla="*/ 203 h 486"/>
                <a:gd name="T44" fmla="*/ 5 w 559"/>
                <a:gd name="T45" fmla="*/ 223 h 486"/>
                <a:gd name="T46" fmla="*/ 22 w 559"/>
                <a:gd name="T47" fmla="*/ 251 h 486"/>
                <a:gd name="T48" fmla="*/ 46 w 559"/>
                <a:gd name="T49" fmla="*/ 281 h 486"/>
                <a:gd name="T50" fmla="*/ 72 w 559"/>
                <a:gd name="T51" fmla="*/ 306 h 486"/>
                <a:gd name="T52" fmla="*/ 91 w 559"/>
                <a:gd name="T53" fmla="*/ 324 h 486"/>
                <a:gd name="T54" fmla="*/ 99 w 559"/>
                <a:gd name="T55" fmla="*/ 329 h 486"/>
                <a:gd name="T56" fmla="*/ 111 w 559"/>
                <a:gd name="T57" fmla="*/ 356 h 486"/>
                <a:gd name="T58" fmla="*/ 140 w 559"/>
                <a:gd name="T59" fmla="*/ 412 h 486"/>
                <a:gd name="T60" fmla="*/ 178 w 559"/>
                <a:gd name="T61" fmla="*/ 467 h 486"/>
                <a:gd name="T62" fmla="*/ 217 w 559"/>
                <a:gd name="T63" fmla="*/ 486 h 486"/>
                <a:gd name="T64" fmla="*/ 257 w 559"/>
                <a:gd name="T65" fmla="*/ 472 h 486"/>
                <a:gd name="T66" fmla="*/ 297 w 559"/>
                <a:gd name="T67" fmla="*/ 455 h 486"/>
                <a:gd name="T68" fmla="*/ 328 w 559"/>
                <a:gd name="T69" fmla="*/ 440 h 486"/>
                <a:gd name="T70" fmla="*/ 341 w 559"/>
                <a:gd name="T71" fmla="*/ 434 h 486"/>
                <a:gd name="T72" fmla="*/ 361 w 559"/>
                <a:gd name="T73" fmla="*/ 432 h 486"/>
                <a:gd name="T74" fmla="*/ 408 w 559"/>
                <a:gd name="T75" fmla="*/ 424 h 486"/>
                <a:gd name="T76" fmla="*/ 463 w 559"/>
                <a:gd name="T77" fmla="*/ 403 h 486"/>
                <a:gd name="T78" fmla="*/ 510 w 559"/>
                <a:gd name="T79" fmla="*/ 366 h 486"/>
                <a:gd name="T80" fmla="*/ 539 w 559"/>
                <a:gd name="T81" fmla="*/ 313 h 486"/>
                <a:gd name="T82" fmla="*/ 555 w 559"/>
                <a:gd name="T83" fmla="*/ 254 h 486"/>
                <a:gd name="T84" fmla="*/ 559 w 559"/>
                <a:gd name="T85" fmla="*/ 197 h 486"/>
                <a:gd name="T86" fmla="*/ 550 w 559"/>
                <a:gd name="T87" fmla="*/ 147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59" h="486">
                  <a:moveTo>
                    <a:pt x="507" y="68"/>
                  </a:moveTo>
                  <a:lnTo>
                    <a:pt x="506" y="68"/>
                  </a:lnTo>
                  <a:lnTo>
                    <a:pt x="506" y="67"/>
                  </a:lnTo>
                  <a:lnTo>
                    <a:pt x="505" y="67"/>
                  </a:lnTo>
                  <a:lnTo>
                    <a:pt x="504" y="67"/>
                  </a:lnTo>
                  <a:lnTo>
                    <a:pt x="493" y="60"/>
                  </a:lnTo>
                  <a:lnTo>
                    <a:pt x="483" y="53"/>
                  </a:lnTo>
                  <a:lnTo>
                    <a:pt x="474" y="46"/>
                  </a:lnTo>
                  <a:lnTo>
                    <a:pt x="463" y="39"/>
                  </a:lnTo>
                  <a:lnTo>
                    <a:pt x="454" y="33"/>
                  </a:lnTo>
                  <a:lnTo>
                    <a:pt x="444" y="27"/>
                  </a:lnTo>
                  <a:lnTo>
                    <a:pt x="433" y="22"/>
                  </a:lnTo>
                  <a:lnTo>
                    <a:pt x="422" y="17"/>
                  </a:lnTo>
                  <a:lnTo>
                    <a:pt x="410" y="12"/>
                  </a:lnTo>
                  <a:lnTo>
                    <a:pt x="399" y="9"/>
                  </a:lnTo>
                  <a:lnTo>
                    <a:pt x="385" y="5"/>
                  </a:lnTo>
                  <a:lnTo>
                    <a:pt x="371" y="3"/>
                  </a:lnTo>
                  <a:lnTo>
                    <a:pt x="356" y="1"/>
                  </a:lnTo>
                  <a:lnTo>
                    <a:pt x="340" y="0"/>
                  </a:lnTo>
                  <a:lnTo>
                    <a:pt x="323" y="0"/>
                  </a:lnTo>
                  <a:lnTo>
                    <a:pt x="304" y="1"/>
                  </a:lnTo>
                  <a:lnTo>
                    <a:pt x="269" y="5"/>
                  </a:lnTo>
                  <a:lnTo>
                    <a:pt x="240" y="11"/>
                  </a:lnTo>
                  <a:lnTo>
                    <a:pt x="218" y="19"/>
                  </a:lnTo>
                  <a:lnTo>
                    <a:pt x="202" y="26"/>
                  </a:lnTo>
                  <a:lnTo>
                    <a:pt x="190" y="34"/>
                  </a:lnTo>
                  <a:lnTo>
                    <a:pt x="183" y="40"/>
                  </a:lnTo>
                  <a:lnTo>
                    <a:pt x="180" y="45"/>
                  </a:lnTo>
                  <a:lnTo>
                    <a:pt x="179" y="46"/>
                  </a:lnTo>
                  <a:lnTo>
                    <a:pt x="192" y="101"/>
                  </a:lnTo>
                  <a:lnTo>
                    <a:pt x="168" y="141"/>
                  </a:lnTo>
                  <a:lnTo>
                    <a:pt x="81" y="166"/>
                  </a:lnTo>
                  <a:lnTo>
                    <a:pt x="81" y="163"/>
                  </a:lnTo>
                  <a:lnTo>
                    <a:pt x="80" y="160"/>
                  </a:lnTo>
                  <a:lnTo>
                    <a:pt x="77" y="154"/>
                  </a:lnTo>
                  <a:lnTo>
                    <a:pt x="73" y="148"/>
                  </a:lnTo>
                  <a:lnTo>
                    <a:pt x="67" y="146"/>
                  </a:lnTo>
                  <a:lnTo>
                    <a:pt x="59" y="145"/>
                  </a:lnTo>
                  <a:lnTo>
                    <a:pt x="47" y="150"/>
                  </a:lnTo>
                  <a:lnTo>
                    <a:pt x="34" y="160"/>
                  </a:lnTo>
                  <a:lnTo>
                    <a:pt x="20" y="173"/>
                  </a:lnTo>
                  <a:lnTo>
                    <a:pt x="9" y="183"/>
                  </a:lnTo>
                  <a:lnTo>
                    <a:pt x="2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5" y="223"/>
                  </a:lnTo>
                  <a:lnTo>
                    <a:pt x="12" y="236"/>
                  </a:lnTo>
                  <a:lnTo>
                    <a:pt x="22" y="251"/>
                  </a:lnTo>
                  <a:lnTo>
                    <a:pt x="34" y="267"/>
                  </a:lnTo>
                  <a:lnTo>
                    <a:pt x="46" y="281"/>
                  </a:lnTo>
                  <a:lnTo>
                    <a:pt x="60" y="295"/>
                  </a:lnTo>
                  <a:lnTo>
                    <a:pt x="72" y="306"/>
                  </a:lnTo>
                  <a:lnTo>
                    <a:pt x="83" y="316"/>
                  </a:lnTo>
                  <a:lnTo>
                    <a:pt x="91" y="324"/>
                  </a:lnTo>
                  <a:lnTo>
                    <a:pt x="97" y="328"/>
                  </a:lnTo>
                  <a:lnTo>
                    <a:pt x="99" y="329"/>
                  </a:lnTo>
                  <a:lnTo>
                    <a:pt x="103" y="336"/>
                  </a:lnTo>
                  <a:lnTo>
                    <a:pt x="111" y="356"/>
                  </a:lnTo>
                  <a:lnTo>
                    <a:pt x="123" y="382"/>
                  </a:lnTo>
                  <a:lnTo>
                    <a:pt x="140" y="412"/>
                  </a:lnTo>
                  <a:lnTo>
                    <a:pt x="158" y="441"/>
                  </a:lnTo>
                  <a:lnTo>
                    <a:pt x="178" y="467"/>
                  </a:lnTo>
                  <a:lnTo>
                    <a:pt x="198" y="483"/>
                  </a:lnTo>
                  <a:lnTo>
                    <a:pt x="217" y="486"/>
                  </a:lnTo>
                  <a:lnTo>
                    <a:pt x="236" y="480"/>
                  </a:lnTo>
                  <a:lnTo>
                    <a:pt x="257" y="472"/>
                  </a:lnTo>
                  <a:lnTo>
                    <a:pt x="278" y="464"/>
                  </a:lnTo>
                  <a:lnTo>
                    <a:pt x="297" y="455"/>
                  </a:lnTo>
                  <a:lnTo>
                    <a:pt x="315" y="447"/>
                  </a:lnTo>
                  <a:lnTo>
                    <a:pt x="328" y="440"/>
                  </a:lnTo>
                  <a:lnTo>
                    <a:pt x="338" y="435"/>
                  </a:lnTo>
                  <a:lnTo>
                    <a:pt x="341" y="434"/>
                  </a:lnTo>
                  <a:lnTo>
                    <a:pt x="347" y="434"/>
                  </a:lnTo>
                  <a:lnTo>
                    <a:pt x="361" y="432"/>
                  </a:lnTo>
                  <a:lnTo>
                    <a:pt x="381" y="430"/>
                  </a:lnTo>
                  <a:lnTo>
                    <a:pt x="408" y="424"/>
                  </a:lnTo>
                  <a:lnTo>
                    <a:pt x="436" y="415"/>
                  </a:lnTo>
                  <a:lnTo>
                    <a:pt x="463" y="403"/>
                  </a:lnTo>
                  <a:lnTo>
                    <a:pt x="490" y="387"/>
                  </a:lnTo>
                  <a:lnTo>
                    <a:pt x="510" y="366"/>
                  </a:lnTo>
                  <a:lnTo>
                    <a:pt x="527" y="341"/>
                  </a:lnTo>
                  <a:lnTo>
                    <a:pt x="539" y="313"/>
                  </a:lnTo>
                  <a:lnTo>
                    <a:pt x="550" y="284"/>
                  </a:lnTo>
                  <a:lnTo>
                    <a:pt x="555" y="254"/>
                  </a:lnTo>
                  <a:lnTo>
                    <a:pt x="559" y="226"/>
                  </a:lnTo>
                  <a:lnTo>
                    <a:pt x="559" y="197"/>
                  </a:lnTo>
                  <a:lnTo>
                    <a:pt x="555" y="171"/>
                  </a:lnTo>
                  <a:lnTo>
                    <a:pt x="550" y="147"/>
                  </a:lnTo>
                  <a:lnTo>
                    <a:pt x="507" y="68"/>
                  </a:lnTo>
                  <a:close/>
                </a:path>
              </a:pathLst>
            </a:custGeom>
            <a:solidFill>
              <a:srgbClr val="F9E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5" name="Freeform 14"/>
            <p:cNvSpPr>
              <a:spLocks/>
            </p:cNvSpPr>
            <p:nvPr/>
          </p:nvSpPr>
          <p:spPr bwMode="auto">
            <a:xfrm>
              <a:off x="2816" y="1844"/>
              <a:ext cx="241" cy="209"/>
            </a:xfrm>
            <a:custGeom>
              <a:avLst/>
              <a:gdLst>
                <a:gd name="T0" fmla="*/ 437 w 483"/>
                <a:gd name="T1" fmla="*/ 58 h 420"/>
                <a:gd name="T2" fmla="*/ 437 w 483"/>
                <a:gd name="T3" fmla="*/ 58 h 420"/>
                <a:gd name="T4" fmla="*/ 418 w 483"/>
                <a:gd name="T5" fmla="*/ 45 h 420"/>
                <a:gd name="T6" fmla="*/ 384 w 483"/>
                <a:gd name="T7" fmla="*/ 23 h 420"/>
                <a:gd name="T8" fmla="*/ 345 w 483"/>
                <a:gd name="T9" fmla="*/ 7 h 420"/>
                <a:gd name="T10" fmla="*/ 294 w 483"/>
                <a:gd name="T11" fmla="*/ 0 h 420"/>
                <a:gd name="T12" fmla="*/ 232 w 483"/>
                <a:gd name="T13" fmla="*/ 5 h 420"/>
                <a:gd name="T14" fmla="*/ 188 w 483"/>
                <a:gd name="T15" fmla="*/ 16 h 420"/>
                <a:gd name="T16" fmla="*/ 164 w 483"/>
                <a:gd name="T17" fmla="*/ 29 h 420"/>
                <a:gd name="T18" fmla="*/ 154 w 483"/>
                <a:gd name="T19" fmla="*/ 38 h 420"/>
                <a:gd name="T20" fmla="*/ 166 w 483"/>
                <a:gd name="T21" fmla="*/ 87 h 420"/>
                <a:gd name="T22" fmla="*/ 69 w 483"/>
                <a:gd name="T23" fmla="*/ 143 h 420"/>
                <a:gd name="T24" fmla="*/ 68 w 483"/>
                <a:gd name="T25" fmla="*/ 137 h 420"/>
                <a:gd name="T26" fmla="*/ 63 w 483"/>
                <a:gd name="T27" fmla="*/ 128 h 420"/>
                <a:gd name="T28" fmla="*/ 51 w 483"/>
                <a:gd name="T29" fmla="*/ 125 h 420"/>
                <a:gd name="T30" fmla="*/ 29 w 483"/>
                <a:gd name="T31" fmla="*/ 137 h 420"/>
                <a:gd name="T32" fmla="*/ 8 w 483"/>
                <a:gd name="T33" fmla="*/ 158 h 420"/>
                <a:gd name="T34" fmla="*/ 0 w 483"/>
                <a:gd name="T35" fmla="*/ 175 h 420"/>
                <a:gd name="T36" fmla="*/ 4 w 483"/>
                <a:gd name="T37" fmla="*/ 194 h 420"/>
                <a:gd name="T38" fmla="*/ 19 w 483"/>
                <a:gd name="T39" fmla="*/ 217 h 420"/>
                <a:gd name="T40" fmla="*/ 39 w 483"/>
                <a:gd name="T41" fmla="*/ 243 h 420"/>
                <a:gd name="T42" fmla="*/ 61 w 483"/>
                <a:gd name="T43" fmla="*/ 264 h 420"/>
                <a:gd name="T44" fmla="*/ 77 w 483"/>
                <a:gd name="T45" fmla="*/ 279 h 420"/>
                <a:gd name="T46" fmla="*/ 84 w 483"/>
                <a:gd name="T47" fmla="*/ 285 h 420"/>
                <a:gd name="T48" fmla="*/ 95 w 483"/>
                <a:gd name="T49" fmla="*/ 308 h 420"/>
                <a:gd name="T50" fmla="*/ 120 w 483"/>
                <a:gd name="T51" fmla="*/ 356 h 420"/>
                <a:gd name="T52" fmla="*/ 153 w 483"/>
                <a:gd name="T53" fmla="*/ 404 h 420"/>
                <a:gd name="T54" fmla="*/ 187 w 483"/>
                <a:gd name="T55" fmla="*/ 420 h 420"/>
                <a:gd name="T56" fmla="*/ 221 w 483"/>
                <a:gd name="T57" fmla="*/ 408 h 420"/>
                <a:gd name="T58" fmla="*/ 256 w 483"/>
                <a:gd name="T59" fmla="*/ 394 h 420"/>
                <a:gd name="T60" fmla="*/ 284 w 483"/>
                <a:gd name="T61" fmla="*/ 382 h 420"/>
                <a:gd name="T62" fmla="*/ 294 w 483"/>
                <a:gd name="T63" fmla="*/ 376 h 420"/>
                <a:gd name="T64" fmla="*/ 311 w 483"/>
                <a:gd name="T65" fmla="*/ 375 h 420"/>
                <a:gd name="T66" fmla="*/ 351 w 483"/>
                <a:gd name="T67" fmla="*/ 367 h 420"/>
                <a:gd name="T68" fmla="*/ 400 w 483"/>
                <a:gd name="T69" fmla="*/ 349 h 420"/>
                <a:gd name="T70" fmla="*/ 441 w 483"/>
                <a:gd name="T71" fmla="*/ 317 h 420"/>
                <a:gd name="T72" fmla="*/ 467 w 483"/>
                <a:gd name="T73" fmla="*/ 271 h 420"/>
                <a:gd name="T74" fmla="*/ 480 w 483"/>
                <a:gd name="T75" fmla="*/ 220 h 420"/>
                <a:gd name="T76" fmla="*/ 483 w 483"/>
                <a:gd name="T77" fmla="*/ 171 h 420"/>
                <a:gd name="T78" fmla="*/ 475 w 483"/>
                <a:gd name="T79" fmla="*/ 127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83" h="420">
                  <a:moveTo>
                    <a:pt x="438" y="59"/>
                  </a:moveTo>
                  <a:lnTo>
                    <a:pt x="437" y="58"/>
                  </a:lnTo>
                  <a:lnTo>
                    <a:pt x="437" y="58"/>
                  </a:lnTo>
                  <a:lnTo>
                    <a:pt x="437" y="58"/>
                  </a:lnTo>
                  <a:lnTo>
                    <a:pt x="436" y="57"/>
                  </a:lnTo>
                  <a:lnTo>
                    <a:pt x="418" y="45"/>
                  </a:lnTo>
                  <a:lnTo>
                    <a:pt x="401" y="34"/>
                  </a:lnTo>
                  <a:lnTo>
                    <a:pt x="384" y="23"/>
                  </a:lnTo>
                  <a:lnTo>
                    <a:pt x="365" y="14"/>
                  </a:lnTo>
                  <a:lnTo>
                    <a:pt x="345" y="7"/>
                  </a:lnTo>
                  <a:lnTo>
                    <a:pt x="320" y="2"/>
                  </a:lnTo>
                  <a:lnTo>
                    <a:pt x="294" y="0"/>
                  </a:lnTo>
                  <a:lnTo>
                    <a:pt x="263" y="1"/>
                  </a:lnTo>
                  <a:lnTo>
                    <a:pt x="232" y="5"/>
                  </a:lnTo>
                  <a:lnTo>
                    <a:pt x="207" y="11"/>
                  </a:lnTo>
                  <a:lnTo>
                    <a:pt x="188" y="16"/>
                  </a:lnTo>
                  <a:lnTo>
                    <a:pt x="174" y="23"/>
                  </a:lnTo>
                  <a:lnTo>
                    <a:pt x="164" y="29"/>
                  </a:lnTo>
                  <a:lnTo>
                    <a:pt x="158" y="35"/>
                  </a:lnTo>
                  <a:lnTo>
                    <a:pt x="154" y="38"/>
                  </a:lnTo>
                  <a:lnTo>
                    <a:pt x="153" y="39"/>
                  </a:lnTo>
                  <a:lnTo>
                    <a:pt x="166" y="87"/>
                  </a:lnTo>
                  <a:lnTo>
                    <a:pt x="145" y="122"/>
                  </a:lnTo>
                  <a:lnTo>
                    <a:pt x="69" y="143"/>
                  </a:lnTo>
                  <a:lnTo>
                    <a:pt x="69" y="142"/>
                  </a:lnTo>
                  <a:lnTo>
                    <a:pt x="68" y="137"/>
                  </a:lnTo>
                  <a:lnTo>
                    <a:pt x="66" y="133"/>
                  </a:lnTo>
                  <a:lnTo>
                    <a:pt x="63" y="128"/>
                  </a:lnTo>
                  <a:lnTo>
                    <a:pt x="58" y="126"/>
                  </a:lnTo>
                  <a:lnTo>
                    <a:pt x="51" y="125"/>
                  </a:lnTo>
                  <a:lnTo>
                    <a:pt x="42" y="128"/>
                  </a:lnTo>
                  <a:lnTo>
                    <a:pt x="29" y="137"/>
                  </a:lnTo>
                  <a:lnTo>
                    <a:pt x="16" y="149"/>
                  </a:lnTo>
                  <a:lnTo>
                    <a:pt x="8" y="158"/>
                  </a:lnTo>
                  <a:lnTo>
                    <a:pt x="2" y="167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4" y="194"/>
                  </a:lnTo>
                  <a:lnTo>
                    <a:pt x="9" y="204"/>
                  </a:lnTo>
                  <a:lnTo>
                    <a:pt x="19" y="217"/>
                  </a:lnTo>
                  <a:lnTo>
                    <a:pt x="29" y="231"/>
                  </a:lnTo>
                  <a:lnTo>
                    <a:pt x="39" y="243"/>
                  </a:lnTo>
                  <a:lnTo>
                    <a:pt x="51" y="255"/>
                  </a:lnTo>
                  <a:lnTo>
                    <a:pt x="61" y="264"/>
                  </a:lnTo>
                  <a:lnTo>
                    <a:pt x="70" y="273"/>
                  </a:lnTo>
                  <a:lnTo>
                    <a:pt x="77" y="279"/>
                  </a:lnTo>
                  <a:lnTo>
                    <a:pt x="82" y="284"/>
                  </a:lnTo>
                  <a:lnTo>
                    <a:pt x="84" y="285"/>
                  </a:lnTo>
                  <a:lnTo>
                    <a:pt x="87" y="291"/>
                  </a:lnTo>
                  <a:lnTo>
                    <a:pt x="95" y="308"/>
                  </a:lnTo>
                  <a:lnTo>
                    <a:pt x="106" y="331"/>
                  </a:lnTo>
                  <a:lnTo>
                    <a:pt x="120" y="356"/>
                  </a:lnTo>
                  <a:lnTo>
                    <a:pt x="136" y="382"/>
                  </a:lnTo>
                  <a:lnTo>
                    <a:pt x="153" y="404"/>
                  </a:lnTo>
                  <a:lnTo>
                    <a:pt x="171" y="417"/>
                  </a:lnTo>
                  <a:lnTo>
                    <a:pt x="187" y="420"/>
                  </a:lnTo>
                  <a:lnTo>
                    <a:pt x="204" y="415"/>
                  </a:lnTo>
                  <a:lnTo>
                    <a:pt x="221" y="408"/>
                  </a:lnTo>
                  <a:lnTo>
                    <a:pt x="240" y="401"/>
                  </a:lnTo>
                  <a:lnTo>
                    <a:pt x="256" y="394"/>
                  </a:lnTo>
                  <a:lnTo>
                    <a:pt x="271" y="387"/>
                  </a:lnTo>
                  <a:lnTo>
                    <a:pt x="284" y="382"/>
                  </a:lnTo>
                  <a:lnTo>
                    <a:pt x="292" y="377"/>
                  </a:lnTo>
                  <a:lnTo>
                    <a:pt x="294" y="376"/>
                  </a:lnTo>
                  <a:lnTo>
                    <a:pt x="298" y="376"/>
                  </a:lnTo>
                  <a:lnTo>
                    <a:pt x="311" y="375"/>
                  </a:lnTo>
                  <a:lnTo>
                    <a:pt x="330" y="371"/>
                  </a:lnTo>
                  <a:lnTo>
                    <a:pt x="351" y="367"/>
                  </a:lnTo>
                  <a:lnTo>
                    <a:pt x="376" y="360"/>
                  </a:lnTo>
                  <a:lnTo>
                    <a:pt x="400" y="349"/>
                  </a:lnTo>
                  <a:lnTo>
                    <a:pt x="423" y="336"/>
                  </a:lnTo>
                  <a:lnTo>
                    <a:pt x="441" y="317"/>
                  </a:lnTo>
                  <a:lnTo>
                    <a:pt x="455" y="295"/>
                  </a:lnTo>
                  <a:lnTo>
                    <a:pt x="467" y="271"/>
                  </a:lnTo>
                  <a:lnTo>
                    <a:pt x="475" y="246"/>
                  </a:lnTo>
                  <a:lnTo>
                    <a:pt x="480" y="220"/>
                  </a:lnTo>
                  <a:lnTo>
                    <a:pt x="483" y="195"/>
                  </a:lnTo>
                  <a:lnTo>
                    <a:pt x="483" y="171"/>
                  </a:lnTo>
                  <a:lnTo>
                    <a:pt x="480" y="148"/>
                  </a:lnTo>
                  <a:lnTo>
                    <a:pt x="475" y="127"/>
                  </a:lnTo>
                  <a:lnTo>
                    <a:pt x="438" y="59"/>
                  </a:lnTo>
                  <a:close/>
                </a:path>
              </a:pathLst>
            </a:custGeom>
            <a:solidFill>
              <a:srgbClr val="F7DD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6" name="Freeform 15"/>
            <p:cNvSpPr>
              <a:spLocks/>
            </p:cNvSpPr>
            <p:nvPr/>
          </p:nvSpPr>
          <p:spPr bwMode="auto">
            <a:xfrm>
              <a:off x="2896" y="1928"/>
              <a:ext cx="36" cy="35"/>
            </a:xfrm>
            <a:custGeom>
              <a:avLst/>
              <a:gdLst>
                <a:gd name="T0" fmla="*/ 72 w 72"/>
                <a:gd name="T1" fmla="*/ 36 h 72"/>
                <a:gd name="T2" fmla="*/ 71 w 72"/>
                <a:gd name="T3" fmla="*/ 43 h 72"/>
                <a:gd name="T4" fmla="*/ 69 w 72"/>
                <a:gd name="T5" fmla="*/ 50 h 72"/>
                <a:gd name="T6" fmla="*/ 66 w 72"/>
                <a:gd name="T7" fmla="*/ 56 h 72"/>
                <a:gd name="T8" fmla="*/ 61 w 72"/>
                <a:gd name="T9" fmla="*/ 62 h 72"/>
                <a:gd name="T10" fmla="*/ 56 w 72"/>
                <a:gd name="T11" fmla="*/ 66 h 72"/>
                <a:gd name="T12" fmla="*/ 50 w 72"/>
                <a:gd name="T13" fmla="*/ 70 h 72"/>
                <a:gd name="T14" fmla="*/ 43 w 72"/>
                <a:gd name="T15" fmla="*/ 71 h 72"/>
                <a:gd name="T16" fmla="*/ 36 w 72"/>
                <a:gd name="T17" fmla="*/ 72 h 72"/>
                <a:gd name="T18" fmla="*/ 29 w 72"/>
                <a:gd name="T19" fmla="*/ 71 h 72"/>
                <a:gd name="T20" fmla="*/ 22 w 72"/>
                <a:gd name="T21" fmla="*/ 70 h 72"/>
                <a:gd name="T22" fmla="*/ 16 w 72"/>
                <a:gd name="T23" fmla="*/ 66 h 72"/>
                <a:gd name="T24" fmla="*/ 11 w 72"/>
                <a:gd name="T25" fmla="*/ 62 h 72"/>
                <a:gd name="T26" fmla="*/ 6 w 72"/>
                <a:gd name="T27" fmla="*/ 56 h 72"/>
                <a:gd name="T28" fmla="*/ 3 w 72"/>
                <a:gd name="T29" fmla="*/ 50 h 72"/>
                <a:gd name="T30" fmla="*/ 1 w 72"/>
                <a:gd name="T31" fmla="*/ 43 h 72"/>
                <a:gd name="T32" fmla="*/ 0 w 72"/>
                <a:gd name="T33" fmla="*/ 36 h 72"/>
                <a:gd name="T34" fmla="*/ 1 w 72"/>
                <a:gd name="T35" fmla="*/ 29 h 72"/>
                <a:gd name="T36" fmla="*/ 3 w 72"/>
                <a:gd name="T37" fmla="*/ 22 h 72"/>
                <a:gd name="T38" fmla="*/ 6 w 72"/>
                <a:gd name="T39" fmla="*/ 17 h 72"/>
                <a:gd name="T40" fmla="*/ 11 w 72"/>
                <a:gd name="T41" fmla="*/ 11 h 72"/>
                <a:gd name="T42" fmla="*/ 16 w 72"/>
                <a:gd name="T43" fmla="*/ 6 h 72"/>
                <a:gd name="T44" fmla="*/ 22 w 72"/>
                <a:gd name="T45" fmla="*/ 3 h 72"/>
                <a:gd name="T46" fmla="*/ 29 w 72"/>
                <a:gd name="T47" fmla="*/ 2 h 72"/>
                <a:gd name="T48" fmla="*/ 36 w 72"/>
                <a:gd name="T49" fmla="*/ 0 h 72"/>
                <a:gd name="T50" fmla="*/ 43 w 72"/>
                <a:gd name="T51" fmla="*/ 2 h 72"/>
                <a:gd name="T52" fmla="*/ 50 w 72"/>
                <a:gd name="T53" fmla="*/ 3 h 72"/>
                <a:gd name="T54" fmla="*/ 56 w 72"/>
                <a:gd name="T55" fmla="*/ 6 h 72"/>
                <a:gd name="T56" fmla="*/ 61 w 72"/>
                <a:gd name="T57" fmla="*/ 11 h 72"/>
                <a:gd name="T58" fmla="*/ 66 w 72"/>
                <a:gd name="T59" fmla="*/ 17 h 72"/>
                <a:gd name="T60" fmla="*/ 69 w 72"/>
                <a:gd name="T61" fmla="*/ 22 h 72"/>
                <a:gd name="T62" fmla="*/ 71 w 72"/>
                <a:gd name="T63" fmla="*/ 29 h 72"/>
                <a:gd name="T64" fmla="*/ 72 w 72"/>
                <a:gd name="T65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72">
                  <a:moveTo>
                    <a:pt x="72" y="36"/>
                  </a:moveTo>
                  <a:lnTo>
                    <a:pt x="71" y="43"/>
                  </a:lnTo>
                  <a:lnTo>
                    <a:pt x="69" y="50"/>
                  </a:lnTo>
                  <a:lnTo>
                    <a:pt x="66" y="56"/>
                  </a:lnTo>
                  <a:lnTo>
                    <a:pt x="61" y="62"/>
                  </a:lnTo>
                  <a:lnTo>
                    <a:pt x="56" y="66"/>
                  </a:lnTo>
                  <a:lnTo>
                    <a:pt x="50" y="70"/>
                  </a:lnTo>
                  <a:lnTo>
                    <a:pt x="43" y="71"/>
                  </a:lnTo>
                  <a:lnTo>
                    <a:pt x="36" y="72"/>
                  </a:lnTo>
                  <a:lnTo>
                    <a:pt x="29" y="71"/>
                  </a:lnTo>
                  <a:lnTo>
                    <a:pt x="22" y="70"/>
                  </a:lnTo>
                  <a:lnTo>
                    <a:pt x="16" y="66"/>
                  </a:lnTo>
                  <a:lnTo>
                    <a:pt x="11" y="62"/>
                  </a:lnTo>
                  <a:lnTo>
                    <a:pt x="6" y="56"/>
                  </a:lnTo>
                  <a:lnTo>
                    <a:pt x="3" y="50"/>
                  </a:lnTo>
                  <a:lnTo>
                    <a:pt x="1" y="43"/>
                  </a:lnTo>
                  <a:lnTo>
                    <a:pt x="0" y="36"/>
                  </a:lnTo>
                  <a:lnTo>
                    <a:pt x="1" y="29"/>
                  </a:lnTo>
                  <a:lnTo>
                    <a:pt x="3" y="22"/>
                  </a:lnTo>
                  <a:lnTo>
                    <a:pt x="6" y="17"/>
                  </a:lnTo>
                  <a:lnTo>
                    <a:pt x="11" y="11"/>
                  </a:lnTo>
                  <a:lnTo>
                    <a:pt x="16" y="6"/>
                  </a:lnTo>
                  <a:lnTo>
                    <a:pt x="22" y="3"/>
                  </a:lnTo>
                  <a:lnTo>
                    <a:pt x="29" y="2"/>
                  </a:lnTo>
                  <a:lnTo>
                    <a:pt x="36" y="0"/>
                  </a:lnTo>
                  <a:lnTo>
                    <a:pt x="43" y="2"/>
                  </a:lnTo>
                  <a:lnTo>
                    <a:pt x="50" y="3"/>
                  </a:lnTo>
                  <a:lnTo>
                    <a:pt x="56" y="6"/>
                  </a:lnTo>
                  <a:lnTo>
                    <a:pt x="61" y="11"/>
                  </a:lnTo>
                  <a:lnTo>
                    <a:pt x="66" y="17"/>
                  </a:lnTo>
                  <a:lnTo>
                    <a:pt x="69" y="22"/>
                  </a:lnTo>
                  <a:lnTo>
                    <a:pt x="71" y="29"/>
                  </a:lnTo>
                  <a:lnTo>
                    <a:pt x="72" y="36"/>
                  </a:lnTo>
                  <a:close/>
                </a:path>
              </a:pathLst>
            </a:custGeom>
            <a:solidFill>
              <a:srgbClr val="FF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7" name="Freeform 16"/>
            <p:cNvSpPr>
              <a:spLocks/>
            </p:cNvSpPr>
            <p:nvPr/>
          </p:nvSpPr>
          <p:spPr bwMode="auto">
            <a:xfrm>
              <a:off x="2453" y="1657"/>
              <a:ext cx="209" cy="66"/>
            </a:xfrm>
            <a:custGeom>
              <a:avLst/>
              <a:gdLst>
                <a:gd name="T0" fmla="*/ 45 w 420"/>
                <a:gd name="T1" fmla="*/ 106 h 130"/>
                <a:gd name="T2" fmla="*/ 0 w 420"/>
                <a:gd name="T3" fmla="*/ 12 h 130"/>
                <a:gd name="T4" fmla="*/ 3 w 420"/>
                <a:gd name="T5" fmla="*/ 12 h 130"/>
                <a:gd name="T6" fmla="*/ 9 w 420"/>
                <a:gd name="T7" fmla="*/ 10 h 130"/>
                <a:gd name="T8" fmla="*/ 20 w 420"/>
                <a:gd name="T9" fmla="*/ 9 h 130"/>
                <a:gd name="T10" fmla="*/ 35 w 420"/>
                <a:gd name="T11" fmla="*/ 6 h 130"/>
                <a:gd name="T12" fmla="*/ 53 w 420"/>
                <a:gd name="T13" fmla="*/ 3 h 130"/>
                <a:gd name="T14" fmla="*/ 76 w 420"/>
                <a:gd name="T15" fmla="*/ 2 h 130"/>
                <a:gd name="T16" fmla="*/ 102 w 420"/>
                <a:gd name="T17" fmla="*/ 0 h 130"/>
                <a:gd name="T18" fmla="*/ 132 w 420"/>
                <a:gd name="T19" fmla="*/ 0 h 130"/>
                <a:gd name="T20" fmla="*/ 149 w 420"/>
                <a:gd name="T21" fmla="*/ 0 h 130"/>
                <a:gd name="T22" fmla="*/ 167 w 420"/>
                <a:gd name="T23" fmla="*/ 1 h 130"/>
                <a:gd name="T24" fmla="*/ 189 w 420"/>
                <a:gd name="T25" fmla="*/ 1 h 130"/>
                <a:gd name="T26" fmla="*/ 211 w 420"/>
                <a:gd name="T27" fmla="*/ 2 h 130"/>
                <a:gd name="T28" fmla="*/ 235 w 420"/>
                <a:gd name="T29" fmla="*/ 4 h 130"/>
                <a:gd name="T30" fmla="*/ 259 w 420"/>
                <a:gd name="T31" fmla="*/ 6 h 130"/>
                <a:gd name="T32" fmla="*/ 284 w 420"/>
                <a:gd name="T33" fmla="*/ 8 h 130"/>
                <a:gd name="T34" fmla="*/ 307 w 420"/>
                <a:gd name="T35" fmla="*/ 9 h 130"/>
                <a:gd name="T36" fmla="*/ 330 w 420"/>
                <a:gd name="T37" fmla="*/ 10 h 130"/>
                <a:gd name="T38" fmla="*/ 350 w 420"/>
                <a:gd name="T39" fmla="*/ 12 h 130"/>
                <a:gd name="T40" fmla="*/ 370 w 420"/>
                <a:gd name="T41" fmla="*/ 14 h 130"/>
                <a:gd name="T42" fmla="*/ 386 w 420"/>
                <a:gd name="T43" fmla="*/ 15 h 130"/>
                <a:gd name="T44" fmla="*/ 400 w 420"/>
                <a:gd name="T45" fmla="*/ 17 h 130"/>
                <a:gd name="T46" fmla="*/ 410 w 420"/>
                <a:gd name="T47" fmla="*/ 17 h 130"/>
                <a:gd name="T48" fmla="*/ 417 w 420"/>
                <a:gd name="T49" fmla="*/ 18 h 130"/>
                <a:gd name="T50" fmla="*/ 420 w 420"/>
                <a:gd name="T51" fmla="*/ 18 h 130"/>
                <a:gd name="T52" fmla="*/ 377 w 420"/>
                <a:gd name="T53" fmla="*/ 114 h 130"/>
                <a:gd name="T54" fmla="*/ 284 w 420"/>
                <a:gd name="T55" fmla="*/ 130 h 130"/>
                <a:gd name="T56" fmla="*/ 118 w 420"/>
                <a:gd name="T57" fmla="*/ 117 h 130"/>
                <a:gd name="T58" fmla="*/ 45 w 420"/>
                <a:gd name="T59" fmla="*/ 10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20" h="130">
                  <a:moveTo>
                    <a:pt x="45" y="106"/>
                  </a:moveTo>
                  <a:lnTo>
                    <a:pt x="0" y="12"/>
                  </a:lnTo>
                  <a:lnTo>
                    <a:pt x="3" y="12"/>
                  </a:lnTo>
                  <a:lnTo>
                    <a:pt x="9" y="10"/>
                  </a:lnTo>
                  <a:lnTo>
                    <a:pt x="20" y="9"/>
                  </a:lnTo>
                  <a:lnTo>
                    <a:pt x="35" y="6"/>
                  </a:lnTo>
                  <a:lnTo>
                    <a:pt x="53" y="3"/>
                  </a:lnTo>
                  <a:lnTo>
                    <a:pt x="76" y="2"/>
                  </a:lnTo>
                  <a:lnTo>
                    <a:pt x="102" y="0"/>
                  </a:lnTo>
                  <a:lnTo>
                    <a:pt x="132" y="0"/>
                  </a:lnTo>
                  <a:lnTo>
                    <a:pt x="149" y="0"/>
                  </a:lnTo>
                  <a:lnTo>
                    <a:pt x="167" y="1"/>
                  </a:lnTo>
                  <a:lnTo>
                    <a:pt x="189" y="1"/>
                  </a:lnTo>
                  <a:lnTo>
                    <a:pt x="211" y="2"/>
                  </a:lnTo>
                  <a:lnTo>
                    <a:pt x="235" y="4"/>
                  </a:lnTo>
                  <a:lnTo>
                    <a:pt x="259" y="6"/>
                  </a:lnTo>
                  <a:lnTo>
                    <a:pt x="284" y="8"/>
                  </a:lnTo>
                  <a:lnTo>
                    <a:pt x="307" y="9"/>
                  </a:lnTo>
                  <a:lnTo>
                    <a:pt x="330" y="10"/>
                  </a:lnTo>
                  <a:lnTo>
                    <a:pt x="350" y="12"/>
                  </a:lnTo>
                  <a:lnTo>
                    <a:pt x="370" y="14"/>
                  </a:lnTo>
                  <a:lnTo>
                    <a:pt x="386" y="15"/>
                  </a:lnTo>
                  <a:lnTo>
                    <a:pt x="400" y="17"/>
                  </a:lnTo>
                  <a:lnTo>
                    <a:pt x="410" y="17"/>
                  </a:lnTo>
                  <a:lnTo>
                    <a:pt x="417" y="18"/>
                  </a:lnTo>
                  <a:lnTo>
                    <a:pt x="420" y="18"/>
                  </a:lnTo>
                  <a:lnTo>
                    <a:pt x="377" y="114"/>
                  </a:lnTo>
                  <a:lnTo>
                    <a:pt x="284" y="130"/>
                  </a:lnTo>
                  <a:lnTo>
                    <a:pt x="118" y="117"/>
                  </a:lnTo>
                  <a:lnTo>
                    <a:pt x="45" y="106"/>
                  </a:lnTo>
                  <a:close/>
                </a:path>
              </a:pathLst>
            </a:custGeom>
            <a:solidFill>
              <a:srgbClr val="F9D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8" name="Freeform 17"/>
            <p:cNvSpPr>
              <a:spLocks/>
            </p:cNvSpPr>
            <p:nvPr/>
          </p:nvSpPr>
          <p:spPr bwMode="auto">
            <a:xfrm>
              <a:off x="2713" y="1612"/>
              <a:ext cx="119" cy="106"/>
            </a:xfrm>
            <a:custGeom>
              <a:avLst/>
              <a:gdLst>
                <a:gd name="T0" fmla="*/ 64 w 238"/>
                <a:gd name="T1" fmla="*/ 198 h 213"/>
                <a:gd name="T2" fmla="*/ 62 w 238"/>
                <a:gd name="T3" fmla="*/ 190 h 213"/>
                <a:gd name="T4" fmla="*/ 56 w 238"/>
                <a:gd name="T5" fmla="*/ 170 h 213"/>
                <a:gd name="T6" fmla="*/ 48 w 238"/>
                <a:gd name="T7" fmla="*/ 142 h 213"/>
                <a:gd name="T8" fmla="*/ 38 w 238"/>
                <a:gd name="T9" fmla="*/ 109 h 213"/>
                <a:gd name="T10" fmla="*/ 29 w 238"/>
                <a:gd name="T11" fmla="*/ 77 h 213"/>
                <a:gd name="T12" fmla="*/ 20 w 238"/>
                <a:gd name="T13" fmla="*/ 48 h 213"/>
                <a:gd name="T14" fmla="*/ 13 w 238"/>
                <a:gd name="T15" fmla="*/ 29 h 213"/>
                <a:gd name="T16" fmla="*/ 8 w 238"/>
                <a:gd name="T17" fmla="*/ 22 h 213"/>
                <a:gd name="T18" fmla="*/ 3 w 238"/>
                <a:gd name="T19" fmla="*/ 19 h 213"/>
                <a:gd name="T20" fmla="*/ 1 w 238"/>
                <a:gd name="T21" fmla="*/ 11 h 213"/>
                <a:gd name="T22" fmla="*/ 0 w 238"/>
                <a:gd name="T23" fmla="*/ 3 h 213"/>
                <a:gd name="T24" fmla="*/ 0 w 238"/>
                <a:gd name="T25" fmla="*/ 0 h 213"/>
                <a:gd name="T26" fmla="*/ 238 w 238"/>
                <a:gd name="T27" fmla="*/ 5 h 213"/>
                <a:gd name="T28" fmla="*/ 208 w 238"/>
                <a:gd name="T29" fmla="*/ 48 h 213"/>
                <a:gd name="T30" fmla="*/ 193 w 238"/>
                <a:gd name="T31" fmla="*/ 213 h 213"/>
                <a:gd name="T32" fmla="*/ 64 w 238"/>
                <a:gd name="T33" fmla="*/ 198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8" h="213">
                  <a:moveTo>
                    <a:pt x="64" y="198"/>
                  </a:moveTo>
                  <a:lnTo>
                    <a:pt x="62" y="190"/>
                  </a:lnTo>
                  <a:lnTo>
                    <a:pt x="56" y="170"/>
                  </a:lnTo>
                  <a:lnTo>
                    <a:pt x="48" y="142"/>
                  </a:lnTo>
                  <a:lnTo>
                    <a:pt x="38" y="109"/>
                  </a:lnTo>
                  <a:lnTo>
                    <a:pt x="29" y="77"/>
                  </a:lnTo>
                  <a:lnTo>
                    <a:pt x="20" y="48"/>
                  </a:lnTo>
                  <a:lnTo>
                    <a:pt x="13" y="29"/>
                  </a:lnTo>
                  <a:lnTo>
                    <a:pt x="8" y="22"/>
                  </a:lnTo>
                  <a:lnTo>
                    <a:pt x="3" y="19"/>
                  </a:lnTo>
                  <a:lnTo>
                    <a:pt x="1" y="11"/>
                  </a:lnTo>
                  <a:lnTo>
                    <a:pt x="0" y="3"/>
                  </a:lnTo>
                  <a:lnTo>
                    <a:pt x="0" y="0"/>
                  </a:lnTo>
                  <a:lnTo>
                    <a:pt x="238" y="5"/>
                  </a:lnTo>
                  <a:lnTo>
                    <a:pt x="208" y="48"/>
                  </a:lnTo>
                  <a:lnTo>
                    <a:pt x="193" y="213"/>
                  </a:lnTo>
                  <a:lnTo>
                    <a:pt x="64" y="198"/>
                  </a:lnTo>
                  <a:close/>
                </a:path>
              </a:pathLst>
            </a:custGeom>
            <a:solidFill>
              <a:srgbClr val="EDBF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9" name="Freeform 18"/>
            <p:cNvSpPr>
              <a:spLocks/>
            </p:cNvSpPr>
            <p:nvPr/>
          </p:nvSpPr>
          <p:spPr bwMode="auto">
            <a:xfrm>
              <a:off x="2967" y="1886"/>
              <a:ext cx="18" cy="28"/>
            </a:xfrm>
            <a:custGeom>
              <a:avLst/>
              <a:gdLst>
                <a:gd name="T0" fmla="*/ 11 w 36"/>
                <a:gd name="T1" fmla="*/ 9 h 57"/>
                <a:gd name="T2" fmla="*/ 8 w 36"/>
                <a:gd name="T3" fmla="*/ 17 h 57"/>
                <a:gd name="T4" fmla="*/ 6 w 36"/>
                <a:gd name="T5" fmla="*/ 25 h 57"/>
                <a:gd name="T6" fmla="*/ 2 w 36"/>
                <a:gd name="T7" fmla="*/ 34 h 57"/>
                <a:gd name="T8" fmla="*/ 0 w 36"/>
                <a:gd name="T9" fmla="*/ 42 h 57"/>
                <a:gd name="T10" fmla="*/ 1 w 36"/>
                <a:gd name="T11" fmla="*/ 52 h 57"/>
                <a:gd name="T12" fmla="*/ 9 w 36"/>
                <a:gd name="T13" fmla="*/ 57 h 57"/>
                <a:gd name="T14" fmla="*/ 18 w 36"/>
                <a:gd name="T15" fmla="*/ 57 h 57"/>
                <a:gd name="T16" fmla="*/ 25 w 36"/>
                <a:gd name="T17" fmla="*/ 49 h 57"/>
                <a:gd name="T18" fmla="*/ 28 w 36"/>
                <a:gd name="T19" fmla="*/ 41 h 57"/>
                <a:gd name="T20" fmla="*/ 31 w 36"/>
                <a:gd name="T21" fmla="*/ 32 h 57"/>
                <a:gd name="T22" fmla="*/ 33 w 36"/>
                <a:gd name="T23" fmla="*/ 23 h 57"/>
                <a:gd name="T24" fmla="*/ 36 w 36"/>
                <a:gd name="T25" fmla="*/ 15 h 57"/>
                <a:gd name="T26" fmla="*/ 34 w 36"/>
                <a:gd name="T27" fmla="*/ 5 h 57"/>
                <a:gd name="T28" fmla="*/ 28 w 36"/>
                <a:gd name="T29" fmla="*/ 0 h 57"/>
                <a:gd name="T30" fmla="*/ 18 w 36"/>
                <a:gd name="T31" fmla="*/ 0 h 57"/>
                <a:gd name="T32" fmla="*/ 11 w 36"/>
                <a:gd name="T33" fmla="*/ 9 h 57"/>
                <a:gd name="T34" fmla="*/ 11 w 36"/>
                <a:gd name="T35" fmla="*/ 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57">
                  <a:moveTo>
                    <a:pt x="11" y="9"/>
                  </a:moveTo>
                  <a:lnTo>
                    <a:pt x="8" y="17"/>
                  </a:lnTo>
                  <a:lnTo>
                    <a:pt x="6" y="25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1" y="52"/>
                  </a:lnTo>
                  <a:lnTo>
                    <a:pt x="9" y="57"/>
                  </a:lnTo>
                  <a:lnTo>
                    <a:pt x="18" y="57"/>
                  </a:lnTo>
                  <a:lnTo>
                    <a:pt x="25" y="49"/>
                  </a:lnTo>
                  <a:lnTo>
                    <a:pt x="28" y="41"/>
                  </a:lnTo>
                  <a:lnTo>
                    <a:pt x="31" y="32"/>
                  </a:lnTo>
                  <a:lnTo>
                    <a:pt x="33" y="23"/>
                  </a:lnTo>
                  <a:lnTo>
                    <a:pt x="36" y="15"/>
                  </a:lnTo>
                  <a:lnTo>
                    <a:pt x="34" y="5"/>
                  </a:lnTo>
                  <a:lnTo>
                    <a:pt x="28" y="0"/>
                  </a:lnTo>
                  <a:lnTo>
                    <a:pt x="18" y="0"/>
                  </a:lnTo>
                  <a:lnTo>
                    <a:pt x="11" y="9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0" name="Freeform 19"/>
            <p:cNvSpPr>
              <a:spLocks/>
            </p:cNvSpPr>
            <p:nvPr/>
          </p:nvSpPr>
          <p:spPr bwMode="auto">
            <a:xfrm>
              <a:off x="3006" y="1898"/>
              <a:ext cx="60" cy="80"/>
            </a:xfrm>
            <a:custGeom>
              <a:avLst/>
              <a:gdLst>
                <a:gd name="T0" fmla="*/ 110 w 120"/>
                <a:gd name="T1" fmla="*/ 0 h 160"/>
                <a:gd name="T2" fmla="*/ 99 w 120"/>
                <a:gd name="T3" fmla="*/ 1 h 160"/>
                <a:gd name="T4" fmla="*/ 92 w 120"/>
                <a:gd name="T5" fmla="*/ 15 h 160"/>
                <a:gd name="T6" fmla="*/ 84 w 120"/>
                <a:gd name="T7" fmla="*/ 34 h 160"/>
                <a:gd name="T8" fmla="*/ 79 w 120"/>
                <a:gd name="T9" fmla="*/ 46 h 160"/>
                <a:gd name="T10" fmla="*/ 79 w 120"/>
                <a:gd name="T11" fmla="*/ 49 h 160"/>
                <a:gd name="T12" fmla="*/ 74 w 120"/>
                <a:gd name="T13" fmla="*/ 47 h 160"/>
                <a:gd name="T14" fmla="*/ 65 w 120"/>
                <a:gd name="T15" fmla="*/ 39 h 160"/>
                <a:gd name="T16" fmla="*/ 53 w 120"/>
                <a:gd name="T17" fmla="*/ 33 h 160"/>
                <a:gd name="T18" fmla="*/ 42 w 120"/>
                <a:gd name="T19" fmla="*/ 27 h 160"/>
                <a:gd name="T20" fmla="*/ 27 w 120"/>
                <a:gd name="T21" fmla="*/ 22 h 160"/>
                <a:gd name="T22" fmla="*/ 19 w 120"/>
                <a:gd name="T23" fmla="*/ 38 h 160"/>
                <a:gd name="T24" fmla="*/ 31 w 120"/>
                <a:gd name="T25" fmla="*/ 50 h 160"/>
                <a:gd name="T26" fmla="*/ 45 w 120"/>
                <a:gd name="T27" fmla="*/ 58 h 160"/>
                <a:gd name="T28" fmla="*/ 56 w 120"/>
                <a:gd name="T29" fmla="*/ 65 h 160"/>
                <a:gd name="T30" fmla="*/ 60 w 120"/>
                <a:gd name="T31" fmla="*/ 68 h 160"/>
                <a:gd name="T32" fmla="*/ 60 w 120"/>
                <a:gd name="T33" fmla="*/ 68 h 160"/>
                <a:gd name="T34" fmla="*/ 64 w 120"/>
                <a:gd name="T35" fmla="*/ 75 h 160"/>
                <a:gd name="T36" fmla="*/ 68 w 120"/>
                <a:gd name="T37" fmla="*/ 83 h 160"/>
                <a:gd name="T38" fmla="*/ 74 w 120"/>
                <a:gd name="T39" fmla="*/ 92 h 160"/>
                <a:gd name="T40" fmla="*/ 76 w 120"/>
                <a:gd name="T41" fmla="*/ 96 h 160"/>
                <a:gd name="T42" fmla="*/ 76 w 120"/>
                <a:gd name="T43" fmla="*/ 96 h 160"/>
                <a:gd name="T44" fmla="*/ 76 w 120"/>
                <a:gd name="T45" fmla="*/ 98 h 160"/>
                <a:gd name="T46" fmla="*/ 76 w 120"/>
                <a:gd name="T47" fmla="*/ 98 h 160"/>
                <a:gd name="T48" fmla="*/ 75 w 120"/>
                <a:gd name="T49" fmla="*/ 105 h 160"/>
                <a:gd name="T50" fmla="*/ 74 w 120"/>
                <a:gd name="T51" fmla="*/ 117 h 160"/>
                <a:gd name="T52" fmla="*/ 66 w 120"/>
                <a:gd name="T53" fmla="*/ 126 h 160"/>
                <a:gd name="T54" fmla="*/ 51 w 120"/>
                <a:gd name="T55" fmla="*/ 133 h 160"/>
                <a:gd name="T56" fmla="*/ 48 w 120"/>
                <a:gd name="T57" fmla="*/ 135 h 160"/>
                <a:gd name="T58" fmla="*/ 38 w 120"/>
                <a:gd name="T59" fmla="*/ 133 h 160"/>
                <a:gd name="T60" fmla="*/ 28 w 120"/>
                <a:gd name="T61" fmla="*/ 132 h 160"/>
                <a:gd name="T62" fmla="*/ 18 w 120"/>
                <a:gd name="T63" fmla="*/ 132 h 160"/>
                <a:gd name="T64" fmla="*/ 3 w 120"/>
                <a:gd name="T65" fmla="*/ 135 h 160"/>
                <a:gd name="T66" fmla="*/ 3 w 120"/>
                <a:gd name="T67" fmla="*/ 152 h 160"/>
                <a:gd name="T68" fmla="*/ 19 w 120"/>
                <a:gd name="T69" fmla="*/ 158 h 160"/>
                <a:gd name="T70" fmla="*/ 31 w 120"/>
                <a:gd name="T71" fmla="*/ 159 h 160"/>
                <a:gd name="T72" fmla="*/ 44 w 120"/>
                <a:gd name="T73" fmla="*/ 160 h 160"/>
                <a:gd name="T74" fmla="*/ 57 w 120"/>
                <a:gd name="T75" fmla="*/ 158 h 160"/>
                <a:gd name="T76" fmla="*/ 72 w 120"/>
                <a:gd name="T77" fmla="*/ 153 h 160"/>
                <a:gd name="T78" fmla="*/ 88 w 120"/>
                <a:gd name="T79" fmla="*/ 146 h 160"/>
                <a:gd name="T80" fmla="*/ 97 w 120"/>
                <a:gd name="T81" fmla="*/ 135 h 160"/>
                <a:gd name="T82" fmla="*/ 99 w 120"/>
                <a:gd name="T83" fmla="*/ 117 h 160"/>
                <a:gd name="T84" fmla="*/ 100 w 120"/>
                <a:gd name="T85" fmla="*/ 105 h 160"/>
                <a:gd name="T86" fmla="*/ 102 w 120"/>
                <a:gd name="T87" fmla="*/ 93 h 160"/>
                <a:gd name="T88" fmla="*/ 97 w 120"/>
                <a:gd name="T89" fmla="*/ 80 h 160"/>
                <a:gd name="T90" fmla="*/ 89 w 120"/>
                <a:gd name="T91" fmla="*/ 68 h 160"/>
                <a:gd name="T92" fmla="*/ 90 w 120"/>
                <a:gd name="T93" fmla="*/ 63 h 160"/>
                <a:gd name="T94" fmla="*/ 99 w 120"/>
                <a:gd name="T95" fmla="*/ 61 h 160"/>
                <a:gd name="T96" fmla="*/ 106 w 120"/>
                <a:gd name="T97" fmla="*/ 48 h 160"/>
                <a:gd name="T98" fmla="*/ 114 w 120"/>
                <a:gd name="T99" fmla="*/ 27 h 160"/>
                <a:gd name="T100" fmla="*/ 120 w 120"/>
                <a:gd name="T101" fmla="*/ 13 h 160"/>
                <a:gd name="T102" fmla="*/ 118 w 120"/>
                <a:gd name="T103" fmla="*/ 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160">
                  <a:moveTo>
                    <a:pt x="114" y="1"/>
                  </a:moveTo>
                  <a:lnTo>
                    <a:pt x="110" y="0"/>
                  </a:lnTo>
                  <a:lnTo>
                    <a:pt x="104" y="0"/>
                  </a:lnTo>
                  <a:lnTo>
                    <a:pt x="99" y="1"/>
                  </a:lnTo>
                  <a:lnTo>
                    <a:pt x="97" y="5"/>
                  </a:lnTo>
                  <a:lnTo>
                    <a:pt x="92" y="15"/>
                  </a:lnTo>
                  <a:lnTo>
                    <a:pt x="89" y="25"/>
                  </a:lnTo>
                  <a:lnTo>
                    <a:pt x="84" y="34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9" y="48"/>
                  </a:lnTo>
                  <a:lnTo>
                    <a:pt x="79" y="49"/>
                  </a:lnTo>
                  <a:lnTo>
                    <a:pt x="79" y="52"/>
                  </a:lnTo>
                  <a:lnTo>
                    <a:pt x="74" y="47"/>
                  </a:lnTo>
                  <a:lnTo>
                    <a:pt x="69" y="43"/>
                  </a:lnTo>
                  <a:lnTo>
                    <a:pt x="65" y="39"/>
                  </a:lnTo>
                  <a:lnTo>
                    <a:pt x="59" y="35"/>
                  </a:lnTo>
                  <a:lnTo>
                    <a:pt x="53" y="33"/>
                  </a:lnTo>
                  <a:lnTo>
                    <a:pt x="48" y="30"/>
                  </a:lnTo>
                  <a:lnTo>
                    <a:pt x="42" y="27"/>
                  </a:lnTo>
                  <a:lnTo>
                    <a:pt x="37" y="24"/>
                  </a:lnTo>
                  <a:lnTo>
                    <a:pt x="27" y="22"/>
                  </a:lnTo>
                  <a:lnTo>
                    <a:pt x="20" y="27"/>
                  </a:lnTo>
                  <a:lnTo>
                    <a:pt x="19" y="38"/>
                  </a:lnTo>
                  <a:lnTo>
                    <a:pt x="24" y="46"/>
                  </a:lnTo>
                  <a:lnTo>
                    <a:pt x="31" y="50"/>
                  </a:lnTo>
                  <a:lnTo>
                    <a:pt x="38" y="54"/>
                  </a:lnTo>
                  <a:lnTo>
                    <a:pt x="45" y="58"/>
                  </a:lnTo>
                  <a:lnTo>
                    <a:pt x="52" y="63"/>
                  </a:lnTo>
                  <a:lnTo>
                    <a:pt x="56" y="65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58" y="64"/>
                  </a:lnTo>
                  <a:lnTo>
                    <a:pt x="60" y="68"/>
                  </a:lnTo>
                  <a:lnTo>
                    <a:pt x="61" y="71"/>
                  </a:lnTo>
                  <a:lnTo>
                    <a:pt x="64" y="75"/>
                  </a:lnTo>
                  <a:lnTo>
                    <a:pt x="66" y="78"/>
                  </a:lnTo>
                  <a:lnTo>
                    <a:pt x="68" y="83"/>
                  </a:lnTo>
                  <a:lnTo>
                    <a:pt x="72" y="87"/>
                  </a:lnTo>
                  <a:lnTo>
                    <a:pt x="74" y="92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76" y="99"/>
                  </a:lnTo>
                  <a:lnTo>
                    <a:pt x="75" y="105"/>
                  </a:lnTo>
                  <a:lnTo>
                    <a:pt x="75" y="110"/>
                  </a:lnTo>
                  <a:lnTo>
                    <a:pt x="74" y="117"/>
                  </a:lnTo>
                  <a:lnTo>
                    <a:pt x="73" y="123"/>
                  </a:lnTo>
                  <a:lnTo>
                    <a:pt x="66" y="126"/>
                  </a:lnTo>
                  <a:lnTo>
                    <a:pt x="59" y="130"/>
                  </a:lnTo>
                  <a:lnTo>
                    <a:pt x="51" y="133"/>
                  </a:lnTo>
                  <a:lnTo>
                    <a:pt x="44" y="137"/>
                  </a:lnTo>
                  <a:lnTo>
                    <a:pt x="48" y="135"/>
                  </a:lnTo>
                  <a:lnTo>
                    <a:pt x="45" y="133"/>
                  </a:lnTo>
                  <a:lnTo>
                    <a:pt x="38" y="133"/>
                  </a:lnTo>
                  <a:lnTo>
                    <a:pt x="33" y="133"/>
                  </a:lnTo>
                  <a:lnTo>
                    <a:pt x="28" y="132"/>
                  </a:lnTo>
                  <a:lnTo>
                    <a:pt x="22" y="132"/>
                  </a:lnTo>
                  <a:lnTo>
                    <a:pt x="18" y="132"/>
                  </a:lnTo>
                  <a:lnTo>
                    <a:pt x="12" y="131"/>
                  </a:lnTo>
                  <a:lnTo>
                    <a:pt x="3" y="135"/>
                  </a:lnTo>
                  <a:lnTo>
                    <a:pt x="0" y="143"/>
                  </a:lnTo>
                  <a:lnTo>
                    <a:pt x="3" y="152"/>
                  </a:lnTo>
                  <a:lnTo>
                    <a:pt x="12" y="156"/>
                  </a:lnTo>
                  <a:lnTo>
                    <a:pt x="19" y="158"/>
                  </a:lnTo>
                  <a:lnTo>
                    <a:pt x="26" y="159"/>
                  </a:lnTo>
                  <a:lnTo>
                    <a:pt x="31" y="159"/>
                  </a:lnTo>
                  <a:lnTo>
                    <a:pt x="38" y="160"/>
                  </a:lnTo>
                  <a:lnTo>
                    <a:pt x="44" y="160"/>
                  </a:lnTo>
                  <a:lnTo>
                    <a:pt x="51" y="159"/>
                  </a:lnTo>
                  <a:lnTo>
                    <a:pt x="57" y="158"/>
                  </a:lnTo>
                  <a:lnTo>
                    <a:pt x="64" y="155"/>
                  </a:lnTo>
                  <a:lnTo>
                    <a:pt x="72" y="153"/>
                  </a:lnTo>
                  <a:lnTo>
                    <a:pt x="80" y="150"/>
                  </a:lnTo>
                  <a:lnTo>
                    <a:pt x="88" y="146"/>
                  </a:lnTo>
                  <a:lnTo>
                    <a:pt x="94" y="141"/>
                  </a:lnTo>
                  <a:lnTo>
                    <a:pt x="97" y="135"/>
                  </a:lnTo>
                  <a:lnTo>
                    <a:pt x="99" y="126"/>
                  </a:lnTo>
                  <a:lnTo>
                    <a:pt x="99" y="117"/>
                  </a:lnTo>
                  <a:lnTo>
                    <a:pt x="100" y="110"/>
                  </a:lnTo>
                  <a:lnTo>
                    <a:pt x="100" y="105"/>
                  </a:lnTo>
                  <a:lnTo>
                    <a:pt x="102" y="99"/>
                  </a:lnTo>
                  <a:lnTo>
                    <a:pt x="102" y="93"/>
                  </a:lnTo>
                  <a:lnTo>
                    <a:pt x="100" y="87"/>
                  </a:lnTo>
                  <a:lnTo>
                    <a:pt x="97" y="80"/>
                  </a:lnTo>
                  <a:lnTo>
                    <a:pt x="94" y="75"/>
                  </a:lnTo>
                  <a:lnTo>
                    <a:pt x="89" y="68"/>
                  </a:lnTo>
                  <a:lnTo>
                    <a:pt x="86" y="62"/>
                  </a:lnTo>
                  <a:lnTo>
                    <a:pt x="90" y="63"/>
                  </a:lnTo>
                  <a:lnTo>
                    <a:pt x="95" y="63"/>
                  </a:lnTo>
                  <a:lnTo>
                    <a:pt x="99" y="61"/>
                  </a:lnTo>
                  <a:lnTo>
                    <a:pt x="102" y="57"/>
                  </a:lnTo>
                  <a:lnTo>
                    <a:pt x="106" y="48"/>
                  </a:lnTo>
                  <a:lnTo>
                    <a:pt x="111" y="38"/>
                  </a:lnTo>
                  <a:lnTo>
                    <a:pt x="114" y="27"/>
                  </a:lnTo>
                  <a:lnTo>
                    <a:pt x="119" y="18"/>
                  </a:lnTo>
                  <a:lnTo>
                    <a:pt x="120" y="13"/>
                  </a:lnTo>
                  <a:lnTo>
                    <a:pt x="120" y="9"/>
                  </a:lnTo>
                  <a:lnTo>
                    <a:pt x="118" y="4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1" name="Freeform 20"/>
            <p:cNvSpPr>
              <a:spLocks/>
            </p:cNvSpPr>
            <p:nvPr/>
          </p:nvSpPr>
          <p:spPr bwMode="auto">
            <a:xfrm>
              <a:off x="2926" y="1974"/>
              <a:ext cx="65" cy="47"/>
            </a:xfrm>
            <a:custGeom>
              <a:avLst/>
              <a:gdLst>
                <a:gd name="T0" fmla="*/ 120 w 129"/>
                <a:gd name="T1" fmla="*/ 19 h 93"/>
                <a:gd name="T2" fmla="*/ 106 w 129"/>
                <a:gd name="T3" fmla="*/ 16 h 93"/>
                <a:gd name="T4" fmla="*/ 93 w 129"/>
                <a:gd name="T5" fmla="*/ 13 h 93"/>
                <a:gd name="T6" fmla="*/ 80 w 129"/>
                <a:gd name="T7" fmla="*/ 10 h 93"/>
                <a:gd name="T8" fmla="*/ 66 w 129"/>
                <a:gd name="T9" fmla="*/ 8 h 93"/>
                <a:gd name="T10" fmla="*/ 53 w 129"/>
                <a:gd name="T11" fmla="*/ 5 h 93"/>
                <a:gd name="T12" fmla="*/ 39 w 129"/>
                <a:gd name="T13" fmla="*/ 3 h 93"/>
                <a:gd name="T14" fmla="*/ 25 w 129"/>
                <a:gd name="T15" fmla="*/ 1 h 93"/>
                <a:gd name="T16" fmla="*/ 12 w 129"/>
                <a:gd name="T17" fmla="*/ 0 h 93"/>
                <a:gd name="T18" fmla="*/ 6 w 129"/>
                <a:gd name="T19" fmla="*/ 1 h 93"/>
                <a:gd name="T20" fmla="*/ 2 w 129"/>
                <a:gd name="T21" fmla="*/ 5 h 93"/>
                <a:gd name="T22" fmla="*/ 0 w 129"/>
                <a:gd name="T23" fmla="*/ 10 h 93"/>
                <a:gd name="T24" fmla="*/ 0 w 129"/>
                <a:gd name="T25" fmla="*/ 16 h 93"/>
                <a:gd name="T26" fmla="*/ 1 w 129"/>
                <a:gd name="T27" fmla="*/ 27 h 93"/>
                <a:gd name="T28" fmla="*/ 4 w 129"/>
                <a:gd name="T29" fmla="*/ 39 h 93"/>
                <a:gd name="T30" fmla="*/ 6 w 129"/>
                <a:gd name="T31" fmla="*/ 50 h 93"/>
                <a:gd name="T32" fmla="*/ 9 w 129"/>
                <a:gd name="T33" fmla="*/ 61 h 93"/>
                <a:gd name="T34" fmla="*/ 13 w 129"/>
                <a:gd name="T35" fmla="*/ 65 h 93"/>
                <a:gd name="T36" fmla="*/ 17 w 129"/>
                <a:gd name="T37" fmla="*/ 70 h 93"/>
                <a:gd name="T38" fmla="*/ 22 w 129"/>
                <a:gd name="T39" fmla="*/ 73 h 93"/>
                <a:gd name="T40" fmla="*/ 28 w 129"/>
                <a:gd name="T41" fmla="*/ 77 h 93"/>
                <a:gd name="T42" fmla="*/ 34 w 129"/>
                <a:gd name="T43" fmla="*/ 82 h 93"/>
                <a:gd name="T44" fmla="*/ 39 w 129"/>
                <a:gd name="T45" fmla="*/ 85 h 93"/>
                <a:gd name="T46" fmla="*/ 44 w 129"/>
                <a:gd name="T47" fmla="*/ 87 h 93"/>
                <a:gd name="T48" fmla="*/ 49 w 129"/>
                <a:gd name="T49" fmla="*/ 91 h 93"/>
                <a:gd name="T50" fmla="*/ 58 w 129"/>
                <a:gd name="T51" fmla="*/ 93 h 93"/>
                <a:gd name="T52" fmla="*/ 66 w 129"/>
                <a:gd name="T53" fmla="*/ 86 h 93"/>
                <a:gd name="T54" fmla="*/ 67 w 129"/>
                <a:gd name="T55" fmla="*/ 77 h 93"/>
                <a:gd name="T56" fmla="*/ 62 w 129"/>
                <a:gd name="T57" fmla="*/ 69 h 93"/>
                <a:gd name="T58" fmla="*/ 54 w 129"/>
                <a:gd name="T59" fmla="*/ 63 h 93"/>
                <a:gd name="T60" fmla="*/ 47 w 129"/>
                <a:gd name="T61" fmla="*/ 57 h 93"/>
                <a:gd name="T62" fmla="*/ 39 w 129"/>
                <a:gd name="T63" fmla="*/ 53 h 93"/>
                <a:gd name="T64" fmla="*/ 32 w 129"/>
                <a:gd name="T65" fmla="*/ 47 h 93"/>
                <a:gd name="T66" fmla="*/ 32 w 129"/>
                <a:gd name="T67" fmla="*/ 47 h 93"/>
                <a:gd name="T68" fmla="*/ 32 w 129"/>
                <a:gd name="T69" fmla="*/ 46 h 93"/>
                <a:gd name="T70" fmla="*/ 32 w 129"/>
                <a:gd name="T71" fmla="*/ 46 h 93"/>
                <a:gd name="T72" fmla="*/ 31 w 129"/>
                <a:gd name="T73" fmla="*/ 45 h 93"/>
                <a:gd name="T74" fmla="*/ 30 w 129"/>
                <a:gd name="T75" fmla="*/ 41 h 93"/>
                <a:gd name="T76" fmla="*/ 30 w 129"/>
                <a:gd name="T77" fmla="*/ 38 h 93"/>
                <a:gd name="T78" fmla="*/ 30 w 129"/>
                <a:gd name="T79" fmla="*/ 34 h 93"/>
                <a:gd name="T80" fmla="*/ 29 w 129"/>
                <a:gd name="T81" fmla="*/ 31 h 93"/>
                <a:gd name="T82" fmla="*/ 29 w 129"/>
                <a:gd name="T83" fmla="*/ 30 h 93"/>
                <a:gd name="T84" fmla="*/ 29 w 129"/>
                <a:gd name="T85" fmla="*/ 28 h 93"/>
                <a:gd name="T86" fmla="*/ 28 w 129"/>
                <a:gd name="T87" fmla="*/ 28 h 93"/>
                <a:gd name="T88" fmla="*/ 28 w 129"/>
                <a:gd name="T89" fmla="*/ 27 h 93"/>
                <a:gd name="T90" fmla="*/ 36 w 129"/>
                <a:gd name="T91" fmla="*/ 28 h 93"/>
                <a:gd name="T92" fmla="*/ 44 w 129"/>
                <a:gd name="T93" fmla="*/ 28 h 93"/>
                <a:gd name="T94" fmla="*/ 52 w 129"/>
                <a:gd name="T95" fmla="*/ 30 h 93"/>
                <a:gd name="T96" fmla="*/ 61 w 129"/>
                <a:gd name="T97" fmla="*/ 32 h 93"/>
                <a:gd name="T98" fmla="*/ 68 w 129"/>
                <a:gd name="T99" fmla="*/ 33 h 93"/>
                <a:gd name="T100" fmla="*/ 74 w 129"/>
                <a:gd name="T101" fmla="*/ 34 h 93"/>
                <a:gd name="T102" fmla="*/ 81 w 129"/>
                <a:gd name="T103" fmla="*/ 37 h 93"/>
                <a:gd name="T104" fmla="*/ 88 w 129"/>
                <a:gd name="T105" fmla="*/ 38 h 93"/>
                <a:gd name="T106" fmla="*/ 93 w 129"/>
                <a:gd name="T107" fmla="*/ 39 h 93"/>
                <a:gd name="T108" fmla="*/ 100 w 129"/>
                <a:gd name="T109" fmla="*/ 41 h 93"/>
                <a:gd name="T110" fmla="*/ 106 w 129"/>
                <a:gd name="T111" fmla="*/ 42 h 93"/>
                <a:gd name="T112" fmla="*/ 113 w 129"/>
                <a:gd name="T113" fmla="*/ 43 h 93"/>
                <a:gd name="T114" fmla="*/ 123 w 129"/>
                <a:gd name="T115" fmla="*/ 41 h 93"/>
                <a:gd name="T116" fmla="*/ 129 w 129"/>
                <a:gd name="T117" fmla="*/ 34 h 93"/>
                <a:gd name="T118" fmla="*/ 128 w 129"/>
                <a:gd name="T119" fmla="*/ 25 h 93"/>
                <a:gd name="T120" fmla="*/ 120 w 129"/>
                <a:gd name="T121" fmla="*/ 1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93">
                  <a:moveTo>
                    <a:pt x="120" y="19"/>
                  </a:moveTo>
                  <a:lnTo>
                    <a:pt x="106" y="16"/>
                  </a:lnTo>
                  <a:lnTo>
                    <a:pt x="93" y="13"/>
                  </a:lnTo>
                  <a:lnTo>
                    <a:pt x="80" y="10"/>
                  </a:lnTo>
                  <a:lnTo>
                    <a:pt x="66" y="8"/>
                  </a:lnTo>
                  <a:lnTo>
                    <a:pt x="53" y="5"/>
                  </a:lnTo>
                  <a:lnTo>
                    <a:pt x="39" y="3"/>
                  </a:lnTo>
                  <a:lnTo>
                    <a:pt x="25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2" y="5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1" y="27"/>
                  </a:lnTo>
                  <a:lnTo>
                    <a:pt x="4" y="39"/>
                  </a:lnTo>
                  <a:lnTo>
                    <a:pt x="6" y="50"/>
                  </a:lnTo>
                  <a:lnTo>
                    <a:pt x="9" y="61"/>
                  </a:lnTo>
                  <a:lnTo>
                    <a:pt x="13" y="65"/>
                  </a:lnTo>
                  <a:lnTo>
                    <a:pt x="17" y="70"/>
                  </a:lnTo>
                  <a:lnTo>
                    <a:pt x="22" y="73"/>
                  </a:lnTo>
                  <a:lnTo>
                    <a:pt x="28" y="77"/>
                  </a:lnTo>
                  <a:lnTo>
                    <a:pt x="34" y="82"/>
                  </a:lnTo>
                  <a:lnTo>
                    <a:pt x="39" y="85"/>
                  </a:lnTo>
                  <a:lnTo>
                    <a:pt x="44" y="87"/>
                  </a:lnTo>
                  <a:lnTo>
                    <a:pt x="49" y="91"/>
                  </a:lnTo>
                  <a:lnTo>
                    <a:pt x="58" y="93"/>
                  </a:lnTo>
                  <a:lnTo>
                    <a:pt x="66" y="86"/>
                  </a:lnTo>
                  <a:lnTo>
                    <a:pt x="67" y="77"/>
                  </a:lnTo>
                  <a:lnTo>
                    <a:pt x="62" y="69"/>
                  </a:lnTo>
                  <a:lnTo>
                    <a:pt x="54" y="63"/>
                  </a:lnTo>
                  <a:lnTo>
                    <a:pt x="47" y="57"/>
                  </a:lnTo>
                  <a:lnTo>
                    <a:pt x="39" y="53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1" y="45"/>
                  </a:lnTo>
                  <a:lnTo>
                    <a:pt x="30" y="41"/>
                  </a:lnTo>
                  <a:lnTo>
                    <a:pt x="30" y="38"/>
                  </a:lnTo>
                  <a:lnTo>
                    <a:pt x="30" y="34"/>
                  </a:lnTo>
                  <a:lnTo>
                    <a:pt x="29" y="31"/>
                  </a:lnTo>
                  <a:lnTo>
                    <a:pt x="29" y="30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36" y="28"/>
                  </a:lnTo>
                  <a:lnTo>
                    <a:pt x="44" y="28"/>
                  </a:lnTo>
                  <a:lnTo>
                    <a:pt x="52" y="30"/>
                  </a:lnTo>
                  <a:lnTo>
                    <a:pt x="61" y="32"/>
                  </a:lnTo>
                  <a:lnTo>
                    <a:pt x="68" y="33"/>
                  </a:lnTo>
                  <a:lnTo>
                    <a:pt x="74" y="34"/>
                  </a:lnTo>
                  <a:lnTo>
                    <a:pt x="81" y="37"/>
                  </a:lnTo>
                  <a:lnTo>
                    <a:pt x="88" y="38"/>
                  </a:lnTo>
                  <a:lnTo>
                    <a:pt x="93" y="39"/>
                  </a:lnTo>
                  <a:lnTo>
                    <a:pt x="100" y="41"/>
                  </a:lnTo>
                  <a:lnTo>
                    <a:pt x="106" y="42"/>
                  </a:lnTo>
                  <a:lnTo>
                    <a:pt x="113" y="43"/>
                  </a:lnTo>
                  <a:lnTo>
                    <a:pt x="123" y="41"/>
                  </a:lnTo>
                  <a:lnTo>
                    <a:pt x="129" y="34"/>
                  </a:lnTo>
                  <a:lnTo>
                    <a:pt x="128" y="25"/>
                  </a:lnTo>
                  <a:lnTo>
                    <a:pt x="120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2" name="Freeform 21"/>
            <p:cNvSpPr>
              <a:spLocks/>
            </p:cNvSpPr>
            <p:nvPr/>
          </p:nvSpPr>
          <p:spPr bwMode="auto">
            <a:xfrm>
              <a:off x="2756" y="1860"/>
              <a:ext cx="143" cy="63"/>
            </a:xfrm>
            <a:custGeom>
              <a:avLst/>
              <a:gdLst>
                <a:gd name="T0" fmla="*/ 256 w 287"/>
                <a:gd name="T1" fmla="*/ 5 h 124"/>
                <a:gd name="T2" fmla="*/ 223 w 287"/>
                <a:gd name="T3" fmla="*/ 12 h 124"/>
                <a:gd name="T4" fmla="*/ 188 w 287"/>
                <a:gd name="T5" fmla="*/ 18 h 124"/>
                <a:gd name="T6" fmla="*/ 153 w 287"/>
                <a:gd name="T7" fmla="*/ 23 h 124"/>
                <a:gd name="T8" fmla="*/ 119 w 287"/>
                <a:gd name="T9" fmla="*/ 27 h 124"/>
                <a:gd name="T10" fmla="*/ 84 w 287"/>
                <a:gd name="T11" fmla="*/ 34 h 124"/>
                <a:gd name="T12" fmla="*/ 52 w 287"/>
                <a:gd name="T13" fmla="*/ 43 h 124"/>
                <a:gd name="T14" fmla="*/ 21 w 287"/>
                <a:gd name="T15" fmla="*/ 57 h 124"/>
                <a:gd name="T16" fmla="*/ 2 w 287"/>
                <a:gd name="T17" fmla="*/ 69 h 124"/>
                <a:gd name="T18" fmla="*/ 0 w 287"/>
                <a:gd name="T19" fmla="*/ 76 h 124"/>
                <a:gd name="T20" fmla="*/ 2 w 287"/>
                <a:gd name="T21" fmla="*/ 88 h 124"/>
                <a:gd name="T22" fmla="*/ 8 w 287"/>
                <a:gd name="T23" fmla="*/ 106 h 124"/>
                <a:gd name="T24" fmla="*/ 13 w 287"/>
                <a:gd name="T25" fmla="*/ 119 h 124"/>
                <a:gd name="T26" fmla="*/ 22 w 287"/>
                <a:gd name="T27" fmla="*/ 124 h 124"/>
                <a:gd name="T28" fmla="*/ 32 w 287"/>
                <a:gd name="T29" fmla="*/ 123 h 124"/>
                <a:gd name="T30" fmla="*/ 45 w 287"/>
                <a:gd name="T31" fmla="*/ 121 h 124"/>
                <a:gd name="T32" fmla="*/ 57 w 287"/>
                <a:gd name="T33" fmla="*/ 117 h 124"/>
                <a:gd name="T34" fmla="*/ 69 w 287"/>
                <a:gd name="T35" fmla="*/ 114 h 124"/>
                <a:gd name="T36" fmla="*/ 84 w 287"/>
                <a:gd name="T37" fmla="*/ 107 h 124"/>
                <a:gd name="T38" fmla="*/ 80 w 287"/>
                <a:gd name="T39" fmla="*/ 91 h 124"/>
                <a:gd name="T40" fmla="*/ 65 w 287"/>
                <a:gd name="T41" fmla="*/ 89 h 124"/>
                <a:gd name="T42" fmla="*/ 55 w 287"/>
                <a:gd name="T43" fmla="*/ 92 h 124"/>
                <a:gd name="T44" fmla="*/ 46 w 287"/>
                <a:gd name="T45" fmla="*/ 93 h 124"/>
                <a:gd name="T46" fmla="*/ 37 w 287"/>
                <a:gd name="T47" fmla="*/ 95 h 124"/>
                <a:gd name="T48" fmla="*/ 31 w 287"/>
                <a:gd name="T49" fmla="*/ 95 h 124"/>
                <a:gd name="T50" fmla="*/ 31 w 287"/>
                <a:gd name="T51" fmla="*/ 92 h 124"/>
                <a:gd name="T52" fmla="*/ 29 w 287"/>
                <a:gd name="T53" fmla="*/ 88 h 124"/>
                <a:gd name="T54" fmla="*/ 29 w 287"/>
                <a:gd name="T55" fmla="*/ 84 h 124"/>
                <a:gd name="T56" fmla="*/ 35 w 287"/>
                <a:gd name="T57" fmla="*/ 78 h 124"/>
                <a:gd name="T58" fmla="*/ 49 w 287"/>
                <a:gd name="T59" fmla="*/ 69 h 124"/>
                <a:gd name="T60" fmla="*/ 66 w 287"/>
                <a:gd name="T61" fmla="*/ 63 h 124"/>
                <a:gd name="T62" fmla="*/ 84 w 287"/>
                <a:gd name="T63" fmla="*/ 61 h 124"/>
                <a:gd name="T64" fmla="*/ 103 w 287"/>
                <a:gd name="T65" fmla="*/ 60 h 124"/>
                <a:gd name="T66" fmla="*/ 121 w 287"/>
                <a:gd name="T67" fmla="*/ 57 h 124"/>
                <a:gd name="T68" fmla="*/ 149 w 287"/>
                <a:gd name="T69" fmla="*/ 53 h 124"/>
                <a:gd name="T70" fmla="*/ 187 w 287"/>
                <a:gd name="T71" fmla="*/ 47 h 124"/>
                <a:gd name="T72" fmla="*/ 225 w 287"/>
                <a:gd name="T73" fmla="*/ 40 h 124"/>
                <a:gd name="T74" fmla="*/ 261 w 287"/>
                <a:gd name="T75" fmla="*/ 31 h 124"/>
                <a:gd name="T76" fmla="*/ 286 w 287"/>
                <a:gd name="T77" fmla="*/ 18 h 124"/>
                <a:gd name="T78" fmla="*/ 281 w 287"/>
                <a:gd name="T79" fmla="*/ 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7" h="124">
                  <a:moveTo>
                    <a:pt x="272" y="0"/>
                  </a:moveTo>
                  <a:lnTo>
                    <a:pt x="256" y="5"/>
                  </a:lnTo>
                  <a:lnTo>
                    <a:pt x="240" y="9"/>
                  </a:lnTo>
                  <a:lnTo>
                    <a:pt x="223" y="12"/>
                  </a:lnTo>
                  <a:lnTo>
                    <a:pt x="205" y="16"/>
                  </a:lnTo>
                  <a:lnTo>
                    <a:pt x="188" y="18"/>
                  </a:lnTo>
                  <a:lnTo>
                    <a:pt x="171" y="20"/>
                  </a:lnTo>
                  <a:lnTo>
                    <a:pt x="153" y="23"/>
                  </a:lnTo>
                  <a:lnTo>
                    <a:pt x="136" y="25"/>
                  </a:lnTo>
                  <a:lnTo>
                    <a:pt x="119" y="27"/>
                  </a:lnTo>
                  <a:lnTo>
                    <a:pt x="102" y="31"/>
                  </a:lnTo>
                  <a:lnTo>
                    <a:pt x="84" y="34"/>
                  </a:lnTo>
                  <a:lnTo>
                    <a:pt x="68" y="38"/>
                  </a:lnTo>
                  <a:lnTo>
                    <a:pt x="52" y="43"/>
                  </a:lnTo>
                  <a:lnTo>
                    <a:pt x="36" y="49"/>
                  </a:lnTo>
                  <a:lnTo>
                    <a:pt x="21" y="57"/>
                  </a:lnTo>
                  <a:lnTo>
                    <a:pt x="6" y="66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6"/>
                  </a:lnTo>
                  <a:lnTo>
                    <a:pt x="0" y="80"/>
                  </a:lnTo>
                  <a:lnTo>
                    <a:pt x="2" y="88"/>
                  </a:lnTo>
                  <a:lnTo>
                    <a:pt x="6" y="98"/>
                  </a:lnTo>
                  <a:lnTo>
                    <a:pt x="8" y="106"/>
                  </a:lnTo>
                  <a:lnTo>
                    <a:pt x="11" y="115"/>
                  </a:lnTo>
                  <a:lnTo>
                    <a:pt x="13" y="119"/>
                  </a:lnTo>
                  <a:lnTo>
                    <a:pt x="17" y="123"/>
                  </a:lnTo>
                  <a:lnTo>
                    <a:pt x="22" y="124"/>
                  </a:lnTo>
                  <a:lnTo>
                    <a:pt x="27" y="124"/>
                  </a:lnTo>
                  <a:lnTo>
                    <a:pt x="32" y="123"/>
                  </a:lnTo>
                  <a:lnTo>
                    <a:pt x="39" y="122"/>
                  </a:lnTo>
                  <a:lnTo>
                    <a:pt x="45" y="121"/>
                  </a:lnTo>
                  <a:lnTo>
                    <a:pt x="51" y="118"/>
                  </a:lnTo>
                  <a:lnTo>
                    <a:pt x="57" y="117"/>
                  </a:lnTo>
                  <a:lnTo>
                    <a:pt x="64" y="116"/>
                  </a:lnTo>
                  <a:lnTo>
                    <a:pt x="69" y="114"/>
                  </a:lnTo>
                  <a:lnTo>
                    <a:pt x="76" y="113"/>
                  </a:lnTo>
                  <a:lnTo>
                    <a:pt x="84" y="107"/>
                  </a:lnTo>
                  <a:lnTo>
                    <a:pt x="85" y="98"/>
                  </a:lnTo>
                  <a:lnTo>
                    <a:pt x="80" y="91"/>
                  </a:lnTo>
                  <a:lnTo>
                    <a:pt x="69" y="88"/>
                  </a:lnTo>
                  <a:lnTo>
                    <a:pt x="65" y="89"/>
                  </a:lnTo>
                  <a:lnTo>
                    <a:pt x="60" y="91"/>
                  </a:lnTo>
                  <a:lnTo>
                    <a:pt x="55" y="92"/>
                  </a:lnTo>
                  <a:lnTo>
                    <a:pt x="51" y="92"/>
                  </a:lnTo>
                  <a:lnTo>
                    <a:pt x="46" y="93"/>
                  </a:lnTo>
                  <a:lnTo>
                    <a:pt x="42" y="94"/>
                  </a:lnTo>
                  <a:lnTo>
                    <a:pt x="37" y="95"/>
                  </a:lnTo>
                  <a:lnTo>
                    <a:pt x="32" y="96"/>
                  </a:lnTo>
                  <a:lnTo>
                    <a:pt x="31" y="95"/>
                  </a:lnTo>
                  <a:lnTo>
                    <a:pt x="31" y="94"/>
                  </a:lnTo>
                  <a:lnTo>
                    <a:pt x="31" y="92"/>
                  </a:lnTo>
                  <a:lnTo>
                    <a:pt x="30" y="91"/>
                  </a:lnTo>
                  <a:lnTo>
                    <a:pt x="29" y="88"/>
                  </a:lnTo>
                  <a:lnTo>
                    <a:pt x="29" y="86"/>
                  </a:lnTo>
                  <a:lnTo>
                    <a:pt x="29" y="84"/>
                  </a:lnTo>
                  <a:lnTo>
                    <a:pt x="28" y="83"/>
                  </a:lnTo>
                  <a:lnTo>
                    <a:pt x="35" y="78"/>
                  </a:lnTo>
                  <a:lnTo>
                    <a:pt x="42" y="72"/>
                  </a:lnTo>
                  <a:lnTo>
                    <a:pt x="49" y="69"/>
                  </a:lnTo>
                  <a:lnTo>
                    <a:pt x="57" y="65"/>
                  </a:lnTo>
                  <a:lnTo>
                    <a:pt x="66" y="63"/>
                  </a:lnTo>
                  <a:lnTo>
                    <a:pt x="75" y="62"/>
                  </a:lnTo>
                  <a:lnTo>
                    <a:pt x="84" y="61"/>
                  </a:lnTo>
                  <a:lnTo>
                    <a:pt x="93" y="60"/>
                  </a:lnTo>
                  <a:lnTo>
                    <a:pt x="103" y="60"/>
                  </a:lnTo>
                  <a:lnTo>
                    <a:pt x="112" y="58"/>
                  </a:lnTo>
                  <a:lnTo>
                    <a:pt x="121" y="57"/>
                  </a:lnTo>
                  <a:lnTo>
                    <a:pt x="130" y="56"/>
                  </a:lnTo>
                  <a:lnTo>
                    <a:pt x="149" y="53"/>
                  </a:lnTo>
                  <a:lnTo>
                    <a:pt x="168" y="50"/>
                  </a:lnTo>
                  <a:lnTo>
                    <a:pt x="187" y="47"/>
                  </a:lnTo>
                  <a:lnTo>
                    <a:pt x="206" y="43"/>
                  </a:lnTo>
                  <a:lnTo>
                    <a:pt x="225" y="40"/>
                  </a:lnTo>
                  <a:lnTo>
                    <a:pt x="243" y="35"/>
                  </a:lnTo>
                  <a:lnTo>
                    <a:pt x="261" y="31"/>
                  </a:lnTo>
                  <a:lnTo>
                    <a:pt x="279" y="25"/>
                  </a:lnTo>
                  <a:lnTo>
                    <a:pt x="286" y="18"/>
                  </a:lnTo>
                  <a:lnTo>
                    <a:pt x="287" y="9"/>
                  </a:lnTo>
                  <a:lnTo>
                    <a:pt x="281" y="1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3" name="Freeform 22"/>
            <p:cNvSpPr>
              <a:spLocks/>
            </p:cNvSpPr>
            <p:nvPr/>
          </p:nvSpPr>
          <p:spPr bwMode="auto">
            <a:xfrm>
              <a:off x="2877" y="1871"/>
              <a:ext cx="18" cy="27"/>
            </a:xfrm>
            <a:custGeom>
              <a:avLst/>
              <a:gdLst>
                <a:gd name="T0" fmla="*/ 14 w 37"/>
                <a:gd name="T1" fmla="*/ 6 h 56"/>
                <a:gd name="T2" fmla="*/ 10 w 37"/>
                <a:gd name="T3" fmla="*/ 14 h 56"/>
                <a:gd name="T4" fmla="*/ 8 w 37"/>
                <a:gd name="T5" fmla="*/ 21 h 56"/>
                <a:gd name="T6" fmla="*/ 5 w 37"/>
                <a:gd name="T7" fmla="*/ 29 h 56"/>
                <a:gd name="T8" fmla="*/ 1 w 37"/>
                <a:gd name="T9" fmla="*/ 37 h 56"/>
                <a:gd name="T10" fmla="*/ 0 w 37"/>
                <a:gd name="T11" fmla="*/ 42 h 56"/>
                <a:gd name="T12" fmla="*/ 0 w 37"/>
                <a:gd name="T13" fmla="*/ 46 h 56"/>
                <a:gd name="T14" fmla="*/ 2 w 37"/>
                <a:gd name="T15" fmla="*/ 51 h 56"/>
                <a:gd name="T16" fmla="*/ 6 w 37"/>
                <a:gd name="T17" fmla="*/ 54 h 56"/>
                <a:gd name="T18" fmla="*/ 10 w 37"/>
                <a:gd name="T19" fmla="*/ 56 h 56"/>
                <a:gd name="T20" fmla="*/ 15 w 37"/>
                <a:gd name="T21" fmla="*/ 56 h 56"/>
                <a:gd name="T22" fmla="*/ 20 w 37"/>
                <a:gd name="T23" fmla="*/ 53 h 56"/>
                <a:gd name="T24" fmla="*/ 23 w 37"/>
                <a:gd name="T25" fmla="*/ 50 h 56"/>
                <a:gd name="T26" fmla="*/ 25 w 37"/>
                <a:gd name="T27" fmla="*/ 42 h 56"/>
                <a:gd name="T28" fmla="*/ 29 w 37"/>
                <a:gd name="T29" fmla="*/ 34 h 56"/>
                <a:gd name="T30" fmla="*/ 32 w 37"/>
                <a:gd name="T31" fmla="*/ 27 h 56"/>
                <a:gd name="T32" fmla="*/ 36 w 37"/>
                <a:gd name="T33" fmla="*/ 19 h 56"/>
                <a:gd name="T34" fmla="*/ 37 w 37"/>
                <a:gd name="T35" fmla="*/ 14 h 56"/>
                <a:gd name="T36" fmla="*/ 37 w 37"/>
                <a:gd name="T37" fmla="*/ 10 h 56"/>
                <a:gd name="T38" fmla="*/ 36 w 37"/>
                <a:gd name="T39" fmla="*/ 5 h 56"/>
                <a:gd name="T40" fmla="*/ 31 w 37"/>
                <a:gd name="T41" fmla="*/ 1 h 56"/>
                <a:gd name="T42" fmla="*/ 27 w 37"/>
                <a:gd name="T43" fmla="*/ 0 h 56"/>
                <a:gd name="T44" fmla="*/ 21 w 37"/>
                <a:gd name="T45" fmla="*/ 0 h 56"/>
                <a:gd name="T46" fmla="*/ 16 w 37"/>
                <a:gd name="T47" fmla="*/ 3 h 56"/>
                <a:gd name="T48" fmla="*/ 14 w 37"/>
                <a:gd name="T49" fmla="*/ 6 h 56"/>
                <a:gd name="T50" fmla="*/ 14 w 37"/>
                <a:gd name="T51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" h="56">
                  <a:moveTo>
                    <a:pt x="14" y="6"/>
                  </a:moveTo>
                  <a:lnTo>
                    <a:pt x="10" y="14"/>
                  </a:lnTo>
                  <a:lnTo>
                    <a:pt x="8" y="21"/>
                  </a:lnTo>
                  <a:lnTo>
                    <a:pt x="5" y="29"/>
                  </a:lnTo>
                  <a:lnTo>
                    <a:pt x="1" y="37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51"/>
                  </a:lnTo>
                  <a:lnTo>
                    <a:pt x="6" y="54"/>
                  </a:lnTo>
                  <a:lnTo>
                    <a:pt x="10" y="56"/>
                  </a:lnTo>
                  <a:lnTo>
                    <a:pt x="15" y="56"/>
                  </a:lnTo>
                  <a:lnTo>
                    <a:pt x="20" y="53"/>
                  </a:lnTo>
                  <a:lnTo>
                    <a:pt x="23" y="50"/>
                  </a:lnTo>
                  <a:lnTo>
                    <a:pt x="25" y="42"/>
                  </a:lnTo>
                  <a:lnTo>
                    <a:pt x="29" y="34"/>
                  </a:lnTo>
                  <a:lnTo>
                    <a:pt x="32" y="27"/>
                  </a:lnTo>
                  <a:lnTo>
                    <a:pt x="36" y="19"/>
                  </a:lnTo>
                  <a:lnTo>
                    <a:pt x="37" y="14"/>
                  </a:lnTo>
                  <a:lnTo>
                    <a:pt x="37" y="10"/>
                  </a:lnTo>
                  <a:lnTo>
                    <a:pt x="36" y="5"/>
                  </a:lnTo>
                  <a:lnTo>
                    <a:pt x="31" y="1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3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4" name="Freeform 23"/>
            <p:cNvSpPr>
              <a:spLocks/>
            </p:cNvSpPr>
            <p:nvPr/>
          </p:nvSpPr>
          <p:spPr bwMode="auto">
            <a:xfrm>
              <a:off x="2893" y="1872"/>
              <a:ext cx="23" cy="25"/>
            </a:xfrm>
            <a:custGeom>
              <a:avLst/>
              <a:gdLst>
                <a:gd name="T0" fmla="*/ 44 w 48"/>
                <a:gd name="T1" fmla="*/ 15 h 49"/>
                <a:gd name="T2" fmla="*/ 41 w 48"/>
                <a:gd name="T3" fmla="*/ 12 h 49"/>
                <a:gd name="T4" fmla="*/ 38 w 48"/>
                <a:gd name="T5" fmla="*/ 9 h 49"/>
                <a:gd name="T6" fmla="*/ 35 w 48"/>
                <a:gd name="T7" fmla="*/ 7 h 49"/>
                <a:gd name="T8" fmla="*/ 33 w 48"/>
                <a:gd name="T9" fmla="*/ 3 h 49"/>
                <a:gd name="T10" fmla="*/ 23 w 48"/>
                <a:gd name="T11" fmla="*/ 0 h 49"/>
                <a:gd name="T12" fmla="*/ 15 w 48"/>
                <a:gd name="T13" fmla="*/ 3 h 49"/>
                <a:gd name="T14" fmla="*/ 11 w 48"/>
                <a:gd name="T15" fmla="*/ 11 h 49"/>
                <a:gd name="T16" fmla="*/ 14 w 48"/>
                <a:gd name="T17" fmla="*/ 22 h 49"/>
                <a:gd name="T18" fmla="*/ 12 w 48"/>
                <a:gd name="T19" fmla="*/ 23 h 49"/>
                <a:gd name="T20" fmla="*/ 11 w 48"/>
                <a:gd name="T21" fmla="*/ 24 h 49"/>
                <a:gd name="T22" fmla="*/ 8 w 48"/>
                <a:gd name="T23" fmla="*/ 25 h 49"/>
                <a:gd name="T24" fmla="*/ 6 w 48"/>
                <a:gd name="T25" fmla="*/ 26 h 49"/>
                <a:gd name="T26" fmla="*/ 0 w 48"/>
                <a:gd name="T27" fmla="*/ 34 h 49"/>
                <a:gd name="T28" fmla="*/ 3 w 48"/>
                <a:gd name="T29" fmla="*/ 43 h 49"/>
                <a:gd name="T30" fmla="*/ 10 w 48"/>
                <a:gd name="T31" fmla="*/ 49 h 49"/>
                <a:gd name="T32" fmla="*/ 19 w 48"/>
                <a:gd name="T33" fmla="*/ 48 h 49"/>
                <a:gd name="T34" fmla="*/ 25 w 48"/>
                <a:gd name="T35" fmla="*/ 45 h 49"/>
                <a:gd name="T36" fmla="*/ 30 w 48"/>
                <a:gd name="T37" fmla="*/ 41 h 49"/>
                <a:gd name="T38" fmla="*/ 35 w 48"/>
                <a:gd name="T39" fmla="*/ 38 h 49"/>
                <a:gd name="T40" fmla="*/ 41 w 48"/>
                <a:gd name="T41" fmla="*/ 34 h 49"/>
                <a:gd name="T42" fmla="*/ 45 w 48"/>
                <a:gd name="T43" fmla="*/ 31 h 49"/>
                <a:gd name="T44" fmla="*/ 48 w 48"/>
                <a:gd name="T45" fmla="*/ 25 h 49"/>
                <a:gd name="T46" fmla="*/ 46 w 48"/>
                <a:gd name="T47" fmla="*/ 19 h 49"/>
                <a:gd name="T48" fmla="*/ 44 w 48"/>
                <a:gd name="T49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9">
                  <a:moveTo>
                    <a:pt x="44" y="15"/>
                  </a:moveTo>
                  <a:lnTo>
                    <a:pt x="41" y="12"/>
                  </a:lnTo>
                  <a:lnTo>
                    <a:pt x="38" y="9"/>
                  </a:lnTo>
                  <a:lnTo>
                    <a:pt x="35" y="7"/>
                  </a:lnTo>
                  <a:lnTo>
                    <a:pt x="33" y="3"/>
                  </a:lnTo>
                  <a:lnTo>
                    <a:pt x="23" y="0"/>
                  </a:lnTo>
                  <a:lnTo>
                    <a:pt x="15" y="3"/>
                  </a:lnTo>
                  <a:lnTo>
                    <a:pt x="11" y="11"/>
                  </a:lnTo>
                  <a:lnTo>
                    <a:pt x="14" y="22"/>
                  </a:lnTo>
                  <a:lnTo>
                    <a:pt x="12" y="23"/>
                  </a:lnTo>
                  <a:lnTo>
                    <a:pt x="11" y="24"/>
                  </a:lnTo>
                  <a:lnTo>
                    <a:pt x="8" y="25"/>
                  </a:lnTo>
                  <a:lnTo>
                    <a:pt x="6" y="26"/>
                  </a:lnTo>
                  <a:lnTo>
                    <a:pt x="0" y="34"/>
                  </a:lnTo>
                  <a:lnTo>
                    <a:pt x="3" y="43"/>
                  </a:lnTo>
                  <a:lnTo>
                    <a:pt x="10" y="49"/>
                  </a:lnTo>
                  <a:lnTo>
                    <a:pt x="19" y="48"/>
                  </a:lnTo>
                  <a:lnTo>
                    <a:pt x="25" y="45"/>
                  </a:lnTo>
                  <a:lnTo>
                    <a:pt x="30" y="41"/>
                  </a:lnTo>
                  <a:lnTo>
                    <a:pt x="35" y="38"/>
                  </a:lnTo>
                  <a:lnTo>
                    <a:pt x="41" y="34"/>
                  </a:lnTo>
                  <a:lnTo>
                    <a:pt x="45" y="31"/>
                  </a:lnTo>
                  <a:lnTo>
                    <a:pt x="48" y="25"/>
                  </a:lnTo>
                  <a:lnTo>
                    <a:pt x="46" y="19"/>
                  </a:lnTo>
                  <a:lnTo>
                    <a:pt x="44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5" name="Freeform 24"/>
            <p:cNvSpPr>
              <a:spLocks/>
            </p:cNvSpPr>
            <p:nvPr/>
          </p:nvSpPr>
          <p:spPr bwMode="auto">
            <a:xfrm>
              <a:off x="2845" y="1809"/>
              <a:ext cx="120" cy="59"/>
            </a:xfrm>
            <a:custGeom>
              <a:avLst/>
              <a:gdLst>
                <a:gd name="T0" fmla="*/ 214 w 238"/>
                <a:gd name="T1" fmla="*/ 2 h 119"/>
                <a:gd name="T2" fmla="*/ 191 w 238"/>
                <a:gd name="T3" fmla="*/ 1 h 119"/>
                <a:gd name="T4" fmla="*/ 168 w 238"/>
                <a:gd name="T5" fmla="*/ 0 h 119"/>
                <a:gd name="T6" fmla="*/ 146 w 238"/>
                <a:gd name="T7" fmla="*/ 0 h 119"/>
                <a:gd name="T8" fmla="*/ 123 w 238"/>
                <a:gd name="T9" fmla="*/ 1 h 119"/>
                <a:gd name="T10" fmla="*/ 100 w 238"/>
                <a:gd name="T11" fmla="*/ 5 h 119"/>
                <a:gd name="T12" fmla="*/ 77 w 238"/>
                <a:gd name="T13" fmla="*/ 10 h 119"/>
                <a:gd name="T14" fmla="*/ 55 w 238"/>
                <a:gd name="T15" fmla="*/ 18 h 119"/>
                <a:gd name="T16" fmla="*/ 39 w 238"/>
                <a:gd name="T17" fmla="*/ 25 h 119"/>
                <a:gd name="T18" fmla="*/ 36 w 238"/>
                <a:gd name="T19" fmla="*/ 33 h 119"/>
                <a:gd name="T20" fmla="*/ 36 w 238"/>
                <a:gd name="T21" fmla="*/ 38 h 119"/>
                <a:gd name="T22" fmla="*/ 36 w 238"/>
                <a:gd name="T23" fmla="*/ 38 h 119"/>
                <a:gd name="T24" fmla="*/ 30 w 238"/>
                <a:gd name="T25" fmla="*/ 37 h 119"/>
                <a:gd name="T26" fmla="*/ 17 w 238"/>
                <a:gd name="T27" fmla="*/ 37 h 119"/>
                <a:gd name="T28" fmla="*/ 2 w 238"/>
                <a:gd name="T29" fmla="*/ 38 h 119"/>
                <a:gd name="T30" fmla="*/ 2 w 238"/>
                <a:gd name="T31" fmla="*/ 55 h 119"/>
                <a:gd name="T32" fmla="*/ 17 w 238"/>
                <a:gd name="T33" fmla="*/ 62 h 119"/>
                <a:gd name="T34" fmla="*/ 28 w 238"/>
                <a:gd name="T35" fmla="*/ 62 h 119"/>
                <a:gd name="T36" fmla="*/ 36 w 238"/>
                <a:gd name="T37" fmla="*/ 65 h 119"/>
                <a:gd name="T38" fmla="*/ 44 w 238"/>
                <a:gd name="T39" fmla="*/ 65 h 119"/>
                <a:gd name="T40" fmla="*/ 48 w 238"/>
                <a:gd name="T41" fmla="*/ 66 h 119"/>
                <a:gd name="T42" fmla="*/ 49 w 238"/>
                <a:gd name="T43" fmla="*/ 66 h 119"/>
                <a:gd name="T44" fmla="*/ 54 w 238"/>
                <a:gd name="T45" fmla="*/ 68 h 119"/>
                <a:gd name="T46" fmla="*/ 62 w 238"/>
                <a:gd name="T47" fmla="*/ 71 h 119"/>
                <a:gd name="T48" fmla="*/ 60 w 238"/>
                <a:gd name="T49" fmla="*/ 77 h 119"/>
                <a:gd name="T50" fmla="*/ 48 w 238"/>
                <a:gd name="T51" fmla="*/ 83 h 119"/>
                <a:gd name="T52" fmla="*/ 36 w 238"/>
                <a:gd name="T53" fmla="*/ 88 h 119"/>
                <a:gd name="T54" fmla="*/ 24 w 238"/>
                <a:gd name="T55" fmla="*/ 93 h 119"/>
                <a:gd name="T56" fmla="*/ 11 w 238"/>
                <a:gd name="T57" fmla="*/ 104 h 119"/>
                <a:gd name="T58" fmla="*/ 21 w 238"/>
                <a:gd name="T59" fmla="*/ 119 h 119"/>
                <a:gd name="T60" fmla="*/ 39 w 238"/>
                <a:gd name="T61" fmla="*/ 114 h 119"/>
                <a:gd name="T62" fmla="*/ 56 w 238"/>
                <a:gd name="T63" fmla="*/ 106 h 119"/>
                <a:gd name="T64" fmla="*/ 74 w 238"/>
                <a:gd name="T65" fmla="*/ 98 h 119"/>
                <a:gd name="T66" fmla="*/ 91 w 238"/>
                <a:gd name="T67" fmla="*/ 90 h 119"/>
                <a:gd name="T68" fmla="*/ 105 w 238"/>
                <a:gd name="T69" fmla="*/ 82 h 119"/>
                <a:gd name="T70" fmla="*/ 105 w 238"/>
                <a:gd name="T71" fmla="*/ 69 h 119"/>
                <a:gd name="T72" fmla="*/ 95 w 238"/>
                <a:gd name="T73" fmla="*/ 62 h 119"/>
                <a:gd name="T74" fmla="*/ 85 w 238"/>
                <a:gd name="T75" fmla="*/ 56 h 119"/>
                <a:gd name="T76" fmla="*/ 76 w 238"/>
                <a:gd name="T77" fmla="*/ 52 h 119"/>
                <a:gd name="T78" fmla="*/ 67 w 238"/>
                <a:gd name="T79" fmla="*/ 46 h 119"/>
                <a:gd name="T80" fmla="*/ 71 w 238"/>
                <a:gd name="T81" fmla="*/ 39 h 119"/>
                <a:gd name="T82" fmla="*/ 91 w 238"/>
                <a:gd name="T83" fmla="*/ 33 h 119"/>
                <a:gd name="T84" fmla="*/ 110 w 238"/>
                <a:gd name="T85" fmla="*/ 29 h 119"/>
                <a:gd name="T86" fmla="*/ 130 w 238"/>
                <a:gd name="T87" fmla="*/ 26 h 119"/>
                <a:gd name="T88" fmla="*/ 151 w 238"/>
                <a:gd name="T89" fmla="*/ 25 h 119"/>
                <a:gd name="T90" fmla="*/ 173 w 238"/>
                <a:gd name="T91" fmla="*/ 26 h 119"/>
                <a:gd name="T92" fmla="*/ 193 w 238"/>
                <a:gd name="T93" fmla="*/ 28 h 119"/>
                <a:gd name="T94" fmla="*/ 215 w 238"/>
                <a:gd name="T95" fmla="*/ 29 h 119"/>
                <a:gd name="T96" fmla="*/ 235 w 238"/>
                <a:gd name="T97" fmla="*/ 24 h 119"/>
                <a:gd name="T98" fmla="*/ 235 w 238"/>
                <a:gd name="T9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8" h="119">
                  <a:moveTo>
                    <a:pt x="226" y="2"/>
                  </a:moveTo>
                  <a:lnTo>
                    <a:pt x="214" y="2"/>
                  </a:lnTo>
                  <a:lnTo>
                    <a:pt x="203" y="2"/>
                  </a:lnTo>
                  <a:lnTo>
                    <a:pt x="191" y="1"/>
                  </a:lnTo>
                  <a:lnTo>
                    <a:pt x="180" y="1"/>
                  </a:lnTo>
                  <a:lnTo>
                    <a:pt x="168" y="0"/>
                  </a:lnTo>
                  <a:lnTo>
                    <a:pt x="158" y="0"/>
                  </a:lnTo>
                  <a:lnTo>
                    <a:pt x="146" y="0"/>
                  </a:lnTo>
                  <a:lnTo>
                    <a:pt x="135" y="0"/>
                  </a:lnTo>
                  <a:lnTo>
                    <a:pt x="123" y="1"/>
                  </a:lnTo>
                  <a:lnTo>
                    <a:pt x="112" y="2"/>
                  </a:lnTo>
                  <a:lnTo>
                    <a:pt x="100" y="5"/>
                  </a:lnTo>
                  <a:lnTo>
                    <a:pt x="89" y="7"/>
                  </a:lnTo>
                  <a:lnTo>
                    <a:pt x="77" y="10"/>
                  </a:lnTo>
                  <a:lnTo>
                    <a:pt x="66" y="14"/>
                  </a:lnTo>
                  <a:lnTo>
                    <a:pt x="55" y="18"/>
                  </a:lnTo>
                  <a:lnTo>
                    <a:pt x="44" y="22"/>
                  </a:lnTo>
                  <a:lnTo>
                    <a:pt x="39" y="25"/>
                  </a:lnTo>
                  <a:lnTo>
                    <a:pt x="37" y="29"/>
                  </a:lnTo>
                  <a:lnTo>
                    <a:pt x="36" y="33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0" y="37"/>
                  </a:lnTo>
                  <a:lnTo>
                    <a:pt x="24" y="37"/>
                  </a:lnTo>
                  <a:lnTo>
                    <a:pt x="17" y="37"/>
                  </a:lnTo>
                  <a:lnTo>
                    <a:pt x="11" y="36"/>
                  </a:lnTo>
                  <a:lnTo>
                    <a:pt x="2" y="38"/>
                  </a:lnTo>
                  <a:lnTo>
                    <a:pt x="0" y="46"/>
                  </a:lnTo>
                  <a:lnTo>
                    <a:pt x="2" y="55"/>
                  </a:lnTo>
                  <a:lnTo>
                    <a:pt x="11" y="61"/>
                  </a:lnTo>
                  <a:lnTo>
                    <a:pt x="17" y="62"/>
                  </a:lnTo>
                  <a:lnTo>
                    <a:pt x="22" y="62"/>
                  </a:lnTo>
                  <a:lnTo>
                    <a:pt x="28" y="62"/>
                  </a:lnTo>
                  <a:lnTo>
                    <a:pt x="32" y="63"/>
                  </a:lnTo>
                  <a:lnTo>
                    <a:pt x="36" y="65"/>
                  </a:lnTo>
                  <a:lnTo>
                    <a:pt x="40" y="65"/>
                  </a:lnTo>
                  <a:lnTo>
                    <a:pt x="44" y="65"/>
                  </a:lnTo>
                  <a:lnTo>
                    <a:pt x="47" y="66"/>
                  </a:lnTo>
                  <a:lnTo>
                    <a:pt x="48" y="66"/>
                  </a:lnTo>
                  <a:lnTo>
                    <a:pt x="49" y="66"/>
                  </a:lnTo>
                  <a:lnTo>
                    <a:pt x="49" y="66"/>
                  </a:lnTo>
                  <a:lnTo>
                    <a:pt x="51" y="66"/>
                  </a:lnTo>
                  <a:lnTo>
                    <a:pt x="54" y="68"/>
                  </a:lnTo>
                  <a:lnTo>
                    <a:pt x="59" y="70"/>
                  </a:lnTo>
                  <a:lnTo>
                    <a:pt x="62" y="71"/>
                  </a:lnTo>
                  <a:lnTo>
                    <a:pt x="66" y="74"/>
                  </a:lnTo>
                  <a:lnTo>
                    <a:pt x="60" y="77"/>
                  </a:lnTo>
                  <a:lnTo>
                    <a:pt x="54" y="80"/>
                  </a:lnTo>
                  <a:lnTo>
                    <a:pt x="48" y="83"/>
                  </a:lnTo>
                  <a:lnTo>
                    <a:pt x="43" y="85"/>
                  </a:lnTo>
                  <a:lnTo>
                    <a:pt x="36" y="88"/>
                  </a:lnTo>
                  <a:lnTo>
                    <a:pt x="30" y="91"/>
                  </a:lnTo>
                  <a:lnTo>
                    <a:pt x="24" y="93"/>
                  </a:lnTo>
                  <a:lnTo>
                    <a:pt x="18" y="97"/>
                  </a:lnTo>
                  <a:lnTo>
                    <a:pt x="11" y="104"/>
                  </a:lnTo>
                  <a:lnTo>
                    <a:pt x="14" y="113"/>
                  </a:lnTo>
                  <a:lnTo>
                    <a:pt x="21" y="119"/>
                  </a:lnTo>
                  <a:lnTo>
                    <a:pt x="31" y="119"/>
                  </a:lnTo>
                  <a:lnTo>
                    <a:pt x="39" y="114"/>
                  </a:lnTo>
                  <a:lnTo>
                    <a:pt x="48" y="111"/>
                  </a:lnTo>
                  <a:lnTo>
                    <a:pt x="56" y="106"/>
                  </a:lnTo>
                  <a:lnTo>
                    <a:pt x="66" y="103"/>
                  </a:lnTo>
                  <a:lnTo>
                    <a:pt x="74" y="98"/>
                  </a:lnTo>
                  <a:lnTo>
                    <a:pt x="83" y="94"/>
                  </a:lnTo>
                  <a:lnTo>
                    <a:pt x="91" y="90"/>
                  </a:lnTo>
                  <a:lnTo>
                    <a:pt x="100" y="86"/>
                  </a:lnTo>
                  <a:lnTo>
                    <a:pt x="105" y="82"/>
                  </a:lnTo>
                  <a:lnTo>
                    <a:pt x="106" y="75"/>
                  </a:lnTo>
                  <a:lnTo>
                    <a:pt x="105" y="69"/>
                  </a:lnTo>
                  <a:lnTo>
                    <a:pt x="100" y="65"/>
                  </a:lnTo>
                  <a:lnTo>
                    <a:pt x="95" y="62"/>
                  </a:lnTo>
                  <a:lnTo>
                    <a:pt x="90" y="59"/>
                  </a:lnTo>
                  <a:lnTo>
                    <a:pt x="85" y="56"/>
                  </a:lnTo>
                  <a:lnTo>
                    <a:pt x="81" y="54"/>
                  </a:lnTo>
                  <a:lnTo>
                    <a:pt x="76" y="52"/>
                  </a:lnTo>
                  <a:lnTo>
                    <a:pt x="71" y="48"/>
                  </a:lnTo>
                  <a:lnTo>
                    <a:pt x="67" y="46"/>
                  </a:lnTo>
                  <a:lnTo>
                    <a:pt x="62" y="43"/>
                  </a:lnTo>
                  <a:lnTo>
                    <a:pt x="71" y="39"/>
                  </a:lnTo>
                  <a:lnTo>
                    <a:pt x="82" y="36"/>
                  </a:lnTo>
                  <a:lnTo>
                    <a:pt x="91" y="33"/>
                  </a:lnTo>
                  <a:lnTo>
                    <a:pt x="100" y="31"/>
                  </a:lnTo>
                  <a:lnTo>
                    <a:pt x="110" y="29"/>
                  </a:lnTo>
                  <a:lnTo>
                    <a:pt x="120" y="28"/>
                  </a:lnTo>
                  <a:lnTo>
                    <a:pt x="130" y="26"/>
                  </a:lnTo>
                  <a:lnTo>
                    <a:pt x="140" y="25"/>
                  </a:lnTo>
                  <a:lnTo>
                    <a:pt x="151" y="25"/>
                  </a:lnTo>
                  <a:lnTo>
                    <a:pt x="162" y="25"/>
                  </a:lnTo>
                  <a:lnTo>
                    <a:pt x="173" y="26"/>
                  </a:lnTo>
                  <a:lnTo>
                    <a:pt x="183" y="26"/>
                  </a:lnTo>
                  <a:lnTo>
                    <a:pt x="193" y="28"/>
                  </a:lnTo>
                  <a:lnTo>
                    <a:pt x="204" y="28"/>
                  </a:lnTo>
                  <a:lnTo>
                    <a:pt x="215" y="29"/>
                  </a:lnTo>
                  <a:lnTo>
                    <a:pt x="226" y="29"/>
                  </a:lnTo>
                  <a:lnTo>
                    <a:pt x="235" y="24"/>
                  </a:lnTo>
                  <a:lnTo>
                    <a:pt x="238" y="15"/>
                  </a:lnTo>
                  <a:lnTo>
                    <a:pt x="235" y="7"/>
                  </a:lnTo>
                  <a:lnTo>
                    <a:pt x="226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6" name="Freeform 25"/>
            <p:cNvSpPr>
              <a:spLocks/>
            </p:cNvSpPr>
            <p:nvPr/>
          </p:nvSpPr>
          <p:spPr bwMode="auto">
            <a:xfrm>
              <a:off x="2871" y="1842"/>
              <a:ext cx="1" cy="0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2 w 2"/>
                <a:gd name="T5" fmla="*/ 1 h 1"/>
                <a:gd name="T6" fmla="*/ 1 w 2"/>
                <a:gd name="T7" fmla="*/ 1 h 1"/>
                <a:gd name="T8" fmla="*/ 0 w 2"/>
                <a:gd name="T9" fmla="*/ 0 h 1"/>
                <a:gd name="T10" fmla="*/ 0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1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7" name="Freeform 26"/>
            <p:cNvSpPr>
              <a:spLocks/>
            </p:cNvSpPr>
            <p:nvPr/>
          </p:nvSpPr>
          <p:spPr bwMode="auto">
            <a:xfrm>
              <a:off x="2802" y="1761"/>
              <a:ext cx="220" cy="124"/>
            </a:xfrm>
            <a:custGeom>
              <a:avLst/>
              <a:gdLst>
                <a:gd name="T0" fmla="*/ 429 w 439"/>
                <a:gd name="T1" fmla="*/ 46 h 249"/>
                <a:gd name="T2" fmla="*/ 421 w 439"/>
                <a:gd name="T3" fmla="*/ 36 h 249"/>
                <a:gd name="T4" fmla="*/ 421 w 439"/>
                <a:gd name="T5" fmla="*/ 25 h 249"/>
                <a:gd name="T6" fmla="*/ 416 w 439"/>
                <a:gd name="T7" fmla="*/ 11 h 249"/>
                <a:gd name="T8" fmla="*/ 392 w 439"/>
                <a:gd name="T9" fmla="*/ 5 h 249"/>
                <a:gd name="T10" fmla="*/ 361 w 439"/>
                <a:gd name="T11" fmla="*/ 1 h 249"/>
                <a:gd name="T12" fmla="*/ 331 w 439"/>
                <a:gd name="T13" fmla="*/ 0 h 249"/>
                <a:gd name="T14" fmla="*/ 300 w 439"/>
                <a:gd name="T15" fmla="*/ 1 h 249"/>
                <a:gd name="T16" fmla="*/ 267 w 439"/>
                <a:gd name="T17" fmla="*/ 6 h 249"/>
                <a:gd name="T18" fmla="*/ 230 w 439"/>
                <a:gd name="T19" fmla="*/ 14 h 249"/>
                <a:gd name="T20" fmla="*/ 194 w 439"/>
                <a:gd name="T21" fmla="*/ 23 h 249"/>
                <a:gd name="T22" fmla="*/ 159 w 439"/>
                <a:gd name="T23" fmla="*/ 35 h 249"/>
                <a:gd name="T24" fmla="*/ 127 w 439"/>
                <a:gd name="T25" fmla="*/ 46 h 249"/>
                <a:gd name="T26" fmla="*/ 98 w 439"/>
                <a:gd name="T27" fmla="*/ 64 h 249"/>
                <a:gd name="T28" fmla="*/ 70 w 439"/>
                <a:gd name="T29" fmla="*/ 84 h 249"/>
                <a:gd name="T30" fmla="*/ 44 w 439"/>
                <a:gd name="T31" fmla="*/ 107 h 249"/>
                <a:gd name="T32" fmla="*/ 22 w 439"/>
                <a:gd name="T33" fmla="*/ 134 h 249"/>
                <a:gd name="T34" fmla="*/ 6 w 439"/>
                <a:gd name="T35" fmla="*/ 162 h 249"/>
                <a:gd name="T36" fmla="*/ 0 w 439"/>
                <a:gd name="T37" fmla="*/ 190 h 249"/>
                <a:gd name="T38" fmla="*/ 5 w 439"/>
                <a:gd name="T39" fmla="*/ 223 h 249"/>
                <a:gd name="T40" fmla="*/ 18 w 439"/>
                <a:gd name="T41" fmla="*/ 248 h 249"/>
                <a:gd name="T42" fmla="*/ 35 w 439"/>
                <a:gd name="T43" fmla="*/ 243 h 249"/>
                <a:gd name="T44" fmla="*/ 30 w 439"/>
                <a:gd name="T45" fmla="*/ 217 h 249"/>
                <a:gd name="T46" fmla="*/ 27 w 439"/>
                <a:gd name="T47" fmla="*/ 187 h 249"/>
                <a:gd name="T48" fmla="*/ 34 w 439"/>
                <a:gd name="T49" fmla="*/ 162 h 249"/>
                <a:gd name="T50" fmla="*/ 52 w 439"/>
                <a:gd name="T51" fmla="*/ 137 h 249"/>
                <a:gd name="T52" fmla="*/ 78 w 439"/>
                <a:gd name="T53" fmla="*/ 113 h 249"/>
                <a:gd name="T54" fmla="*/ 105 w 439"/>
                <a:gd name="T55" fmla="*/ 91 h 249"/>
                <a:gd name="T56" fmla="*/ 135 w 439"/>
                <a:gd name="T57" fmla="*/ 74 h 249"/>
                <a:gd name="T58" fmla="*/ 165 w 439"/>
                <a:gd name="T59" fmla="*/ 59 h 249"/>
                <a:gd name="T60" fmla="*/ 194 w 439"/>
                <a:gd name="T61" fmla="*/ 47 h 249"/>
                <a:gd name="T62" fmla="*/ 218 w 439"/>
                <a:gd name="T63" fmla="*/ 40 h 249"/>
                <a:gd name="T64" fmla="*/ 244 w 439"/>
                <a:gd name="T65" fmla="*/ 35 h 249"/>
                <a:gd name="T66" fmla="*/ 269 w 439"/>
                <a:gd name="T67" fmla="*/ 31 h 249"/>
                <a:gd name="T68" fmla="*/ 294 w 439"/>
                <a:gd name="T69" fmla="*/ 28 h 249"/>
                <a:gd name="T70" fmla="*/ 320 w 439"/>
                <a:gd name="T71" fmla="*/ 28 h 249"/>
                <a:gd name="T72" fmla="*/ 345 w 439"/>
                <a:gd name="T73" fmla="*/ 28 h 249"/>
                <a:gd name="T74" fmla="*/ 370 w 439"/>
                <a:gd name="T75" fmla="*/ 29 h 249"/>
                <a:gd name="T76" fmla="*/ 378 w 439"/>
                <a:gd name="T77" fmla="*/ 40 h 249"/>
                <a:gd name="T78" fmla="*/ 370 w 439"/>
                <a:gd name="T79" fmla="*/ 61 h 249"/>
                <a:gd name="T80" fmla="*/ 362 w 439"/>
                <a:gd name="T81" fmla="*/ 85 h 249"/>
                <a:gd name="T82" fmla="*/ 358 w 439"/>
                <a:gd name="T83" fmla="*/ 110 h 249"/>
                <a:gd name="T84" fmla="*/ 358 w 439"/>
                <a:gd name="T85" fmla="*/ 133 h 249"/>
                <a:gd name="T86" fmla="*/ 375 w 439"/>
                <a:gd name="T87" fmla="*/ 137 h 249"/>
                <a:gd name="T88" fmla="*/ 382 w 439"/>
                <a:gd name="T89" fmla="*/ 118 h 249"/>
                <a:gd name="T90" fmla="*/ 386 w 439"/>
                <a:gd name="T91" fmla="*/ 95 h 249"/>
                <a:gd name="T92" fmla="*/ 393 w 439"/>
                <a:gd name="T93" fmla="*/ 74 h 249"/>
                <a:gd name="T94" fmla="*/ 398 w 439"/>
                <a:gd name="T95" fmla="*/ 60 h 249"/>
                <a:gd name="T96" fmla="*/ 403 w 439"/>
                <a:gd name="T97" fmla="*/ 55 h 249"/>
                <a:gd name="T98" fmla="*/ 406 w 439"/>
                <a:gd name="T99" fmla="*/ 61 h 249"/>
                <a:gd name="T100" fmla="*/ 408 w 439"/>
                <a:gd name="T101" fmla="*/ 64 h 249"/>
                <a:gd name="T102" fmla="*/ 409 w 439"/>
                <a:gd name="T103" fmla="*/ 65 h 249"/>
                <a:gd name="T104" fmla="*/ 411 w 439"/>
                <a:gd name="T105" fmla="*/ 69 h 249"/>
                <a:gd name="T106" fmla="*/ 411 w 439"/>
                <a:gd name="T107" fmla="*/ 75 h 249"/>
                <a:gd name="T108" fmla="*/ 413 w 439"/>
                <a:gd name="T109" fmla="*/ 83 h 249"/>
                <a:gd name="T110" fmla="*/ 414 w 439"/>
                <a:gd name="T111" fmla="*/ 91 h 249"/>
                <a:gd name="T112" fmla="*/ 420 w 439"/>
                <a:gd name="T113" fmla="*/ 104 h 249"/>
                <a:gd name="T114" fmla="*/ 437 w 439"/>
                <a:gd name="T115" fmla="*/ 99 h 249"/>
                <a:gd name="T116" fmla="*/ 438 w 439"/>
                <a:gd name="T117" fmla="*/ 80 h 249"/>
                <a:gd name="T118" fmla="*/ 436 w 439"/>
                <a:gd name="T119" fmla="*/ 6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9" h="249">
                  <a:moveTo>
                    <a:pt x="432" y="52"/>
                  </a:moveTo>
                  <a:lnTo>
                    <a:pt x="429" y="46"/>
                  </a:lnTo>
                  <a:lnTo>
                    <a:pt x="424" y="42"/>
                  </a:lnTo>
                  <a:lnTo>
                    <a:pt x="421" y="36"/>
                  </a:lnTo>
                  <a:lnTo>
                    <a:pt x="416" y="31"/>
                  </a:lnTo>
                  <a:lnTo>
                    <a:pt x="421" y="25"/>
                  </a:lnTo>
                  <a:lnTo>
                    <a:pt x="421" y="17"/>
                  </a:lnTo>
                  <a:lnTo>
                    <a:pt x="416" y="11"/>
                  </a:lnTo>
                  <a:lnTo>
                    <a:pt x="408" y="7"/>
                  </a:lnTo>
                  <a:lnTo>
                    <a:pt x="392" y="5"/>
                  </a:lnTo>
                  <a:lnTo>
                    <a:pt x="376" y="4"/>
                  </a:lnTo>
                  <a:lnTo>
                    <a:pt x="361" y="1"/>
                  </a:lnTo>
                  <a:lnTo>
                    <a:pt x="346" y="0"/>
                  </a:lnTo>
                  <a:lnTo>
                    <a:pt x="331" y="0"/>
                  </a:lnTo>
                  <a:lnTo>
                    <a:pt x="316" y="0"/>
                  </a:lnTo>
                  <a:lnTo>
                    <a:pt x="300" y="1"/>
                  </a:lnTo>
                  <a:lnTo>
                    <a:pt x="284" y="4"/>
                  </a:lnTo>
                  <a:lnTo>
                    <a:pt x="267" y="6"/>
                  </a:lnTo>
                  <a:lnTo>
                    <a:pt x="248" y="9"/>
                  </a:lnTo>
                  <a:lnTo>
                    <a:pt x="230" y="14"/>
                  </a:lnTo>
                  <a:lnTo>
                    <a:pt x="211" y="19"/>
                  </a:lnTo>
                  <a:lnTo>
                    <a:pt x="194" y="23"/>
                  </a:lnTo>
                  <a:lnTo>
                    <a:pt x="176" y="29"/>
                  </a:lnTo>
                  <a:lnTo>
                    <a:pt x="159" y="35"/>
                  </a:lnTo>
                  <a:lnTo>
                    <a:pt x="142" y="40"/>
                  </a:lnTo>
                  <a:lnTo>
                    <a:pt x="127" y="46"/>
                  </a:lnTo>
                  <a:lnTo>
                    <a:pt x="113" y="54"/>
                  </a:lnTo>
                  <a:lnTo>
                    <a:pt x="98" y="64"/>
                  </a:lnTo>
                  <a:lnTo>
                    <a:pt x="83" y="74"/>
                  </a:lnTo>
                  <a:lnTo>
                    <a:pt x="70" y="84"/>
                  </a:lnTo>
                  <a:lnTo>
                    <a:pt x="57" y="96"/>
                  </a:lnTo>
                  <a:lnTo>
                    <a:pt x="44" y="107"/>
                  </a:lnTo>
                  <a:lnTo>
                    <a:pt x="34" y="119"/>
                  </a:lnTo>
                  <a:lnTo>
                    <a:pt x="22" y="134"/>
                  </a:lnTo>
                  <a:lnTo>
                    <a:pt x="13" y="148"/>
                  </a:lnTo>
                  <a:lnTo>
                    <a:pt x="6" y="162"/>
                  </a:lnTo>
                  <a:lnTo>
                    <a:pt x="2" y="177"/>
                  </a:lnTo>
                  <a:lnTo>
                    <a:pt x="0" y="190"/>
                  </a:lnTo>
                  <a:lnTo>
                    <a:pt x="2" y="206"/>
                  </a:lnTo>
                  <a:lnTo>
                    <a:pt x="5" y="223"/>
                  </a:lnTo>
                  <a:lnTo>
                    <a:pt x="11" y="241"/>
                  </a:lnTo>
                  <a:lnTo>
                    <a:pt x="18" y="248"/>
                  </a:lnTo>
                  <a:lnTo>
                    <a:pt x="28" y="249"/>
                  </a:lnTo>
                  <a:lnTo>
                    <a:pt x="35" y="243"/>
                  </a:lnTo>
                  <a:lnTo>
                    <a:pt x="36" y="234"/>
                  </a:lnTo>
                  <a:lnTo>
                    <a:pt x="30" y="217"/>
                  </a:lnTo>
                  <a:lnTo>
                    <a:pt x="28" y="201"/>
                  </a:lnTo>
                  <a:lnTo>
                    <a:pt x="27" y="187"/>
                  </a:lnTo>
                  <a:lnTo>
                    <a:pt x="29" y="174"/>
                  </a:lnTo>
                  <a:lnTo>
                    <a:pt x="34" y="162"/>
                  </a:lnTo>
                  <a:lnTo>
                    <a:pt x="42" y="150"/>
                  </a:lnTo>
                  <a:lnTo>
                    <a:pt x="52" y="137"/>
                  </a:lnTo>
                  <a:lnTo>
                    <a:pt x="65" y="125"/>
                  </a:lnTo>
                  <a:lnTo>
                    <a:pt x="78" y="113"/>
                  </a:lnTo>
                  <a:lnTo>
                    <a:pt x="91" y="102"/>
                  </a:lnTo>
                  <a:lnTo>
                    <a:pt x="105" y="91"/>
                  </a:lnTo>
                  <a:lnTo>
                    <a:pt x="120" y="82"/>
                  </a:lnTo>
                  <a:lnTo>
                    <a:pt x="135" y="74"/>
                  </a:lnTo>
                  <a:lnTo>
                    <a:pt x="150" y="66"/>
                  </a:lnTo>
                  <a:lnTo>
                    <a:pt x="165" y="59"/>
                  </a:lnTo>
                  <a:lnTo>
                    <a:pt x="181" y="52"/>
                  </a:lnTo>
                  <a:lnTo>
                    <a:pt x="194" y="47"/>
                  </a:lnTo>
                  <a:lnTo>
                    <a:pt x="206" y="44"/>
                  </a:lnTo>
                  <a:lnTo>
                    <a:pt x="218" y="40"/>
                  </a:lnTo>
                  <a:lnTo>
                    <a:pt x="231" y="37"/>
                  </a:lnTo>
                  <a:lnTo>
                    <a:pt x="244" y="35"/>
                  </a:lnTo>
                  <a:lnTo>
                    <a:pt x="256" y="32"/>
                  </a:lnTo>
                  <a:lnTo>
                    <a:pt x="269" y="31"/>
                  </a:lnTo>
                  <a:lnTo>
                    <a:pt x="282" y="29"/>
                  </a:lnTo>
                  <a:lnTo>
                    <a:pt x="294" y="28"/>
                  </a:lnTo>
                  <a:lnTo>
                    <a:pt x="307" y="28"/>
                  </a:lnTo>
                  <a:lnTo>
                    <a:pt x="320" y="28"/>
                  </a:lnTo>
                  <a:lnTo>
                    <a:pt x="332" y="27"/>
                  </a:lnTo>
                  <a:lnTo>
                    <a:pt x="345" y="28"/>
                  </a:lnTo>
                  <a:lnTo>
                    <a:pt x="358" y="28"/>
                  </a:lnTo>
                  <a:lnTo>
                    <a:pt x="370" y="29"/>
                  </a:lnTo>
                  <a:lnTo>
                    <a:pt x="383" y="30"/>
                  </a:lnTo>
                  <a:lnTo>
                    <a:pt x="378" y="40"/>
                  </a:lnTo>
                  <a:lnTo>
                    <a:pt x="375" y="51"/>
                  </a:lnTo>
                  <a:lnTo>
                    <a:pt x="370" y="61"/>
                  </a:lnTo>
                  <a:lnTo>
                    <a:pt x="366" y="73"/>
                  </a:lnTo>
                  <a:lnTo>
                    <a:pt x="362" y="85"/>
                  </a:lnTo>
                  <a:lnTo>
                    <a:pt x="360" y="97"/>
                  </a:lnTo>
                  <a:lnTo>
                    <a:pt x="358" y="110"/>
                  </a:lnTo>
                  <a:lnTo>
                    <a:pt x="355" y="122"/>
                  </a:lnTo>
                  <a:lnTo>
                    <a:pt x="358" y="133"/>
                  </a:lnTo>
                  <a:lnTo>
                    <a:pt x="367" y="137"/>
                  </a:lnTo>
                  <a:lnTo>
                    <a:pt x="375" y="137"/>
                  </a:lnTo>
                  <a:lnTo>
                    <a:pt x="381" y="129"/>
                  </a:lnTo>
                  <a:lnTo>
                    <a:pt x="382" y="118"/>
                  </a:lnTo>
                  <a:lnTo>
                    <a:pt x="384" y="106"/>
                  </a:lnTo>
                  <a:lnTo>
                    <a:pt x="386" y="95"/>
                  </a:lnTo>
                  <a:lnTo>
                    <a:pt x="390" y="83"/>
                  </a:lnTo>
                  <a:lnTo>
                    <a:pt x="393" y="74"/>
                  </a:lnTo>
                  <a:lnTo>
                    <a:pt x="396" y="66"/>
                  </a:lnTo>
                  <a:lnTo>
                    <a:pt x="398" y="60"/>
                  </a:lnTo>
                  <a:lnTo>
                    <a:pt x="400" y="53"/>
                  </a:lnTo>
                  <a:lnTo>
                    <a:pt x="403" y="55"/>
                  </a:lnTo>
                  <a:lnTo>
                    <a:pt x="405" y="58"/>
                  </a:lnTo>
                  <a:lnTo>
                    <a:pt x="406" y="61"/>
                  </a:lnTo>
                  <a:lnTo>
                    <a:pt x="408" y="64"/>
                  </a:lnTo>
                  <a:lnTo>
                    <a:pt x="408" y="64"/>
                  </a:lnTo>
                  <a:lnTo>
                    <a:pt x="409" y="65"/>
                  </a:lnTo>
                  <a:lnTo>
                    <a:pt x="409" y="65"/>
                  </a:lnTo>
                  <a:lnTo>
                    <a:pt x="409" y="66"/>
                  </a:lnTo>
                  <a:lnTo>
                    <a:pt x="411" y="69"/>
                  </a:lnTo>
                  <a:lnTo>
                    <a:pt x="411" y="72"/>
                  </a:lnTo>
                  <a:lnTo>
                    <a:pt x="411" y="75"/>
                  </a:lnTo>
                  <a:lnTo>
                    <a:pt x="412" y="79"/>
                  </a:lnTo>
                  <a:lnTo>
                    <a:pt x="413" y="83"/>
                  </a:lnTo>
                  <a:lnTo>
                    <a:pt x="413" y="87"/>
                  </a:lnTo>
                  <a:lnTo>
                    <a:pt x="414" y="91"/>
                  </a:lnTo>
                  <a:lnTo>
                    <a:pt x="414" y="96"/>
                  </a:lnTo>
                  <a:lnTo>
                    <a:pt x="420" y="104"/>
                  </a:lnTo>
                  <a:lnTo>
                    <a:pt x="429" y="104"/>
                  </a:lnTo>
                  <a:lnTo>
                    <a:pt x="437" y="99"/>
                  </a:lnTo>
                  <a:lnTo>
                    <a:pt x="439" y="89"/>
                  </a:lnTo>
                  <a:lnTo>
                    <a:pt x="438" y="80"/>
                  </a:lnTo>
                  <a:lnTo>
                    <a:pt x="437" y="69"/>
                  </a:lnTo>
                  <a:lnTo>
                    <a:pt x="436" y="60"/>
                  </a:lnTo>
                  <a:lnTo>
                    <a:pt x="432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8" name="Freeform 27"/>
            <p:cNvSpPr>
              <a:spLocks/>
            </p:cNvSpPr>
            <p:nvPr/>
          </p:nvSpPr>
          <p:spPr bwMode="auto">
            <a:xfrm>
              <a:off x="3015" y="1766"/>
              <a:ext cx="76" cy="69"/>
            </a:xfrm>
            <a:custGeom>
              <a:avLst/>
              <a:gdLst>
                <a:gd name="T0" fmla="*/ 128 w 152"/>
                <a:gd name="T1" fmla="*/ 39 h 138"/>
                <a:gd name="T2" fmla="*/ 117 w 152"/>
                <a:gd name="T3" fmla="*/ 44 h 138"/>
                <a:gd name="T4" fmla="*/ 107 w 152"/>
                <a:gd name="T5" fmla="*/ 50 h 138"/>
                <a:gd name="T6" fmla="*/ 98 w 152"/>
                <a:gd name="T7" fmla="*/ 57 h 138"/>
                <a:gd name="T8" fmla="*/ 90 w 152"/>
                <a:gd name="T9" fmla="*/ 64 h 138"/>
                <a:gd name="T10" fmla="*/ 83 w 152"/>
                <a:gd name="T11" fmla="*/ 72 h 138"/>
                <a:gd name="T12" fmla="*/ 78 w 152"/>
                <a:gd name="T13" fmla="*/ 58 h 138"/>
                <a:gd name="T14" fmla="*/ 73 w 152"/>
                <a:gd name="T15" fmla="*/ 25 h 138"/>
                <a:gd name="T16" fmla="*/ 68 w 152"/>
                <a:gd name="T17" fmla="*/ 3 h 138"/>
                <a:gd name="T18" fmla="*/ 55 w 152"/>
                <a:gd name="T19" fmla="*/ 0 h 138"/>
                <a:gd name="T20" fmla="*/ 41 w 152"/>
                <a:gd name="T21" fmla="*/ 12 h 138"/>
                <a:gd name="T22" fmla="*/ 24 w 152"/>
                <a:gd name="T23" fmla="*/ 33 h 138"/>
                <a:gd name="T24" fmla="*/ 14 w 152"/>
                <a:gd name="T25" fmla="*/ 56 h 138"/>
                <a:gd name="T26" fmla="*/ 4 w 152"/>
                <a:gd name="T27" fmla="*/ 80 h 138"/>
                <a:gd name="T28" fmla="*/ 0 w 152"/>
                <a:gd name="T29" fmla="*/ 101 h 138"/>
                <a:gd name="T30" fmla="*/ 17 w 152"/>
                <a:gd name="T31" fmla="*/ 106 h 138"/>
                <a:gd name="T32" fmla="*/ 29 w 152"/>
                <a:gd name="T33" fmla="*/ 87 h 138"/>
                <a:gd name="T34" fmla="*/ 38 w 152"/>
                <a:gd name="T35" fmla="*/ 65 h 138"/>
                <a:gd name="T36" fmla="*/ 42 w 152"/>
                <a:gd name="T37" fmla="*/ 54 h 138"/>
                <a:gd name="T38" fmla="*/ 42 w 152"/>
                <a:gd name="T39" fmla="*/ 54 h 138"/>
                <a:gd name="T40" fmla="*/ 45 w 152"/>
                <a:gd name="T41" fmla="*/ 51 h 138"/>
                <a:gd name="T42" fmla="*/ 49 w 152"/>
                <a:gd name="T43" fmla="*/ 44 h 138"/>
                <a:gd name="T44" fmla="*/ 52 w 152"/>
                <a:gd name="T45" fmla="*/ 44 h 138"/>
                <a:gd name="T46" fmla="*/ 53 w 152"/>
                <a:gd name="T47" fmla="*/ 51 h 138"/>
                <a:gd name="T48" fmla="*/ 53 w 152"/>
                <a:gd name="T49" fmla="*/ 54 h 138"/>
                <a:gd name="T50" fmla="*/ 53 w 152"/>
                <a:gd name="T51" fmla="*/ 54 h 138"/>
                <a:gd name="T52" fmla="*/ 53 w 152"/>
                <a:gd name="T53" fmla="*/ 57 h 138"/>
                <a:gd name="T54" fmla="*/ 54 w 152"/>
                <a:gd name="T55" fmla="*/ 64 h 138"/>
                <a:gd name="T56" fmla="*/ 54 w 152"/>
                <a:gd name="T57" fmla="*/ 71 h 138"/>
                <a:gd name="T58" fmla="*/ 54 w 152"/>
                <a:gd name="T59" fmla="*/ 81 h 138"/>
                <a:gd name="T60" fmla="*/ 55 w 152"/>
                <a:gd name="T61" fmla="*/ 91 h 138"/>
                <a:gd name="T62" fmla="*/ 58 w 152"/>
                <a:gd name="T63" fmla="*/ 94 h 138"/>
                <a:gd name="T64" fmla="*/ 57 w 152"/>
                <a:gd name="T65" fmla="*/ 106 h 138"/>
                <a:gd name="T66" fmla="*/ 71 w 152"/>
                <a:gd name="T67" fmla="*/ 116 h 138"/>
                <a:gd name="T68" fmla="*/ 87 w 152"/>
                <a:gd name="T69" fmla="*/ 104 h 138"/>
                <a:gd name="T70" fmla="*/ 102 w 152"/>
                <a:gd name="T71" fmla="*/ 87 h 138"/>
                <a:gd name="T72" fmla="*/ 111 w 152"/>
                <a:gd name="T73" fmla="*/ 79 h 138"/>
                <a:gd name="T74" fmla="*/ 111 w 152"/>
                <a:gd name="T75" fmla="*/ 79 h 138"/>
                <a:gd name="T76" fmla="*/ 114 w 152"/>
                <a:gd name="T77" fmla="*/ 77 h 138"/>
                <a:gd name="T78" fmla="*/ 117 w 152"/>
                <a:gd name="T79" fmla="*/ 76 h 138"/>
                <a:gd name="T80" fmla="*/ 117 w 152"/>
                <a:gd name="T81" fmla="*/ 77 h 138"/>
                <a:gd name="T82" fmla="*/ 116 w 152"/>
                <a:gd name="T83" fmla="*/ 84 h 138"/>
                <a:gd name="T84" fmla="*/ 115 w 152"/>
                <a:gd name="T85" fmla="*/ 86 h 138"/>
                <a:gd name="T86" fmla="*/ 115 w 152"/>
                <a:gd name="T87" fmla="*/ 86 h 138"/>
                <a:gd name="T88" fmla="*/ 114 w 152"/>
                <a:gd name="T89" fmla="*/ 91 h 138"/>
                <a:gd name="T90" fmla="*/ 110 w 152"/>
                <a:gd name="T91" fmla="*/ 96 h 138"/>
                <a:gd name="T92" fmla="*/ 106 w 152"/>
                <a:gd name="T93" fmla="*/ 103 h 138"/>
                <a:gd name="T94" fmla="*/ 100 w 152"/>
                <a:gd name="T95" fmla="*/ 114 h 138"/>
                <a:gd name="T96" fmla="*/ 96 w 152"/>
                <a:gd name="T97" fmla="*/ 129 h 138"/>
                <a:gd name="T98" fmla="*/ 111 w 152"/>
                <a:gd name="T99" fmla="*/ 138 h 138"/>
                <a:gd name="T100" fmla="*/ 125 w 152"/>
                <a:gd name="T101" fmla="*/ 123 h 138"/>
                <a:gd name="T102" fmla="*/ 137 w 152"/>
                <a:gd name="T103" fmla="*/ 103 h 138"/>
                <a:gd name="T104" fmla="*/ 143 w 152"/>
                <a:gd name="T105" fmla="*/ 83 h 138"/>
                <a:gd name="T106" fmla="*/ 148 w 152"/>
                <a:gd name="T107" fmla="*/ 62 h 138"/>
                <a:gd name="T108" fmla="*/ 151 w 152"/>
                <a:gd name="T109" fmla="*/ 43 h 138"/>
                <a:gd name="T110" fmla="*/ 140 w 152"/>
                <a:gd name="T111" fmla="*/ 3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2" h="138">
                  <a:moveTo>
                    <a:pt x="132" y="36"/>
                  </a:moveTo>
                  <a:lnTo>
                    <a:pt x="128" y="39"/>
                  </a:lnTo>
                  <a:lnTo>
                    <a:pt x="123" y="42"/>
                  </a:lnTo>
                  <a:lnTo>
                    <a:pt x="117" y="44"/>
                  </a:lnTo>
                  <a:lnTo>
                    <a:pt x="113" y="47"/>
                  </a:lnTo>
                  <a:lnTo>
                    <a:pt x="107" y="50"/>
                  </a:lnTo>
                  <a:lnTo>
                    <a:pt x="102" y="54"/>
                  </a:lnTo>
                  <a:lnTo>
                    <a:pt x="98" y="57"/>
                  </a:lnTo>
                  <a:lnTo>
                    <a:pt x="93" y="61"/>
                  </a:lnTo>
                  <a:lnTo>
                    <a:pt x="90" y="64"/>
                  </a:lnTo>
                  <a:lnTo>
                    <a:pt x="86" y="68"/>
                  </a:lnTo>
                  <a:lnTo>
                    <a:pt x="83" y="72"/>
                  </a:lnTo>
                  <a:lnTo>
                    <a:pt x="79" y="76"/>
                  </a:lnTo>
                  <a:lnTo>
                    <a:pt x="78" y="58"/>
                  </a:lnTo>
                  <a:lnTo>
                    <a:pt x="76" y="42"/>
                  </a:lnTo>
                  <a:lnTo>
                    <a:pt x="73" y="25"/>
                  </a:lnTo>
                  <a:lnTo>
                    <a:pt x="71" y="9"/>
                  </a:lnTo>
                  <a:lnTo>
                    <a:pt x="68" y="3"/>
                  </a:lnTo>
                  <a:lnTo>
                    <a:pt x="62" y="0"/>
                  </a:lnTo>
                  <a:lnTo>
                    <a:pt x="55" y="0"/>
                  </a:lnTo>
                  <a:lnTo>
                    <a:pt x="49" y="3"/>
                  </a:lnTo>
                  <a:lnTo>
                    <a:pt x="41" y="12"/>
                  </a:lnTo>
                  <a:lnTo>
                    <a:pt x="32" y="23"/>
                  </a:lnTo>
                  <a:lnTo>
                    <a:pt x="24" y="33"/>
                  </a:lnTo>
                  <a:lnTo>
                    <a:pt x="18" y="44"/>
                  </a:lnTo>
                  <a:lnTo>
                    <a:pt x="14" y="56"/>
                  </a:lnTo>
                  <a:lnTo>
                    <a:pt x="9" y="68"/>
                  </a:lnTo>
                  <a:lnTo>
                    <a:pt x="4" y="80"/>
                  </a:lnTo>
                  <a:lnTo>
                    <a:pt x="0" y="92"/>
                  </a:lnTo>
                  <a:lnTo>
                    <a:pt x="0" y="101"/>
                  </a:lnTo>
                  <a:lnTo>
                    <a:pt x="8" y="107"/>
                  </a:lnTo>
                  <a:lnTo>
                    <a:pt x="17" y="106"/>
                  </a:lnTo>
                  <a:lnTo>
                    <a:pt x="24" y="99"/>
                  </a:lnTo>
                  <a:lnTo>
                    <a:pt x="29" y="87"/>
                  </a:lnTo>
                  <a:lnTo>
                    <a:pt x="33" y="76"/>
                  </a:lnTo>
                  <a:lnTo>
                    <a:pt x="38" y="65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5" y="51"/>
                  </a:lnTo>
                  <a:lnTo>
                    <a:pt x="47" y="48"/>
                  </a:lnTo>
                  <a:lnTo>
                    <a:pt x="49" y="44"/>
                  </a:lnTo>
                  <a:lnTo>
                    <a:pt x="52" y="42"/>
                  </a:lnTo>
                  <a:lnTo>
                    <a:pt x="52" y="44"/>
                  </a:lnTo>
                  <a:lnTo>
                    <a:pt x="53" y="48"/>
                  </a:lnTo>
                  <a:lnTo>
                    <a:pt x="53" y="51"/>
                  </a:lnTo>
                  <a:lnTo>
                    <a:pt x="53" y="54"/>
                  </a:lnTo>
                  <a:lnTo>
                    <a:pt x="53" y="54"/>
                  </a:lnTo>
                  <a:lnTo>
                    <a:pt x="53" y="54"/>
                  </a:lnTo>
                  <a:lnTo>
                    <a:pt x="53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4" y="61"/>
                  </a:lnTo>
                  <a:lnTo>
                    <a:pt x="54" y="64"/>
                  </a:lnTo>
                  <a:lnTo>
                    <a:pt x="54" y="66"/>
                  </a:lnTo>
                  <a:lnTo>
                    <a:pt x="54" y="71"/>
                  </a:lnTo>
                  <a:lnTo>
                    <a:pt x="54" y="77"/>
                  </a:lnTo>
                  <a:lnTo>
                    <a:pt x="54" y="81"/>
                  </a:lnTo>
                  <a:lnTo>
                    <a:pt x="55" y="87"/>
                  </a:lnTo>
                  <a:lnTo>
                    <a:pt x="55" y="91"/>
                  </a:lnTo>
                  <a:lnTo>
                    <a:pt x="56" y="93"/>
                  </a:lnTo>
                  <a:lnTo>
                    <a:pt x="58" y="94"/>
                  </a:lnTo>
                  <a:lnTo>
                    <a:pt x="60" y="96"/>
                  </a:lnTo>
                  <a:lnTo>
                    <a:pt x="57" y="106"/>
                  </a:lnTo>
                  <a:lnTo>
                    <a:pt x="63" y="112"/>
                  </a:lnTo>
                  <a:lnTo>
                    <a:pt x="71" y="116"/>
                  </a:lnTo>
                  <a:lnTo>
                    <a:pt x="79" y="112"/>
                  </a:lnTo>
                  <a:lnTo>
                    <a:pt x="87" y="104"/>
                  </a:lnTo>
                  <a:lnTo>
                    <a:pt x="95" y="96"/>
                  </a:lnTo>
                  <a:lnTo>
                    <a:pt x="102" y="87"/>
                  </a:lnTo>
                  <a:lnTo>
                    <a:pt x="110" y="79"/>
                  </a:lnTo>
                  <a:lnTo>
                    <a:pt x="111" y="79"/>
                  </a:lnTo>
                  <a:lnTo>
                    <a:pt x="111" y="79"/>
                  </a:lnTo>
                  <a:lnTo>
                    <a:pt x="111" y="79"/>
                  </a:lnTo>
                  <a:lnTo>
                    <a:pt x="113" y="78"/>
                  </a:lnTo>
                  <a:lnTo>
                    <a:pt x="114" y="77"/>
                  </a:lnTo>
                  <a:lnTo>
                    <a:pt x="116" y="76"/>
                  </a:lnTo>
                  <a:lnTo>
                    <a:pt x="117" y="76"/>
                  </a:lnTo>
                  <a:lnTo>
                    <a:pt x="118" y="74"/>
                  </a:lnTo>
                  <a:lnTo>
                    <a:pt x="117" y="77"/>
                  </a:lnTo>
                  <a:lnTo>
                    <a:pt x="117" y="80"/>
                  </a:lnTo>
                  <a:lnTo>
                    <a:pt x="116" y="84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15" y="87"/>
                  </a:lnTo>
                  <a:lnTo>
                    <a:pt x="114" y="91"/>
                  </a:lnTo>
                  <a:lnTo>
                    <a:pt x="111" y="93"/>
                  </a:lnTo>
                  <a:lnTo>
                    <a:pt x="110" y="96"/>
                  </a:lnTo>
                  <a:lnTo>
                    <a:pt x="108" y="99"/>
                  </a:lnTo>
                  <a:lnTo>
                    <a:pt x="106" y="103"/>
                  </a:lnTo>
                  <a:lnTo>
                    <a:pt x="103" y="109"/>
                  </a:lnTo>
                  <a:lnTo>
                    <a:pt x="100" y="114"/>
                  </a:lnTo>
                  <a:lnTo>
                    <a:pt x="98" y="119"/>
                  </a:lnTo>
                  <a:lnTo>
                    <a:pt x="96" y="129"/>
                  </a:lnTo>
                  <a:lnTo>
                    <a:pt x="102" y="136"/>
                  </a:lnTo>
                  <a:lnTo>
                    <a:pt x="111" y="138"/>
                  </a:lnTo>
                  <a:lnTo>
                    <a:pt x="120" y="132"/>
                  </a:lnTo>
                  <a:lnTo>
                    <a:pt x="125" y="123"/>
                  </a:lnTo>
                  <a:lnTo>
                    <a:pt x="131" y="112"/>
                  </a:lnTo>
                  <a:lnTo>
                    <a:pt x="137" y="103"/>
                  </a:lnTo>
                  <a:lnTo>
                    <a:pt x="140" y="94"/>
                  </a:lnTo>
                  <a:lnTo>
                    <a:pt x="143" y="83"/>
                  </a:lnTo>
                  <a:lnTo>
                    <a:pt x="146" y="72"/>
                  </a:lnTo>
                  <a:lnTo>
                    <a:pt x="148" y="62"/>
                  </a:lnTo>
                  <a:lnTo>
                    <a:pt x="152" y="51"/>
                  </a:lnTo>
                  <a:lnTo>
                    <a:pt x="151" y="43"/>
                  </a:lnTo>
                  <a:lnTo>
                    <a:pt x="147" y="38"/>
                  </a:lnTo>
                  <a:lnTo>
                    <a:pt x="140" y="35"/>
                  </a:lnTo>
                  <a:lnTo>
                    <a:pt x="132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9" name="Freeform 28"/>
            <p:cNvSpPr>
              <a:spLocks/>
            </p:cNvSpPr>
            <p:nvPr/>
          </p:nvSpPr>
          <p:spPr bwMode="auto">
            <a:xfrm>
              <a:off x="2910" y="1831"/>
              <a:ext cx="196" cy="251"/>
            </a:xfrm>
            <a:custGeom>
              <a:avLst/>
              <a:gdLst>
                <a:gd name="T0" fmla="*/ 369 w 393"/>
                <a:gd name="T1" fmla="*/ 1 h 502"/>
                <a:gd name="T2" fmla="*/ 351 w 393"/>
                <a:gd name="T3" fmla="*/ 4 h 502"/>
                <a:gd name="T4" fmla="*/ 335 w 393"/>
                <a:gd name="T5" fmla="*/ 9 h 502"/>
                <a:gd name="T6" fmla="*/ 318 w 393"/>
                <a:gd name="T7" fmla="*/ 14 h 502"/>
                <a:gd name="T8" fmla="*/ 302 w 393"/>
                <a:gd name="T9" fmla="*/ 23 h 502"/>
                <a:gd name="T10" fmla="*/ 306 w 393"/>
                <a:gd name="T11" fmla="*/ 39 h 502"/>
                <a:gd name="T12" fmla="*/ 325 w 393"/>
                <a:gd name="T13" fmla="*/ 38 h 502"/>
                <a:gd name="T14" fmla="*/ 339 w 393"/>
                <a:gd name="T15" fmla="*/ 34 h 502"/>
                <a:gd name="T16" fmla="*/ 339 w 393"/>
                <a:gd name="T17" fmla="*/ 41 h 502"/>
                <a:gd name="T18" fmla="*/ 321 w 393"/>
                <a:gd name="T19" fmla="*/ 60 h 502"/>
                <a:gd name="T20" fmla="*/ 310 w 393"/>
                <a:gd name="T21" fmla="*/ 75 h 502"/>
                <a:gd name="T22" fmla="*/ 313 w 393"/>
                <a:gd name="T23" fmla="*/ 86 h 502"/>
                <a:gd name="T24" fmla="*/ 317 w 393"/>
                <a:gd name="T25" fmla="*/ 93 h 502"/>
                <a:gd name="T26" fmla="*/ 317 w 393"/>
                <a:gd name="T27" fmla="*/ 100 h 502"/>
                <a:gd name="T28" fmla="*/ 332 w 393"/>
                <a:gd name="T29" fmla="*/ 123 h 502"/>
                <a:gd name="T30" fmla="*/ 347 w 393"/>
                <a:gd name="T31" fmla="*/ 160 h 502"/>
                <a:gd name="T32" fmla="*/ 350 w 393"/>
                <a:gd name="T33" fmla="*/ 195 h 502"/>
                <a:gd name="T34" fmla="*/ 347 w 393"/>
                <a:gd name="T35" fmla="*/ 234 h 502"/>
                <a:gd name="T36" fmla="*/ 339 w 393"/>
                <a:gd name="T37" fmla="*/ 276 h 502"/>
                <a:gd name="T38" fmla="*/ 324 w 393"/>
                <a:gd name="T39" fmla="*/ 318 h 502"/>
                <a:gd name="T40" fmla="*/ 302 w 393"/>
                <a:gd name="T41" fmla="*/ 356 h 502"/>
                <a:gd name="T42" fmla="*/ 273 w 393"/>
                <a:gd name="T43" fmla="*/ 388 h 502"/>
                <a:gd name="T44" fmla="*/ 243 w 393"/>
                <a:gd name="T45" fmla="*/ 407 h 502"/>
                <a:gd name="T46" fmla="*/ 208 w 393"/>
                <a:gd name="T47" fmla="*/ 416 h 502"/>
                <a:gd name="T48" fmla="*/ 168 w 393"/>
                <a:gd name="T49" fmla="*/ 423 h 502"/>
                <a:gd name="T50" fmla="*/ 130 w 393"/>
                <a:gd name="T51" fmla="*/ 425 h 502"/>
                <a:gd name="T52" fmla="*/ 98 w 393"/>
                <a:gd name="T53" fmla="*/ 427 h 502"/>
                <a:gd name="T54" fmla="*/ 66 w 393"/>
                <a:gd name="T55" fmla="*/ 436 h 502"/>
                <a:gd name="T56" fmla="*/ 37 w 393"/>
                <a:gd name="T57" fmla="*/ 449 h 502"/>
                <a:gd name="T58" fmla="*/ 13 w 393"/>
                <a:gd name="T59" fmla="*/ 470 h 502"/>
                <a:gd name="T60" fmla="*/ 0 w 393"/>
                <a:gd name="T61" fmla="*/ 493 h 502"/>
                <a:gd name="T62" fmla="*/ 15 w 393"/>
                <a:gd name="T63" fmla="*/ 502 h 502"/>
                <a:gd name="T64" fmla="*/ 37 w 393"/>
                <a:gd name="T65" fmla="*/ 483 h 502"/>
                <a:gd name="T66" fmla="*/ 67 w 393"/>
                <a:gd name="T67" fmla="*/ 462 h 502"/>
                <a:gd name="T68" fmla="*/ 102 w 393"/>
                <a:gd name="T69" fmla="*/ 452 h 502"/>
                <a:gd name="T70" fmla="*/ 142 w 393"/>
                <a:gd name="T71" fmla="*/ 446 h 502"/>
                <a:gd name="T72" fmla="*/ 182 w 393"/>
                <a:gd name="T73" fmla="*/ 442 h 502"/>
                <a:gd name="T74" fmla="*/ 222 w 393"/>
                <a:gd name="T75" fmla="*/ 437 h 502"/>
                <a:gd name="T76" fmla="*/ 259 w 393"/>
                <a:gd name="T77" fmla="*/ 426 h 502"/>
                <a:gd name="T78" fmla="*/ 292 w 393"/>
                <a:gd name="T79" fmla="*/ 407 h 502"/>
                <a:gd name="T80" fmla="*/ 319 w 393"/>
                <a:gd name="T81" fmla="*/ 376 h 502"/>
                <a:gd name="T82" fmla="*/ 340 w 393"/>
                <a:gd name="T83" fmla="*/ 341 h 502"/>
                <a:gd name="T84" fmla="*/ 356 w 393"/>
                <a:gd name="T85" fmla="*/ 304 h 502"/>
                <a:gd name="T86" fmla="*/ 367 w 393"/>
                <a:gd name="T87" fmla="*/ 265 h 502"/>
                <a:gd name="T88" fmla="*/ 377 w 393"/>
                <a:gd name="T89" fmla="*/ 221 h 502"/>
                <a:gd name="T90" fmla="*/ 378 w 393"/>
                <a:gd name="T91" fmla="*/ 182 h 502"/>
                <a:gd name="T92" fmla="*/ 371 w 393"/>
                <a:gd name="T93" fmla="*/ 146 h 502"/>
                <a:gd name="T94" fmla="*/ 354 w 393"/>
                <a:gd name="T95" fmla="*/ 110 h 502"/>
                <a:gd name="T96" fmla="*/ 339 w 393"/>
                <a:gd name="T97" fmla="*/ 89 h 502"/>
                <a:gd name="T98" fmla="*/ 335 w 393"/>
                <a:gd name="T99" fmla="*/ 86 h 502"/>
                <a:gd name="T100" fmla="*/ 340 w 393"/>
                <a:gd name="T101" fmla="*/ 77 h 502"/>
                <a:gd name="T102" fmla="*/ 355 w 393"/>
                <a:gd name="T103" fmla="*/ 62 h 502"/>
                <a:gd name="T104" fmla="*/ 369 w 393"/>
                <a:gd name="T105" fmla="*/ 46 h 502"/>
                <a:gd name="T106" fmla="*/ 382 w 393"/>
                <a:gd name="T107" fmla="*/ 29 h 502"/>
                <a:gd name="T108" fmla="*/ 393 w 393"/>
                <a:gd name="T109" fmla="*/ 12 h 502"/>
                <a:gd name="T110" fmla="*/ 385 w 393"/>
                <a:gd name="T111" fmla="*/ 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3" h="502">
                  <a:moveTo>
                    <a:pt x="377" y="0"/>
                  </a:moveTo>
                  <a:lnTo>
                    <a:pt x="369" y="1"/>
                  </a:lnTo>
                  <a:lnTo>
                    <a:pt x="359" y="3"/>
                  </a:lnTo>
                  <a:lnTo>
                    <a:pt x="351" y="4"/>
                  </a:lnTo>
                  <a:lnTo>
                    <a:pt x="343" y="7"/>
                  </a:lnTo>
                  <a:lnTo>
                    <a:pt x="335" y="9"/>
                  </a:lnTo>
                  <a:lnTo>
                    <a:pt x="327" y="11"/>
                  </a:lnTo>
                  <a:lnTo>
                    <a:pt x="318" y="14"/>
                  </a:lnTo>
                  <a:lnTo>
                    <a:pt x="310" y="16"/>
                  </a:lnTo>
                  <a:lnTo>
                    <a:pt x="302" y="23"/>
                  </a:lnTo>
                  <a:lnTo>
                    <a:pt x="302" y="31"/>
                  </a:lnTo>
                  <a:lnTo>
                    <a:pt x="306" y="39"/>
                  </a:lnTo>
                  <a:lnTo>
                    <a:pt x="317" y="40"/>
                  </a:lnTo>
                  <a:lnTo>
                    <a:pt x="325" y="38"/>
                  </a:lnTo>
                  <a:lnTo>
                    <a:pt x="332" y="36"/>
                  </a:lnTo>
                  <a:lnTo>
                    <a:pt x="339" y="34"/>
                  </a:lnTo>
                  <a:lnTo>
                    <a:pt x="347" y="32"/>
                  </a:lnTo>
                  <a:lnTo>
                    <a:pt x="339" y="41"/>
                  </a:lnTo>
                  <a:lnTo>
                    <a:pt x="331" y="50"/>
                  </a:lnTo>
                  <a:lnTo>
                    <a:pt x="321" y="60"/>
                  </a:lnTo>
                  <a:lnTo>
                    <a:pt x="313" y="69"/>
                  </a:lnTo>
                  <a:lnTo>
                    <a:pt x="310" y="75"/>
                  </a:lnTo>
                  <a:lnTo>
                    <a:pt x="310" y="82"/>
                  </a:lnTo>
                  <a:lnTo>
                    <a:pt x="313" y="86"/>
                  </a:lnTo>
                  <a:lnTo>
                    <a:pt x="319" y="90"/>
                  </a:lnTo>
                  <a:lnTo>
                    <a:pt x="317" y="93"/>
                  </a:lnTo>
                  <a:lnTo>
                    <a:pt x="317" y="97"/>
                  </a:lnTo>
                  <a:lnTo>
                    <a:pt x="317" y="100"/>
                  </a:lnTo>
                  <a:lnTo>
                    <a:pt x="319" y="104"/>
                  </a:lnTo>
                  <a:lnTo>
                    <a:pt x="332" y="123"/>
                  </a:lnTo>
                  <a:lnTo>
                    <a:pt x="341" y="142"/>
                  </a:lnTo>
                  <a:lnTo>
                    <a:pt x="347" y="160"/>
                  </a:lnTo>
                  <a:lnTo>
                    <a:pt x="350" y="176"/>
                  </a:lnTo>
                  <a:lnTo>
                    <a:pt x="350" y="195"/>
                  </a:lnTo>
                  <a:lnTo>
                    <a:pt x="349" y="213"/>
                  </a:lnTo>
                  <a:lnTo>
                    <a:pt x="347" y="234"/>
                  </a:lnTo>
                  <a:lnTo>
                    <a:pt x="343" y="257"/>
                  </a:lnTo>
                  <a:lnTo>
                    <a:pt x="339" y="276"/>
                  </a:lnTo>
                  <a:lnTo>
                    <a:pt x="333" y="297"/>
                  </a:lnTo>
                  <a:lnTo>
                    <a:pt x="324" y="318"/>
                  </a:lnTo>
                  <a:lnTo>
                    <a:pt x="314" y="338"/>
                  </a:lnTo>
                  <a:lnTo>
                    <a:pt x="302" y="356"/>
                  </a:lnTo>
                  <a:lnTo>
                    <a:pt x="288" y="373"/>
                  </a:lnTo>
                  <a:lnTo>
                    <a:pt x="273" y="388"/>
                  </a:lnTo>
                  <a:lnTo>
                    <a:pt x="257" y="400"/>
                  </a:lnTo>
                  <a:lnTo>
                    <a:pt x="243" y="407"/>
                  </a:lnTo>
                  <a:lnTo>
                    <a:pt x="227" y="412"/>
                  </a:lnTo>
                  <a:lnTo>
                    <a:pt x="208" y="416"/>
                  </a:lnTo>
                  <a:lnTo>
                    <a:pt x="188" y="419"/>
                  </a:lnTo>
                  <a:lnTo>
                    <a:pt x="168" y="423"/>
                  </a:lnTo>
                  <a:lnTo>
                    <a:pt x="148" y="424"/>
                  </a:lnTo>
                  <a:lnTo>
                    <a:pt x="130" y="425"/>
                  </a:lnTo>
                  <a:lnTo>
                    <a:pt x="115" y="426"/>
                  </a:lnTo>
                  <a:lnTo>
                    <a:pt x="98" y="427"/>
                  </a:lnTo>
                  <a:lnTo>
                    <a:pt x="81" y="431"/>
                  </a:lnTo>
                  <a:lnTo>
                    <a:pt x="66" y="436"/>
                  </a:lnTo>
                  <a:lnTo>
                    <a:pt x="51" y="441"/>
                  </a:lnTo>
                  <a:lnTo>
                    <a:pt x="37" y="449"/>
                  </a:lnTo>
                  <a:lnTo>
                    <a:pt x="24" y="459"/>
                  </a:lnTo>
                  <a:lnTo>
                    <a:pt x="13" y="470"/>
                  </a:lnTo>
                  <a:lnTo>
                    <a:pt x="2" y="484"/>
                  </a:lnTo>
                  <a:lnTo>
                    <a:pt x="0" y="493"/>
                  </a:lnTo>
                  <a:lnTo>
                    <a:pt x="6" y="500"/>
                  </a:lnTo>
                  <a:lnTo>
                    <a:pt x="15" y="502"/>
                  </a:lnTo>
                  <a:lnTo>
                    <a:pt x="24" y="497"/>
                  </a:lnTo>
                  <a:lnTo>
                    <a:pt x="37" y="483"/>
                  </a:lnTo>
                  <a:lnTo>
                    <a:pt x="51" y="471"/>
                  </a:lnTo>
                  <a:lnTo>
                    <a:pt x="67" y="462"/>
                  </a:lnTo>
                  <a:lnTo>
                    <a:pt x="84" y="456"/>
                  </a:lnTo>
                  <a:lnTo>
                    <a:pt x="102" y="452"/>
                  </a:lnTo>
                  <a:lnTo>
                    <a:pt x="121" y="448"/>
                  </a:lnTo>
                  <a:lnTo>
                    <a:pt x="142" y="446"/>
                  </a:lnTo>
                  <a:lnTo>
                    <a:pt x="161" y="445"/>
                  </a:lnTo>
                  <a:lnTo>
                    <a:pt x="182" y="442"/>
                  </a:lnTo>
                  <a:lnTo>
                    <a:pt x="201" y="440"/>
                  </a:lnTo>
                  <a:lnTo>
                    <a:pt x="222" y="437"/>
                  </a:lnTo>
                  <a:lnTo>
                    <a:pt x="241" y="432"/>
                  </a:lnTo>
                  <a:lnTo>
                    <a:pt x="259" y="426"/>
                  </a:lnTo>
                  <a:lnTo>
                    <a:pt x="276" y="418"/>
                  </a:lnTo>
                  <a:lnTo>
                    <a:pt x="292" y="407"/>
                  </a:lnTo>
                  <a:lnTo>
                    <a:pt x="306" y="393"/>
                  </a:lnTo>
                  <a:lnTo>
                    <a:pt x="319" y="376"/>
                  </a:lnTo>
                  <a:lnTo>
                    <a:pt x="331" y="358"/>
                  </a:lnTo>
                  <a:lnTo>
                    <a:pt x="340" y="341"/>
                  </a:lnTo>
                  <a:lnTo>
                    <a:pt x="348" y="323"/>
                  </a:lnTo>
                  <a:lnTo>
                    <a:pt x="356" y="304"/>
                  </a:lnTo>
                  <a:lnTo>
                    <a:pt x="362" y="285"/>
                  </a:lnTo>
                  <a:lnTo>
                    <a:pt x="367" y="265"/>
                  </a:lnTo>
                  <a:lnTo>
                    <a:pt x="372" y="244"/>
                  </a:lnTo>
                  <a:lnTo>
                    <a:pt x="377" y="221"/>
                  </a:lnTo>
                  <a:lnTo>
                    <a:pt x="378" y="200"/>
                  </a:lnTo>
                  <a:lnTo>
                    <a:pt x="378" y="182"/>
                  </a:lnTo>
                  <a:lnTo>
                    <a:pt x="375" y="163"/>
                  </a:lnTo>
                  <a:lnTo>
                    <a:pt x="371" y="146"/>
                  </a:lnTo>
                  <a:lnTo>
                    <a:pt x="363" y="128"/>
                  </a:lnTo>
                  <a:lnTo>
                    <a:pt x="354" y="110"/>
                  </a:lnTo>
                  <a:lnTo>
                    <a:pt x="341" y="91"/>
                  </a:lnTo>
                  <a:lnTo>
                    <a:pt x="339" y="89"/>
                  </a:lnTo>
                  <a:lnTo>
                    <a:pt x="337" y="87"/>
                  </a:lnTo>
                  <a:lnTo>
                    <a:pt x="335" y="86"/>
                  </a:lnTo>
                  <a:lnTo>
                    <a:pt x="333" y="85"/>
                  </a:lnTo>
                  <a:lnTo>
                    <a:pt x="340" y="77"/>
                  </a:lnTo>
                  <a:lnTo>
                    <a:pt x="348" y="69"/>
                  </a:lnTo>
                  <a:lnTo>
                    <a:pt x="355" y="62"/>
                  </a:lnTo>
                  <a:lnTo>
                    <a:pt x="362" y="54"/>
                  </a:lnTo>
                  <a:lnTo>
                    <a:pt x="369" y="46"/>
                  </a:lnTo>
                  <a:lnTo>
                    <a:pt x="375" y="38"/>
                  </a:lnTo>
                  <a:lnTo>
                    <a:pt x="382" y="29"/>
                  </a:lnTo>
                  <a:lnTo>
                    <a:pt x="389" y="21"/>
                  </a:lnTo>
                  <a:lnTo>
                    <a:pt x="393" y="12"/>
                  </a:lnTo>
                  <a:lnTo>
                    <a:pt x="390" y="6"/>
                  </a:lnTo>
                  <a:lnTo>
                    <a:pt x="385" y="1"/>
                  </a:lnTo>
                  <a:lnTo>
                    <a:pt x="37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0" name="Freeform 29"/>
            <p:cNvSpPr>
              <a:spLocks/>
            </p:cNvSpPr>
            <p:nvPr/>
          </p:nvSpPr>
          <p:spPr bwMode="auto">
            <a:xfrm>
              <a:off x="2822" y="2018"/>
              <a:ext cx="71" cy="94"/>
            </a:xfrm>
            <a:custGeom>
              <a:avLst/>
              <a:gdLst>
                <a:gd name="T0" fmla="*/ 130 w 141"/>
                <a:gd name="T1" fmla="*/ 160 h 188"/>
                <a:gd name="T2" fmla="*/ 117 w 141"/>
                <a:gd name="T3" fmla="*/ 146 h 188"/>
                <a:gd name="T4" fmla="*/ 108 w 141"/>
                <a:gd name="T5" fmla="*/ 136 h 188"/>
                <a:gd name="T6" fmla="*/ 100 w 141"/>
                <a:gd name="T7" fmla="*/ 133 h 188"/>
                <a:gd name="T8" fmla="*/ 91 w 141"/>
                <a:gd name="T9" fmla="*/ 130 h 188"/>
                <a:gd name="T10" fmla="*/ 82 w 141"/>
                <a:gd name="T11" fmla="*/ 128 h 188"/>
                <a:gd name="T12" fmla="*/ 69 w 141"/>
                <a:gd name="T13" fmla="*/ 125 h 188"/>
                <a:gd name="T14" fmla="*/ 53 w 141"/>
                <a:gd name="T15" fmla="*/ 123 h 188"/>
                <a:gd name="T16" fmla="*/ 40 w 141"/>
                <a:gd name="T17" fmla="*/ 127 h 188"/>
                <a:gd name="T18" fmla="*/ 31 w 141"/>
                <a:gd name="T19" fmla="*/ 133 h 188"/>
                <a:gd name="T20" fmla="*/ 25 w 141"/>
                <a:gd name="T21" fmla="*/ 119 h 188"/>
                <a:gd name="T22" fmla="*/ 26 w 141"/>
                <a:gd name="T23" fmla="*/ 93 h 188"/>
                <a:gd name="T24" fmla="*/ 33 w 141"/>
                <a:gd name="T25" fmla="*/ 64 h 188"/>
                <a:gd name="T26" fmla="*/ 45 w 141"/>
                <a:gd name="T27" fmla="*/ 36 h 188"/>
                <a:gd name="T28" fmla="*/ 53 w 141"/>
                <a:gd name="T29" fmla="*/ 10 h 188"/>
                <a:gd name="T30" fmla="*/ 38 w 141"/>
                <a:gd name="T31" fmla="*/ 0 h 188"/>
                <a:gd name="T32" fmla="*/ 23 w 141"/>
                <a:gd name="T33" fmla="*/ 22 h 188"/>
                <a:gd name="T34" fmla="*/ 10 w 141"/>
                <a:gd name="T35" fmla="*/ 51 h 188"/>
                <a:gd name="T36" fmla="*/ 2 w 141"/>
                <a:gd name="T37" fmla="*/ 86 h 188"/>
                <a:gd name="T38" fmla="*/ 0 w 141"/>
                <a:gd name="T39" fmla="*/ 120 h 188"/>
                <a:gd name="T40" fmla="*/ 1 w 141"/>
                <a:gd name="T41" fmla="*/ 142 h 188"/>
                <a:gd name="T42" fmla="*/ 4 w 141"/>
                <a:gd name="T43" fmla="*/ 147 h 188"/>
                <a:gd name="T44" fmla="*/ 3 w 141"/>
                <a:gd name="T45" fmla="*/ 157 h 188"/>
                <a:gd name="T46" fmla="*/ 15 w 141"/>
                <a:gd name="T47" fmla="*/ 169 h 188"/>
                <a:gd name="T48" fmla="*/ 32 w 141"/>
                <a:gd name="T49" fmla="*/ 163 h 188"/>
                <a:gd name="T50" fmla="*/ 46 w 141"/>
                <a:gd name="T51" fmla="*/ 155 h 188"/>
                <a:gd name="T52" fmla="*/ 55 w 141"/>
                <a:gd name="T53" fmla="*/ 149 h 188"/>
                <a:gd name="T54" fmla="*/ 56 w 141"/>
                <a:gd name="T55" fmla="*/ 149 h 188"/>
                <a:gd name="T56" fmla="*/ 60 w 141"/>
                <a:gd name="T57" fmla="*/ 149 h 188"/>
                <a:gd name="T58" fmla="*/ 67 w 141"/>
                <a:gd name="T59" fmla="*/ 150 h 188"/>
                <a:gd name="T60" fmla="*/ 74 w 141"/>
                <a:gd name="T61" fmla="*/ 153 h 188"/>
                <a:gd name="T62" fmla="*/ 84 w 141"/>
                <a:gd name="T63" fmla="*/ 156 h 188"/>
                <a:gd name="T64" fmla="*/ 90 w 141"/>
                <a:gd name="T65" fmla="*/ 157 h 188"/>
                <a:gd name="T66" fmla="*/ 91 w 141"/>
                <a:gd name="T67" fmla="*/ 157 h 188"/>
                <a:gd name="T68" fmla="*/ 92 w 141"/>
                <a:gd name="T69" fmla="*/ 158 h 188"/>
                <a:gd name="T70" fmla="*/ 92 w 141"/>
                <a:gd name="T71" fmla="*/ 158 h 188"/>
                <a:gd name="T72" fmla="*/ 99 w 141"/>
                <a:gd name="T73" fmla="*/ 165 h 188"/>
                <a:gd name="T74" fmla="*/ 112 w 141"/>
                <a:gd name="T75" fmla="*/ 178 h 188"/>
                <a:gd name="T76" fmla="*/ 128 w 141"/>
                <a:gd name="T77" fmla="*/ 188 h 188"/>
                <a:gd name="T78" fmla="*/ 141 w 141"/>
                <a:gd name="T79" fmla="*/ 176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88">
                  <a:moveTo>
                    <a:pt x="137" y="166"/>
                  </a:moveTo>
                  <a:lnTo>
                    <a:pt x="130" y="160"/>
                  </a:lnTo>
                  <a:lnTo>
                    <a:pt x="124" y="153"/>
                  </a:lnTo>
                  <a:lnTo>
                    <a:pt x="117" y="146"/>
                  </a:lnTo>
                  <a:lnTo>
                    <a:pt x="112" y="139"/>
                  </a:lnTo>
                  <a:lnTo>
                    <a:pt x="108" y="136"/>
                  </a:lnTo>
                  <a:lnTo>
                    <a:pt x="105" y="134"/>
                  </a:lnTo>
                  <a:lnTo>
                    <a:pt x="100" y="133"/>
                  </a:lnTo>
                  <a:lnTo>
                    <a:pt x="95" y="131"/>
                  </a:lnTo>
                  <a:lnTo>
                    <a:pt x="91" y="130"/>
                  </a:lnTo>
                  <a:lnTo>
                    <a:pt x="86" y="130"/>
                  </a:lnTo>
                  <a:lnTo>
                    <a:pt x="82" y="128"/>
                  </a:lnTo>
                  <a:lnTo>
                    <a:pt x="77" y="127"/>
                  </a:lnTo>
                  <a:lnTo>
                    <a:pt x="69" y="125"/>
                  </a:lnTo>
                  <a:lnTo>
                    <a:pt x="61" y="123"/>
                  </a:lnTo>
                  <a:lnTo>
                    <a:pt x="53" y="123"/>
                  </a:lnTo>
                  <a:lnTo>
                    <a:pt x="45" y="125"/>
                  </a:lnTo>
                  <a:lnTo>
                    <a:pt x="40" y="127"/>
                  </a:lnTo>
                  <a:lnTo>
                    <a:pt x="36" y="130"/>
                  </a:lnTo>
                  <a:lnTo>
                    <a:pt x="31" y="133"/>
                  </a:lnTo>
                  <a:lnTo>
                    <a:pt x="26" y="135"/>
                  </a:lnTo>
                  <a:lnTo>
                    <a:pt x="25" y="119"/>
                  </a:lnTo>
                  <a:lnTo>
                    <a:pt x="25" y="106"/>
                  </a:lnTo>
                  <a:lnTo>
                    <a:pt x="26" y="93"/>
                  </a:lnTo>
                  <a:lnTo>
                    <a:pt x="29" y="79"/>
                  </a:lnTo>
                  <a:lnTo>
                    <a:pt x="33" y="64"/>
                  </a:lnTo>
                  <a:lnTo>
                    <a:pt x="39" y="50"/>
                  </a:lnTo>
                  <a:lnTo>
                    <a:pt x="45" y="36"/>
                  </a:lnTo>
                  <a:lnTo>
                    <a:pt x="53" y="20"/>
                  </a:lnTo>
                  <a:lnTo>
                    <a:pt x="53" y="10"/>
                  </a:lnTo>
                  <a:lnTo>
                    <a:pt x="47" y="3"/>
                  </a:lnTo>
                  <a:lnTo>
                    <a:pt x="38" y="0"/>
                  </a:lnTo>
                  <a:lnTo>
                    <a:pt x="31" y="7"/>
                  </a:lnTo>
                  <a:lnTo>
                    <a:pt x="23" y="22"/>
                  </a:lnTo>
                  <a:lnTo>
                    <a:pt x="17" y="36"/>
                  </a:lnTo>
                  <a:lnTo>
                    <a:pt x="10" y="51"/>
                  </a:lnTo>
                  <a:lnTo>
                    <a:pt x="6" y="67"/>
                  </a:lnTo>
                  <a:lnTo>
                    <a:pt x="2" y="86"/>
                  </a:lnTo>
                  <a:lnTo>
                    <a:pt x="0" y="103"/>
                  </a:lnTo>
                  <a:lnTo>
                    <a:pt x="0" y="120"/>
                  </a:lnTo>
                  <a:lnTo>
                    <a:pt x="1" y="140"/>
                  </a:lnTo>
                  <a:lnTo>
                    <a:pt x="1" y="142"/>
                  </a:lnTo>
                  <a:lnTo>
                    <a:pt x="2" y="145"/>
                  </a:lnTo>
                  <a:lnTo>
                    <a:pt x="4" y="147"/>
                  </a:lnTo>
                  <a:lnTo>
                    <a:pt x="6" y="149"/>
                  </a:lnTo>
                  <a:lnTo>
                    <a:pt x="3" y="157"/>
                  </a:lnTo>
                  <a:lnTo>
                    <a:pt x="8" y="165"/>
                  </a:lnTo>
                  <a:lnTo>
                    <a:pt x="15" y="169"/>
                  </a:lnTo>
                  <a:lnTo>
                    <a:pt x="25" y="168"/>
                  </a:lnTo>
                  <a:lnTo>
                    <a:pt x="32" y="163"/>
                  </a:lnTo>
                  <a:lnTo>
                    <a:pt x="39" y="158"/>
                  </a:lnTo>
                  <a:lnTo>
                    <a:pt x="46" y="155"/>
                  </a:lnTo>
                  <a:lnTo>
                    <a:pt x="54" y="150"/>
                  </a:lnTo>
                  <a:lnTo>
                    <a:pt x="55" y="149"/>
                  </a:lnTo>
                  <a:lnTo>
                    <a:pt x="56" y="149"/>
                  </a:lnTo>
                  <a:lnTo>
                    <a:pt x="56" y="149"/>
                  </a:lnTo>
                  <a:lnTo>
                    <a:pt x="57" y="148"/>
                  </a:lnTo>
                  <a:lnTo>
                    <a:pt x="60" y="149"/>
                  </a:lnTo>
                  <a:lnTo>
                    <a:pt x="63" y="149"/>
                  </a:lnTo>
                  <a:lnTo>
                    <a:pt x="67" y="150"/>
                  </a:lnTo>
                  <a:lnTo>
                    <a:pt x="69" y="151"/>
                  </a:lnTo>
                  <a:lnTo>
                    <a:pt x="74" y="153"/>
                  </a:lnTo>
                  <a:lnTo>
                    <a:pt x="79" y="154"/>
                  </a:lnTo>
                  <a:lnTo>
                    <a:pt x="84" y="156"/>
                  </a:lnTo>
                  <a:lnTo>
                    <a:pt x="89" y="157"/>
                  </a:lnTo>
                  <a:lnTo>
                    <a:pt x="90" y="157"/>
                  </a:lnTo>
                  <a:lnTo>
                    <a:pt x="91" y="157"/>
                  </a:lnTo>
                  <a:lnTo>
                    <a:pt x="91" y="157"/>
                  </a:lnTo>
                  <a:lnTo>
                    <a:pt x="92" y="157"/>
                  </a:lnTo>
                  <a:lnTo>
                    <a:pt x="92" y="158"/>
                  </a:lnTo>
                  <a:lnTo>
                    <a:pt x="92" y="158"/>
                  </a:lnTo>
                  <a:lnTo>
                    <a:pt x="92" y="158"/>
                  </a:lnTo>
                  <a:lnTo>
                    <a:pt x="93" y="158"/>
                  </a:lnTo>
                  <a:lnTo>
                    <a:pt x="99" y="165"/>
                  </a:lnTo>
                  <a:lnTo>
                    <a:pt x="106" y="171"/>
                  </a:lnTo>
                  <a:lnTo>
                    <a:pt x="112" y="178"/>
                  </a:lnTo>
                  <a:lnTo>
                    <a:pt x="117" y="185"/>
                  </a:lnTo>
                  <a:lnTo>
                    <a:pt x="128" y="188"/>
                  </a:lnTo>
                  <a:lnTo>
                    <a:pt x="137" y="184"/>
                  </a:lnTo>
                  <a:lnTo>
                    <a:pt x="141" y="176"/>
                  </a:lnTo>
                  <a:lnTo>
                    <a:pt x="137" y="1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1" name="Freeform 30"/>
            <p:cNvSpPr>
              <a:spLocks/>
            </p:cNvSpPr>
            <p:nvPr/>
          </p:nvSpPr>
          <p:spPr bwMode="auto">
            <a:xfrm>
              <a:off x="2852" y="2091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2" name="Freeform 31"/>
            <p:cNvSpPr>
              <a:spLocks/>
            </p:cNvSpPr>
            <p:nvPr/>
          </p:nvSpPr>
          <p:spPr bwMode="auto">
            <a:xfrm>
              <a:off x="2906" y="2051"/>
              <a:ext cx="82" cy="71"/>
            </a:xfrm>
            <a:custGeom>
              <a:avLst/>
              <a:gdLst>
                <a:gd name="T0" fmla="*/ 164 w 164"/>
                <a:gd name="T1" fmla="*/ 13 h 142"/>
                <a:gd name="T2" fmla="*/ 159 w 164"/>
                <a:gd name="T3" fmla="*/ 4 h 142"/>
                <a:gd name="T4" fmla="*/ 150 w 164"/>
                <a:gd name="T5" fmla="*/ 0 h 142"/>
                <a:gd name="T6" fmla="*/ 141 w 164"/>
                <a:gd name="T7" fmla="*/ 4 h 142"/>
                <a:gd name="T8" fmla="*/ 137 w 164"/>
                <a:gd name="T9" fmla="*/ 13 h 142"/>
                <a:gd name="T10" fmla="*/ 138 w 164"/>
                <a:gd name="T11" fmla="*/ 29 h 142"/>
                <a:gd name="T12" fmla="*/ 138 w 164"/>
                <a:gd name="T13" fmla="*/ 43 h 142"/>
                <a:gd name="T14" fmla="*/ 136 w 164"/>
                <a:gd name="T15" fmla="*/ 55 h 142"/>
                <a:gd name="T16" fmla="*/ 131 w 164"/>
                <a:gd name="T17" fmla="*/ 69 h 142"/>
                <a:gd name="T18" fmla="*/ 123 w 164"/>
                <a:gd name="T19" fmla="*/ 69 h 142"/>
                <a:gd name="T20" fmla="*/ 114 w 164"/>
                <a:gd name="T21" fmla="*/ 70 h 142"/>
                <a:gd name="T22" fmla="*/ 106 w 164"/>
                <a:gd name="T23" fmla="*/ 70 h 142"/>
                <a:gd name="T24" fmla="*/ 97 w 164"/>
                <a:gd name="T25" fmla="*/ 70 h 142"/>
                <a:gd name="T26" fmla="*/ 89 w 164"/>
                <a:gd name="T27" fmla="*/ 70 h 142"/>
                <a:gd name="T28" fmla="*/ 79 w 164"/>
                <a:gd name="T29" fmla="*/ 70 h 142"/>
                <a:gd name="T30" fmla="*/ 71 w 164"/>
                <a:gd name="T31" fmla="*/ 72 h 142"/>
                <a:gd name="T32" fmla="*/ 62 w 164"/>
                <a:gd name="T33" fmla="*/ 72 h 142"/>
                <a:gd name="T34" fmla="*/ 54 w 164"/>
                <a:gd name="T35" fmla="*/ 74 h 142"/>
                <a:gd name="T36" fmla="*/ 46 w 164"/>
                <a:gd name="T37" fmla="*/ 77 h 142"/>
                <a:gd name="T38" fmla="*/ 37 w 164"/>
                <a:gd name="T39" fmla="*/ 83 h 142"/>
                <a:gd name="T40" fmla="*/ 30 w 164"/>
                <a:gd name="T41" fmla="*/ 90 h 142"/>
                <a:gd name="T42" fmla="*/ 22 w 164"/>
                <a:gd name="T43" fmla="*/ 98 h 142"/>
                <a:gd name="T44" fmla="*/ 15 w 164"/>
                <a:gd name="T45" fmla="*/ 106 h 142"/>
                <a:gd name="T46" fmla="*/ 9 w 164"/>
                <a:gd name="T47" fmla="*/ 114 h 142"/>
                <a:gd name="T48" fmla="*/ 3 w 164"/>
                <a:gd name="T49" fmla="*/ 120 h 142"/>
                <a:gd name="T50" fmla="*/ 0 w 164"/>
                <a:gd name="T51" fmla="*/ 130 h 142"/>
                <a:gd name="T52" fmla="*/ 5 w 164"/>
                <a:gd name="T53" fmla="*/ 138 h 142"/>
                <a:gd name="T54" fmla="*/ 13 w 164"/>
                <a:gd name="T55" fmla="*/ 142 h 142"/>
                <a:gd name="T56" fmla="*/ 22 w 164"/>
                <a:gd name="T57" fmla="*/ 138 h 142"/>
                <a:gd name="T58" fmla="*/ 28 w 164"/>
                <a:gd name="T59" fmla="*/ 133 h 142"/>
                <a:gd name="T60" fmla="*/ 32 w 164"/>
                <a:gd name="T61" fmla="*/ 126 h 142"/>
                <a:gd name="T62" fmla="*/ 38 w 164"/>
                <a:gd name="T63" fmla="*/ 119 h 142"/>
                <a:gd name="T64" fmla="*/ 44 w 164"/>
                <a:gd name="T65" fmla="*/ 113 h 142"/>
                <a:gd name="T66" fmla="*/ 45 w 164"/>
                <a:gd name="T67" fmla="*/ 112 h 142"/>
                <a:gd name="T68" fmla="*/ 50 w 164"/>
                <a:gd name="T69" fmla="*/ 110 h 142"/>
                <a:gd name="T70" fmla="*/ 54 w 164"/>
                <a:gd name="T71" fmla="*/ 106 h 142"/>
                <a:gd name="T72" fmla="*/ 58 w 164"/>
                <a:gd name="T73" fmla="*/ 104 h 142"/>
                <a:gd name="T74" fmla="*/ 60 w 164"/>
                <a:gd name="T75" fmla="*/ 103 h 142"/>
                <a:gd name="T76" fmla="*/ 61 w 164"/>
                <a:gd name="T77" fmla="*/ 100 h 142"/>
                <a:gd name="T78" fmla="*/ 63 w 164"/>
                <a:gd name="T79" fmla="*/ 99 h 142"/>
                <a:gd name="T80" fmla="*/ 64 w 164"/>
                <a:gd name="T81" fmla="*/ 98 h 142"/>
                <a:gd name="T82" fmla="*/ 66 w 164"/>
                <a:gd name="T83" fmla="*/ 98 h 142"/>
                <a:gd name="T84" fmla="*/ 66 w 164"/>
                <a:gd name="T85" fmla="*/ 98 h 142"/>
                <a:gd name="T86" fmla="*/ 66 w 164"/>
                <a:gd name="T87" fmla="*/ 98 h 142"/>
                <a:gd name="T88" fmla="*/ 66 w 164"/>
                <a:gd name="T89" fmla="*/ 97 h 142"/>
                <a:gd name="T90" fmla="*/ 75 w 164"/>
                <a:gd name="T91" fmla="*/ 97 h 142"/>
                <a:gd name="T92" fmla="*/ 85 w 164"/>
                <a:gd name="T93" fmla="*/ 96 h 142"/>
                <a:gd name="T94" fmla="*/ 94 w 164"/>
                <a:gd name="T95" fmla="*/ 96 h 142"/>
                <a:gd name="T96" fmla="*/ 104 w 164"/>
                <a:gd name="T97" fmla="*/ 96 h 142"/>
                <a:gd name="T98" fmla="*/ 113 w 164"/>
                <a:gd name="T99" fmla="*/ 95 h 142"/>
                <a:gd name="T100" fmla="*/ 123 w 164"/>
                <a:gd name="T101" fmla="*/ 95 h 142"/>
                <a:gd name="T102" fmla="*/ 132 w 164"/>
                <a:gd name="T103" fmla="*/ 95 h 142"/>
                <a:gd name="T104" fmla="*/ 142 w 164"/>
                <a:gd name="T105" fmla="*/ 95 h 142"/>
                <a:gd name="T106" fmla="*/ 146 w 164"/>
                <a:gd name="T107" fmla="*/ 94 h 142"/>
                <a:gd name="T108" fmla="*/ 150 w 164"/>
                <a:gd name="T109" fmla="*/ 92 h 142"/>
                <a:gd name="T110" fmla="*/ 152 w 164"/>
                <a:gd name="T111" fmla="*/ 89 h 142"/>
                <a:gd name="T112" fmla="*/ 153 w 164"/>
                <a:gd name="T113" fmla="*/ 85 h 142"/>
                <a:gd name="T114" fmla="*/ 159 w 164"/>
                <a:gd name="T115" fmla="*/ 67 h 142"/>
                <a:gd name="T116" fmla="*/ 162 w 164"/>
                <a:gd name="T117" fmla="*/ 50 h 142"/>
                <a:gd name="T118" fmla="*/ 164 w 164"/>
                <a:gd name="T119" fmla="*/ 32 h 142"/>
                <a:gd name="T120" fmla="*/ 164 w 164"/>
                <a:gd name="T121" fmla="*/ 13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4" h="142">
                  <a:moveTo>
                    <a:pt x="164" y="13"/>
                  </a:moveTo>
                  <a:lnTo>
                    <a:pt x="159" y="4"/>
                  </a:lnTo>
                  <a:lnTo>
                    <a:pt x="150" y="0"/>
                  </a:lnTo>
                  <a:lnTo>
                    <a:pt x="141" y="4"/>
                  </a:lnTo>
                  <a:lnTo>
                    <a:pt x="137" y="13"/>
                  </a:lnTo>
                  <a:lnTo>
                    <a:pt x="138" y="29"/>
                  </a:lnTo>
                  <a:lnTo>
                    <a:pt x="138" y="43"/>
                  </a:lnTo>
                  <a:lnTo>
                    <a:pt x="136" y="55"/>
                  </a:lnTo>
                  <a:lnTo>
                    <a:pt x="131" y="69"/>
                  </a:lnTo>
                  <a:lnTo>
                    <a:pt x="123" y="69"/>
                  </a:lnTo>
                  <a:lnTo>
                    <a:pt x="114" y="70"/>
                  </a:lnTo>
                  <a:lnTo>
                    <a:pt x="106" y="70"/>
                  </a:lnTo>
                  <a:lnTo>
                    <a:pt x="97" y="70"/>
                  </a:lnTo>
                  <a:lnTo>
                    <a:pt x="89" y="70"/>
                  </a:lnTo>
                  <a:lnTo>
                    <a:pt x="79" y="70"/>
                  </a:lnTo>
                  <a:lnTo>
                    <a:pt x="71" y="72"/>
                  </a:lnTo>
                  <a:lnTo>
                    <a:pt x="62" y="72"/>
                  </a:lnTo>
                  <a:lnTo>
                    <a:pt x="54" y="74"/>
                  </a:lnTo>
                  <a:lnTo>
                    <a:pt x="46" y="77"/>
                  </a:lnTo>
                  <a:lnTo>
                    <a:pt x="37" y="83"/>
                  </a:lnTo>
                  <a:lnTo>
                    <a:pt x="30" y="90"/>
                  </a:lnTo>
                  <a:lnTo>
                    <a:pt x="22" y="98"/>
                  </a:lnTo>
                  <a:lnTo>
                    <a:pt x="15" y="106"/>
                  </a:lnTo>
                  <a:lnTo>
                    <a:pt x="9" y="114"/>
                  </a:lnTo>
                  <a:lnTo>
                    <a:pt x="3" y="120"/>
                  </a:lnTo>
                  <a:lnTo>
                    <a:pt x="0" y="130"/>
                  </a:lnTo>
                  <a:lnTo>
                    <a:pt x="5" y="138"/>
                  </a:lnTo>
                  <a:lnTo>
                    <a:pt x="13" y="142"/>
                  </a:lnTo>
                  <a:lnTo>
                    <a:pt x="22" y="138"/>
                  </a:lnTo>
                  <a:lnTo>
                    <a:pt x="28" y="133"/>
                  </a:lnTo>
                  <a:lnTo>
                    <a:pt x="32" y="126"/>
                  </a:lnTo>
                  <a:lnTo>
                    <a:pt x="38" y="119"/>
                  </a:lnTo>
                  <a:lnTo>
                    <a:pt x="44" y="113"/>
                  </a:lnTo>
                  <a:lnTo>
                    <a:pt x="45" y="112"/>
                  </a:lnTo>
                  <a:lnTo>
                    <a:pt x="50" y="110"/>
                  </a:lnTo>
                  <a:lnTo>
                    <a:pt x="54" y="106"/>
                  </a:lnTo>
                  <a:lnTo>
                    <a:pt x="58" y="104"/>
                  </a:lnTo>
                  <a:lnTo>
                    <a:pt x="60" y="103"/>
                  </a:lnTo>
                  <a:lnTo>
                    <a:pt x="61" y="100"/>
                  </a:lnTo>
                  <a:lnTo>
                    <a:pt x="63" y="99"/>
                  </a:lnTo>
                  <a:lnTo>
                    <a:pt x="64" y="98"/>
                  </a:lnTo>
                  <a:lnTo>
                    <a:pt x="66" y="98"/>
                  </a:lnTo>
                  <a:lnTo>
                    <a:pt x="66" y="98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75" y="97"/>
                  </a:lnTo>
                  <a:lnTo>
                    <a:pt x="85" y="96"/>
                  </a:lnTo>
                  <a:lnTo>
                    <a:pt x="94" y="96"/>
                  </a:lnTo>
                  <a:lnTo>
                    <a:pt x="104" y="96"/>
                  </a:lnTo>
                  <a:lnTo>
                    <a:pt x="113" y="95"/>
                  </a:lnTo>
                  <a:lnTo>
                    <a:pt x="123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46" y="94"/>
                  </a:lnTo>
                  <a:lnTo>
                    <a:pt x="150" y="92"/>
                  </a:lnTo>
                  <a:lnTo>
                    <a:pt x="152" y="89"/>
                  </a:lnTo>
                  <a:lnTo>
                    <a:pt x="153" y="85"/>
                  </a:lnTo>
                  <a:lnTo>
                    <a:pt x="159" y="67"/>
                  </a:lnTo>
                  <a:lnTo>
                    <a:pt x="162" y="50"/>
                  </a:lnTo>
                  <a:lnTo>
                    <a:pt x="164" y="32"/>
                  </a:lnTo>
                  <a:lnTo>
                    <a:pt x="164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3" name="Freeform 32"/>
            <p:cNvSpPr>
              <a:spLocks/>
            </p:cNvSpPr>
            <p:nvPr/>
          </p:nvSpPr>
          <p:spPr bwMode="auto">
            <a:xfrm>
              <a:off x="2779" y="1893"/>
              <a:ext cx="99" cy="153"/>
            </a:xfrm>
            <a:custGeom>
              <a:avLst/>
              <a:gdLst>
                <a:gd name="T0" fmla="*/ 165 w 199"/>
                <a:gd name="T1" fmla="*/ 2 h 307"/>
                <a:gd name="T2" fmla="*/ 133 w 199"/>
                <a:gd name="T3" fmla="*/ 6 h 307"/>
                <a:gd name="T4" fmla="*/ 102 w 199"/>
                <a:gd name="T5" fmla="*/ 10 h 307"/>
                <a:gd name="T6" fmla="*/ 97 w 199"/>
                <a:gd name="T7" fmla="*/ 13 h 307"/>
                <a:gd name="T8" fmla="*/ 83 w 199"/>
                <a:gd name="T9" fmla="*/ 10 h 307"/>
                <a:gd name="T10" fmla="*/ 66 w 199"/>
                <a:gd name="T11" fmla="*/ 8 h 307"/>
                <a:gd name="T12" fmla="*/ 48 w 199"/>
                <a:gd name="T13" fmla="*/ 17 h 307"/>
                <a:gd name="T14" fmla="*/ 26 w 199"/>
                <a:gd name="T15" fmla="*/ 34 h 307"/>
                <a:gd name="T16" fmla="*/ 12 w 199"/>
                <a:gd name="T17" fmla="*/ 59 h 307"/>
                <a:gd name="T18" fmla="*/ 0 w 199"/>
                <a:gd name="T19" fmla="*/ 91 h 307"/>
                <a:gd name="T20" fmla="*/ 12 w 199"/>
                <a:gd name="T21" fmla="*/ 138 h 307"/>
                <a:gd name="T22" fmla="*/ 33 w 199"/>
                <a:gd name="T23" fmla="*/ 163 h 307"/>
                <a:gd name="T24" fmla="*/ 53 w 199"/>
                <a:gd name="T25" fmla="*/ 171 h 307"/>
                <a:gd name="T26" fmla="*/ 65 w 199"/>
                <a:gd name="T27" fmla="*/ 178 h 307"/>
                <a:gd name="T28" fmla="*/ 70 w 199"/>
                <a:gd name="T29" fmla="*/ 188 h 307"/>
                <a:gd name="T30" fmla="*/ 109 w 199"/>
                <a:gd name="T31" fmla="*/ 226 h 307"/>
                <a:gd name="T32" fmla="*/ 140 w 199"/>
                <a:gd name="T33" fmla="*/ 268 h 307"/>
                <a:gd name="T34" fmla="*/ 166 w 199"/>
                <a:gd name="T35" fmla="*/ 307 h 307"/>
                <a:gd name="T36" fmla="*/ 180 w 199"/>
                <a:gd name="T37" fmla="*/ 287 h 307"/>
                <a:gd name="T38" fmla="*/ 151 w 199"/>
                <a:gd name="T39" fmla="*/ 241 h 307"/>
                <a:gd name="T40" fmla="*/ 118 w 199"/>
                <a:gd name="T41" fmla="*/ 198 h 307"/>
                <a:gd name="T42" fmla="*/ 93 w 199"/>
                <a:gd name="T43" fmla="*/ 168 h 307"/>
                <a:gd name="T44" fmla="*/ 85 w 199"/>
                <a:gd name="T45" fmla="*/ 155 h 307"/>
                <a:gd name="T46" fmla="*/ 66 w 199"/>
                <a:gd name="T47" fmla="*/ 149 h 307"/>
                <a:gd name="T48" fmla="*/ 55 w 199"/>
                <a:gd name="T49" fmla="*/ 144 h 307"/>
                <a:gd name="T50" fmla="*/ 52 w 199"/>
                <a:gd name="T51" fmla="*/ 144 h 307"/>
                <a:gd name="T52" fmla="*/ 48 w 199"/>
                <a:gd name="T53" fmla="*/ 140 h 307"/>
                <a:gd name="T54" fmla="*/ 35 w 199"/>
                <a:gd name="T55" fmla="*/ 125 h 307"/>
                <a:gd name="T56" fmla="*/ 30 w 199"/>
                <a:gd name="T57" fmla="*/ 119 h 307"/>
                <a:gd name="T58" fmla="*/ 29 w 199"/>
                <a:gd name="T59" fmla="*/ 113 h 307"/>
                <a:gd name="T60" fmla="*/ 28 w 199"/>
                <a:gd name="T61" fmla="*/ 97 h 307"/>
                <a:gd name="T62" fmla="*/ 27 w 199"/>
                <a:gd name="T63" fmla="*/ 90 h 307"/>
                <a:gd name="T64" fmla="*/ 28 w 199"/>
                <a:gd name="T65" fmla="*/ 87 h 307"/>
                <a:gd name="T66" fmla="*/ 32 w 199"/>
                <a:gd name="T67" fmla="*/ 77 h 307"/>
                <a:gd name="T68" fmla="*/ 42 w 199"/>
                <a:gd name="T69" fmla="*/ 57 h 307"/>
                <a:gd name="T70" fmla="*/ 60 w 199"/>
                <a:gd name="T71" fmla="*/ 39 h 307"/>
                <a:gd name="T72" fmla="*/ 86 w 199"/>
                <a:gd name="T73" fmla="*/ 37 h 307"/>
                <a:gd name="T74" fmla="*/ 106 w 199"/>
                <a:gd name="T75" fmla="*/ 43 h 307"/>
                <a:gd name="T76" fmla="*/ 117 w 199"/>
                <a:gd name="T77" fmla="*/ 35 h 307"/>
                <a:gd name="T78" fmla="*/ 142 w 199"/>
                <a:gd name="T79" fmla="*/ 29 h 307"/>
                <a:gd name="T80" fmla="*/ 151 w 199"/>
                <a:gd name="T81" fmla="*/ 28 h 307"/>
                <a:gd name="T82" fmla="*/ 155 w 199"/>
                <a:gd name="T83" fmla="*/ 28 h 307"/>
                <a:gd name="T84" fmla="*/ 164 w 199"/>
                <a:gd name="T85" fmla="*/ 27 h 307"/>
                <a:gd name="T86" fmla="*/ 180 w 199"/>
                <a:gd name="T87" fmla="*/ 25 h 307"/>
                <a:gd name="T88" fmla="*/ 199 w 199"/>
                <a:gd name="T89" fmla="*/ 12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307">
                  <a:moveTo>
                    <a:pt x="186" y="0"/>
                  </a:moveTo>
                  <a:lnTo>
                    <a:pt x="176" y="1"/>
                  </a:lnTo>
                  <a:lnTo>
                    <a:pt x="165" y="2"/>
                  </a:lnTo>
                  <a:lnTo>
                    <a:pt x="155" y="4"/>
                  </a:lnTo>
                  <a:lnTo>
                    <a:pt x="144" y="5"/>
                  </a:lnTo>
                  <a:lnTo>
                    <a:pt x="133" y="6"/>
                  </a:lnTo>
                  <a:lnTo>
                    <a:pt x="123" y="7"/>
                  </a:lnTo>
                  <a:lnTo>
                    <a:pt x="112" y="9"/>
                  </a:lnTo>
                  <a:lnTo>
                    <a:pt x="102" y="10"/>
                  </a:lnTo>
                  <a:lnTo>
                    <a:pt x="101" y="12"/>
                  </a:lnTo>
                  <a:lnTo>
                    <a:pt x="98" y="12"/>
                  </a:lnTo>
                  <a:lnTo>
                    <a:pt x="97" y="13"/>
                  </a:lnTo>
                  <a:lnTo>
                    <a:pt x="96" y="14"/>
                  </a:lnTo>
                  <a:lnTo>
                    <a:pt x="90" y="12"/>
                  </a:lnTo>
                  <a:lnTo>
                    <a:pt x="83" y="10"/>
                  </a:lnTo>
                  <a:lnTo>
                    <a:pt x="78" y="9"/>
                  </a:lnTo>
                  <a:lnTo>
                    <a:pt x="72" y="8"/>
                  </a:lnTo>
                  <a:lnTo>
                    <a:pt x="66" y="8"/>
                  </a:lnTo>
                  <a:lnTo>
                    <a:pt x="60" y="10"/>
                  </a:lnTo>
                  <a:lnTo>
                    <a:pt x="53" y="13"/>
                  </a:lnTo>
                  <a:lnTo>
                    <a:pt x="48" y="17"/>
                  </a:lnTo>
                  <a:lnTo>
                    <a:pt x="41" y="22"/>
                  </a:lnTo>
                  <a:lnTo>
                    <a:pt x="34" y="28"/>
                  </a:lnTo>
                  <a:lnTo>
                    <a:pt x="26" y="34"/>
                  </a:lnTo>
                  <a:lnTo>
                    <a:pt x="21" y="40"/>
                  </a:lnTo>
                  <a:lnTo>
                    <a:pt x="17" y="50"/>
                  </a:lnTo>
                  <a:lnTo>
                    <a:pt x="12" y="59"/>
                  </a:lnTo>
                  <a:lnTo>
                    <a:pt x="7" y="69"/>
                  </a:lnTo>
                  <a:lnTo>
                    <a:pt x="3" y="79"/>
                  </a:lnTo>
                  <a:lnTo>
                    <a:pt x="0" y="91"/>
                  </a:lnTo>
                  <a:lnTo>
                    <a:pt x="2" y="108"/>
                  </a:lnTo>
                  <a:lnTo>
                    <a:pt x="5" y="126"/>
                  </a:lnTo>
                  <a:lnTo>
                    <a:pt x="12" y="138"/>
                  </a:lnTo>
                  <a:lnTo>
                    <a:pt x="18" y="145"/>
                  </a:lnTo>
                  <a:lnTo>
                    <a:pt x="25" y="155"/>
                  </a:lnTo>
                  <a:lnTo>
                    <a:pt x="33" y="163"/>
                  </a:lnTo>
                  <a:lnTo>
                    <a:pt x="41" y="167"/>
                  </a:lnTo>
                  <a:lnTo>
                    <a:pt x="46" y="170"/>
                  </a:lnTo>
                  <a:lnTo>
                    <a:pt x="53" y="171"/>
                  </a:lnTo>
                  <a:lnTo>
                    <a:pt x="59" y="173"/>
                  </a:lnTo>
                  <a:lnTo>
                    <a:pt x="66" y="175"/>
                  </a:lnTo>
                  <a:lnTo>
                    <a:pt x="65" y="178"/>
                  </a:lnTo>
                  <a:lnTo>
                    <a:pt x="65" y="181"/>
                  </a:lnTo>
                  <a:lnTo>
                    <a:pt x="67" y="185"/>
                  </a:lnTo>
                  <a:lnTo>
                    <a:pt x="70" y="188"/>
                  </a:lnTo>
                  <a:lnTo>
                    <a:pt x="85" y="201"/>
                  </a:lnTo>
                  <a:lnTo>
                    <a:pt x="97" y="213"/>
                  </a:lnTo>
                  <a:lnTo>
                    <a:pt x="109" y="226"/>
                  </a:lnTo>
                  <a:lnTo>
                    <a:pt x="120" y="239"/>
                  </a:lnTo>
                  <a:lnTo>
                    <a:pt x="129" y="253"/>
                  </a:lnTo>
                  <a:lnTo>
                    <a:pt x="140" y="268"/>
                  </a:lnTo>
                  <a:lnTo>
                    <a:pt x="149" y="283"/>
                  </a:lnTo>
                  <a:lnTo>
                    <a:pt x="158" y="300"/>
                  </a:lnTo>
                  <a:lnTo>
                    <a:pt x="166" y="307"/>
                  </a:lnTo>
                  <a:lnTo>
                    <a:pt x="176" y="304"/>
                  </a:lnTo>
                  <a:lnTo>
                    <a:pt x="181" y="298"/>
                  </a:lnTo>
                  <a:lnTo>
                    <a:pt x="180" y="287"/>
                  </a:lnTo>
                  <a:lnTo>
                    <a:pt x="171" y="271"/>
                  </a:lnTo>
                  <a:lnTo>
                    <a:pt x="162" y="256"/>
                  </a:lnTo>
                  <a:lnTo>
                    <a:pt x="151" y="241"/>
                  </a:lnTo>
                  <a:lnTo>
                    <a:pt x="141" y="226"/>
                  </a:lnTo>
                  <a:lnTo>
                    <a:pt x="129" y="212"/>
                  </a:lnTo>
                  <a:lnTo>
                    <a:pt x="118" y="198"/>
                  </a:lnTo>
                  <a:lnTo>
                    <a:pt x="105" y="186"/>
                  </a:lnTo>
                  <a:lnTo>
                    <a:pt x="91" y="173"/>
                  </a:lnTo>
                  <a:lnTo>
                    <a:pt x="93" y="168"/>
                  </a:lnTo>
                  <a:lnTo>
                    <a:pt x="93" y="163"/>
                  </a:lnTo>
                  <a:lnTo>
                    <a:pt x="90" y="158"/>
                  </a:lnTo>
                  <a:lnTo>
                    <a:pt x="85" y="155"/>
                  </a:lnTo>
                  <a:lnTo>
                    <a:pt x="79" y="152"/>
                  </a:lnTo>
                  <a:lnTo>
                    <a:pt x="73" y="150"/>
                  </a:lnTo>
                  <a:lnTo>
                    <a:pt x="66" y="149"/>
                  </a:lnTo>
                  <a:lnTo>
                    <a:pt x="60" y="147"/>
                  </a:lnTo>
                  <a:lnTo>
                    <a:pt x="58" y="145"/>
                  </a:lnTo>
                  <a:lnTo>
                    <a:pt x="55" y="144"/>
                  </a:lnTo>
                  <a:lnTo>
                    <a:pt x="51" y="144"/>
                  </a:lnTo>
                  <a:lnTo>
                    <a:pt x="49" y="143"/>
                  </a:lnTo>
                  <a:lnTo>
                    <a:pt x="52" y="144"/>
                  </a:lnTo>
                  <a:lnTo>
                    <a:pt x="52" y="143"/>
                  </a:lnTo>
                  <a:lnTo>
                    <a:pt x="50" y="142"/>
                  </a:lnTo>
                  <a:lnTo>
                    <a:pt x="48" y="140"/>
                  </a:lnTo>
                  <a:lnTo>
                    <a:pt x="43" y="135"/>
                  </a:lnTo>
                  <a:lnTo>
                    <a:pt x="40" y="129"/>
                  </a:lnTo>
                  <a:lnTo>
                    <a:pt x="35" y="125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30" y="119"/>
                  </a:lnTo>
                  <a:lnTo>
                    <a:pt x="30" y="119"/>
                  </a:lnTo>
                  <a:lnTo>
                    <a:pt x="30" y="119"/>
                  </a:lnTo>
                  <a:lnTo>
                    <a:pt x="29" y="113"/>
                  </a:lnTo>
                  <a:lnTo>
                    <a:pt x="29" y="108"/>
                  </a:lnTo>
                  <a:lnTo>
                    <a:pt x="28" y="103"/>
                  </a:lnTo>
                  <a:lnTo>
                    <a:pt x="28" y="97"/>
                  </a:lnTo>
                  <a:lnTo>
                    <a:pt x="28" y="95"/>
                  </a:lnTo>
                  <a:lnTo>
                    <a:pt x="28" y="92"/>
                  </a:lnTo>
                  <a:lnTo>
                    <a:pt x="27" y="90"/>
                  </a:lnTo>
                  <a:lnTo>
                    <a:pt x="27" y="88"/>
                  </a:lnTo>
                  <a:lnTo>
                    <a:pt x="27" y="88"/>
                  </a:lnTo>
                  <a:lnTo>
                    <a:pt x="28" y="87"/>
                  </a:lnTo>
                  <a:lnTo>
                    <a:pt x="28" y="85"/>
                  </a:lnTo>
                  <a:lnTo>
                    <a:pt x="28" y="84"/>
                  </a:lnTo>
                  <a:lnTo>
                    <a:pt x="32" y="77"/>
                  </a:lnTo>
                  <a:lnTo>
                    <a:pt x="35" y="70"/>
                  </a:lnTo>
                  <a:lnTo>
                    <a:pt x="38" y="64"/>
                  </a:lnTo>
                  <a:lnTo>
                    <a:pt x="42" y="57"/>
                  </a:lnTo>
                  <a:lnTo>
                    <a:pt x="45" y="52"/>
                  </a:lnTo>
                  <a:lnTo>
                    <a:pt x="52" y="45"/>
                  </a:lnTo>
                  <a:lnTo>
                    <a:pt x="60" y="39"/>
                  </a:lnTo>
                  <a:lnTo>
                    <a:pt x="68" y="32"/>
                  </a:lnTo>
                  <a:lnTo>
                    <a:pt x="76" y="35"/>
                  </a:lnTo>
                  <a:lnTo>
                    <a:pt x="86" y="37"/>
                  </a:lnTo>
                  <a:lnTo>
                    <a:pt x="94" y="40"/>
                  </a:lnTo>
                  <a:lnTo>
                    <a:pt x="102" y="43"/>
                  </a:lnTo>
                  <a:lnTo>
                    <a:pt x="106" y="43"/>
                  </a:lnTo>
                  <a:lnTo>
                    <a:pt x="111" y="42"/>
                  </a:lnTo>
                  <a:lnTo>
                    <a:pt x="114" y="38"/>
                  </a:lnTo>
                  <a:lnTo>
                    <a:pt x="117" y="35"/>
                  </a:lnTo>
                  <a:lnTo>
                    <a:pt x="125" y="32"/>
                  </a:lnTo>
                  <a:lnTo>
                    <a:pt x="134" y="31"/>
                  </a:lnTo>
                  <a:lnTo>
                    <a:pt x="142" y="29"/>
                  </a:lnTo>
                  <a:lnTo>
                    <a:pt x="150" y="28"/>
                  </a:lnTo>
                  <a:lnTo>
                    <a:pt x="150" y="28"/>
                  </a:lnTo>
                  <a:lnTo>
                    <a:pt x="151" y="28"/>
                  </a:lnTo>
                  <a:lnTo>
                    <a:pt x="151" y="28"/>
                  </a:lnTo>
                  <a:lnTo>
                    <a:pt x="151" y="28"/>
                  </a:lnTo>
                  <a:lnTo>
                    <a:pt x="155" y="28"/>
                  </a:lnTo>
                  <a:lnTo>
                    <a:pt x="158" y="28"/>
                  </a:lnTo>
                  <a:lnTo>
                    <a:pt x="161" y="28"/>
                  </a:lnTo>
                  <a:lnTo>
                    <a:pt x="164" y="27"/>
                  </a:lnTo>
                  <a:lnTo>
                    <a:pt x="170" y="27"/>
                  </a:lnTo>
                  <a:lnTo>
                    <a:pt x="174" y="25"/>
                  </a:lnTo>
                  <a:lnTo>
                    <a:pt x="180" y="25"/>
                  </a:lnTo>
                  <a:lnTo>
                    <a:pt x="186" y="25"/>
                  </a:lnTo>
                  <a:lnTo>
                    <a:pt x="195" y="21"/>
                  </a:lnTo>
                  <a:lnTo>
                    <a:pt x="199" y="12"/>
                  </a:lnTo>
                  <a:lnTo>
                    <a:pt x="195" y="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4" name="Freeform 33"/>
            <p:cNvSpPr>
              <a:spLocks/>
            </p:cNvSpPr>
            <p:nvPr/>
          </p:nvSpPr>
          <p:spPr bwMode="auto">
            <a:xfrm>
              <a:off x="2794" y="1953"/>
              <a:ext cx="0" cy="1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  <a:gd name="T5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5" name="Freeform 34"/>
            <p:cNvSpPr>
              <a:spLocks/>
            </p:cNvSpPr>
            <p:nvPr/>
          </p:nvSpPr>
          <p:spPr bwMode="auto">
            <a:xfrm>
              <a:off x="2740" y="1951"/>
              <a:ext cx="91" cy="79"/>
            </a:xfrm>
            <a:custGeom>
              <a:avLst/>
              <a:gdLst>
                <a:gd name="T0" fmla="*/ 179 w 182"/>
                <a:gd name="T1" fmla="*/ 136 h 157"/>
                <a:gd name="T2" fmla="*/ 159 w 182"/>
                <a:gd name="T3" fmla="*/ 118 h 157"/>
                <a:gd name="T4" fmla="*/ 141 w 182"/>
                <a:gd name="T5" fmla="*/ 100 h 157"/>
                <a:gd name="T6" fmla="*/ 121 w 182"/>
                <a:gd name="T7" fmla="*/ 81 h 157"/>
                <a:gd name="T8" fmla="*/ 101 w 182"/>
                <a:gd name="T9" fmla="*/ 64 h 157"/>
                <a:gd name="T10" fmla="*/ 82 w 182"/>
                <a:gd name="T11" fmla="*/ 48 h 157"/>
                <a:gd name="T12" fmla="*/ 61 w 182"/>
                <a:gd name="T13" fmla="*/ 31 h 157"/>
                <a:gd name="T14" fmla="*/ 40 w 182"/>
                <a:gd name="T15" fmla="*/ 16 h 157"/>
                <a:gd name="T16" fmla="*/ 19 w 182"/>
                <a:gd name="T17" fmla="*/ 2 h 157"/>
                <a:gd name="T18" fmla="*/ 9 w 182"/>
                <a:gd name="T19" fmla="*/ 0 h 157"/>
                <a:gd name="T20" fmla="*/ 2 w 182"/>
                <a:gd name="T21" fmla="*/ 5 h 157"/>
                <a:gd name="T22" fmla="*/ 0 w 182"/>
                <a:gd name="T23" fmla="*/ 16 h 157"/>
                <a:gd name="T24" fmla="*/ 6 w 182"/>
                <a:gd name="T25" fmla="*/ 24 h 157"/>
                <a:gd name="T26" fmla="*/ 27 w 182"/>
                <a:gd name="T27" fmla="*/ 38 h 157"/>
                <a:gd name="T28" fmla="*/ 46 w 182"/>
                <a:gd name="T29" fmla="*/ 53 h 157"/>
                <a:gd name="T30" fmla="*/ 66 w 182"/>
                <a:gd name="T31" fmla="*/ 68 h 157"/>
                <a:gd name="T32" fmla="*/ 85 w 182"/>
                <a:gd name="T33" fmla="*/ 85 h 157"/>
                <a:gd name="T34" fmla="*/ 104 w 182"/>
                <a:gd name="T35" fmla="*/ 102 h 157"/>
                <a:gd name="T36" fmla="*/ 123 w 182"/>
                <a:gd name="T37" fmla="*/ 119 h 157"/>
                <a:gd name="T38" fmla="*/ 142 w 182"/>
                <a:gd name="T39" fmla="*/ 137 h 157"/>
                <a:gd name="T40" fmla="*/ 160 w 182"/>
                <a:gd name="T41" fmla="*/ 154 h 157"/>
                <a:gd name="T42" fmla="*/ 171 w 182"/>
                <a:gd name="T43" fmla="*/ 157 h 157"/>
                <a:gd name="T44" fmla="*/ 179 w 182"/>
                <a:gd name="T45" fmla="*/ 153 h 157"/>
                <a:gd name="T46" fmla="*/ 182 w 182"/>
                <a:gd name="T47" fmla="*/ 145 h 157"/>
                <a:gd name="T48" fmla="*/ 179 w 182"/>
                <a:gd name="T49" fmla="*/ 136 h 157"/>
                <a:gd name="T50" fmla="*/ 179 w 182"/>
                <a:gd name="T51" fmla="*/ 13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2" h="157">
                  <a:moveTo>
                    <a:pt x="179" y="136"/>
                  </a:moveTo>
                  <a:lnTo>
                    <a:pt x="159" y="118"/>
                  </a:lnTo>
                  <a:lnTo>
                    <a:pt x="141" y="100"/>
                  </a:lnTo>
                  <a:lnTo>
                    <a:pt x="121" y="81"/>
                  </a:lnTo>
                  <a:lnTo>
                    <a:pt x="101" y="64"/>
                  </a:lnTo>
                  <a:lnTo>
                    <a:pt x="82" y="48"/>
                  </a:lnTo>
                  <a:lnTo>
                    <a:pt x="61" y="31"/>
                  </a:lnTo>
                  <a:lnTo>
                    <a:pt x="40" y="16"/>
                  </a:lnTo>
                  <a:lnTo>
                    <a:pt x="19" y="2"/>
                  </a:lnTo>
                  <a:lnTo>
                    <a:pt x="9" y="0"/>
                  </a:lnTo>
                  <a:lnTo>
                    <a:pt x="2" y="5"/>
                  </a:lnTo>
                  <a:lnTo>
                    <a:pt x="0" y="16"/>
                  </a:lnTo>
                  <a:lnTo>
                    <a:pt x="6" y="24"/>
                  </a:lnTo>
                  <a:lnTo>
                    <a:pt x="27" y="38"/>
                  </a:lnTo>
                  <a:lnTo>
                    <a:pt x="46" y="53"/>
                  </a:lnTo>
                  <a:lnTo>
                    <a:pt x="66" y="68"/>
                  </a:lnTo>
                  <a:lnTo>
                    <a:pt x="85" y="85"/>
                  </a:lnTo>
                  <a:lnTo>
                    <a:pt x="104" y="102"/>
                  </a:lnTo>
                  <a:lnTo>
                    <a:pt x="123" y="119"/>
                  </a:lnTo>
                  <a:lnTo>
                    <a:pt x="142" y="137"/>
                  </a:lnTo>
                  <a:lnTo>
                    <a:pt x="160" y="154"/>
                  </a:lnTo>
                  <a:lnTo>
                    <a:pt x="171" y="157"/>
                  </a:lnTo>
                  <a:lnTo>
                    <a:pt x="179" y="153"/>
                  </a:lnTo>
                  <a:lnTo>
                    <a:pt x="182" y="145"/>
                  </a:lnTo>
                  <a:lnTo>
                    <a:pt x="179" y="136"/>
                  </a:lnTo>
                  <a:lnTo>
                    <a:pt x="179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6" name="Freeform 35"/>
            <p:cNvSpPr>
              <a:spLocks/>
            </p:cNvSpPr>
            <p:nvPr/>
          </p:nvSpPr>
          <p:spPr bwMode="auto">
            <a:xfrm>
              <a:off x="2640" y="1945"/>
              <a:ext cx="116" cy="225"/>
            </a:xfrm>
            <a:custGeom>
              <a:avLst/>
              <a:gdLst>
                <a:gd name="T0" fmla="*/ 231 w 231"/>
                <a:gd name="T1" fmla="*/ 9 h 450"/>
                <a:gd name="T2" fmla="*/ 216 w 231"/>
                <a:gd name="T3" fmla="*/ 0 h 450"/>
                <a:gd name="T4" fmla="*/ 195 w 231"/>
                <a:gd name="T5" fmla="*/ 35 h 450"/>
                <a:gd name="T6" fmla="*/ 160 w 231"/>
                <a:gd name="T7" fmla="*/ 90 h 450"/>
                <a:gd name="T8" fmla="*/ 116 w 231"/>
                <a:gd name="T9" fmla="*/ 140 h 450"/>
                <a:gd name="T10" fmla="*/ 63 w 231"/>
                <a:gd name="T11" fmla="*/ 178 h 450"/>
                <a:gd name="T12" fmla="*/ 33 w 231"/>
                <a:gd name="T13" fmla="*/ 188 h 450"/>
                <a:gd name="T14" fmla="*/ 32 w 231"/>
                <a:gd name="T15" fmla="*/ 181 h 450"/>
                <a:gd name="T16" fmla="*/ 25 w 231"/>
                <a:gd name="T17" fmla="*/ 169 h 450"/>
                <a:gd name="T18" fmla="*/ 9 w 231"/>
                <a:gd name="T19" fmla="*/ 174 h 450"/>
                <a:gd name="T20" fmla="*/ 8 w 231"/>
                <a:gd name="T21" fmla="*/ 188 h 450"/>
                <a:gd name="T22" fmla="*/ 9 w 231"/>
                <a:gd name="T23" fmla="*/ 195 h 450"/>
                <a:gd name="T24" fmla="*/ 10 w 231"/>
                <a:gd name="T25" fmla="*/ 199 h 450"/>
                <a:gd name="T26" fmla="*/ 9 w 231"/>
                <a:gd name="T27" fmla="*/ 199 h 450"/>
                <a:gd name="T28" fmla="*/ 1 w 231"/>
                <a:gd name="T29" fmla="*/ 205 h 450"/>
                <a:gd name="T30" fmla="*/ 4 w 231"/>
                <a:gd name="T31" fmla="*/ 223 h 450"/>
                <a:gd name="T32" fmla="*/ 16 w 231"/>
                <a:gd name="T33" fmla="*/ 224 h 450"/>
                <a:gd name="T34" fmla="*/ 17 w 231"/>
                <a:gd name="T35" fmla="*/ 224 h 450"/>
                <a:gd name="T36" fmla="*/ 23 w 231"/>
                <a:gd name="T37" fmla="*/ 239 h 450"/>
                <a:gd name="T38" fmla="*/ 34 w 231"/>
                <a:gd name="T39" fmla="*/ 267 h 450"/>
                <a:gd name="T40" fmla="*/ 49 w 231"/>
                <a:gd name="T41" fmla="*/ 295 h 450"/>
                <a:gd name="T42" fmla="*/ 66 w 231"/>
                <a:gd name="T43" fmla="*/ 322 h 450"/>
                <a:gd name="T44" fmla="*/ 89 w 231"/>
                <a:gd name="T45" fmla="*/ 352 h 450"/>
                <a:gd name="T46" fmla="*/ 117 w 231"/>
                <a:gd name="T47" fmla="*/ 380 h 450"/>
                <a:gd name="T48" fmla="*/ 147 w 231"/>
                <a:gd name="T49" fmla="*/ 407 h 450"/>
                <a:gd name="T50" fmla="*/ 177 w 231"/>
                <a:gd name="T51" fmla="*/ 433 h 450"/>
                <a:gd name="T52" fmla="*/ 202 w 231"/>
                <a:gd name="T53" fmla="*/ 450 h 450"/>
                <a:gd name="T54" fmla="*/ 214 w 231"/>
                <a:gd name="T55" fmla="*/ 437 h 450"/>
                <a:gd name="T56" fmla="*/ 197 w 231"/>
                <a:gd name="T57" fmla="*/ 415 h 450"/>
                <a:gd name="T58" fmla="*/ 169 w 231"/>
                <a:gd name="T59" fmla="*/ 390 h 450"/>
                <a:gd name="T60" fmla="*/ 141 w 231"/>
                <a:gd name="T61" fmla="*/ 364 h 450"/>
                <a:gd name="T62" fmla="*/ 115 w 231"/>
                <a:gd name="T63" fmla="*/ 338 h 450"/>
                <a:gd name="T64" fmla="*/ 89 w 231"/>
                <a:gd name="T65" fmla="*/ 312 h 450"/>
                <a:gd name="T66" fmla="*/ 71 w 231"/>
                <a:gd name="T67" fmla="*/ 287 h 450"/>
                <a:gd name="T68" fmla="*/ 57 w 231"/>
                <a:gd name="T69" fmla="*/ 261 h 450"/>
                <a:gd name="T70" fmla="*/ 46 w 231"/>
                <a:gd name="T71" fmla="*/ 232 h 450"/>
                <a:gd name="T72" fmla="*/ 57 w 231"/>
                <a:gd name="T73" fmla="*/ 210 h 450"/>
                <a:gd name="T74" fmla="*/ 87 w 231"/>
                <a:gd name="T75" fmla="*/ 194 h 450"/>
                <a:gd name="T76" fmla="*/ 116 w 231"/>
                <a:gd name="T77" fmla="*/ 173 h 450"/>
                <a:gd name="T78" fmla="*/ 142 w 231"/>
                <a:gd name="T79" fmla="*/ 150 h 450"/>
                <a:gd name="T80" fmla="*/ 167 w 231"/>
                <a:gd name="T81" fmla="*/ 123 h 450"/>
                <a:gd name="T82" fmla="*/ 189 w 231"/>
                <a:gd name="T83" fmla="*/ 95 h 450"/>
                <a:gd name="T84" fmla="*/ 207 w 231"/>
                <a:gd name="T85" fmla="*/ 65 h 450"/>
                <a:gd name="T86" fmla="*/ 224 w 231"/>
                <a:gd name="T87" fmla="*/ 3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1" h="450">
                  <a:moveTo>
                    <a:pt x="231" y="20"/>
                  </a:moveTo>
                  <a:lnTo>
                    <a:pt x="231" y="9"/>
                  </a:lnTo>
                  <a:lnTo>
                    <a:pt x="225" y="2"/>
                  </a:lnTo>
                  <a:lnTo>
                    <a:pt x="216" y="0"/>
                  </a:lnTo>
                  <a:lnTo>
                    <a:pt x="209" y="7"/>
                  </a:lnTo>
                  <a:lnTo>
                    <a:pt x="195" y="35"/>
                  </a:lnTo>
                  <a:lnTo>
                    <a:pt x="178" y="63"/>
                  </a:lnTo>
                  <a:lnTo>
                    <a:pt x="160" y="90"/>
                  </a:lnTo>
                  <a:lnTo>
                    <a:pt x="139" y="116"/>
                  </a:lnTo>
                  <a:lnTo>
                    <a:pt x="116" y="140"/>
                  </a:lnTo>
                  <a:lnTo>
                    <a:pt x="91" y="160"/>
                  </a:lnTo>
                  <a:lnTo>
                    <a:pt x="63" y="178"/>
                  </a:lnTo>
                  <a:lnTo>
                    <a:pt x="34" y="191"/>
                  </a:lnTo>
                  <a:lnTo>
                    <a:pt x="33" y="188"/>
                  </a:lnTo>
                  <a:lnTo>
                    <a:pt x="33" y="184"/>
                  </a:lnTo>
                  <a:lnTo>
                    <a:pt x="32" y="181"/>
                  </a:lnTo>
                  <a:lnTo>
                    <a:pt x="31" y="178"/>
                  </a:lnTo>
                  <a:lnTo>
                    <a:pt x="25" y="169"/>
                  </a:lnTo>
                  <a:lnTo>
                    <a:pt x="16" y="168"/>
                  </a:lnTo>
                  <a:lnTo>
                    <a:pt x="9" y="174"/>
                  </a:lnTo>
                  <a:lnTo>
                    <a:pt x="7" y="184"/>
                  </a:lnTo>
                  <a:lnTo>
                    <a:pt x="8" y="188"/>
                  </a:lnTo>
                  <a:lnTo>
                    <a:pt x="9" y="191"/>
                  </a:lnTo>
                  <a:lnTo>
                    <a:pt x="9" y="195"/>
                  </a:lnTo>
                  <a:lnTo>
                    <a:pt x="10" y="199"/>
                  </a:lnTo>
                  <a:lnTo>
                    <a:pt x="10" y="199"/>
                  </a:lnTo>
                  <a:lnTo>
                    <a:pt x="10" y="199"/>
                  </a:lnTo>
                  <a:lnTo>
                    <a:pt x="9" y="199"/>
                  </a:lnTo>
                  <a:lnTo>
                    <a:pt x="9" y="199"/>
                  </a:lnTo>
                  <a:lnTo>
                    <a:pt x="1" y="205"/>
                  </a:lnTo>
                  <a:lnTo>
                    <a:pt x="0" y="214"/>
                  </a:lnTo>
                  <a:lnTo>
                    <a:pt x="4" y="223"/>
                  </a:lnTo>
                  <a:lnTo>
                    <a:pt x="15" y="225"/>
                  </a:lnTo>
                  <a:lnTo>
                    <a:pt x="16" y="224"/>
                  </a:lnTo>
                  <a:lnTo>
                    <a:pt x="16" y="224"/>
                  </a:lnTo>
                  <a:lnTo>
                    <a:pt x="17" y="224"/>
                  </a:lnTo>
                  <a:lnTo>
                    <a:pt x="17" y="224"/>
                  </a:lnTo>
                  <a:lnTo>
                    <a:pt x="23" y="239"/>
                  </a:lnTo>
                  <a:lnTo>
                    <a:pt x="28" y="254"/>
                  </a:lnTo>
                  <a:lnTo>
                    <a:pt x="34" y="267"/>
                  </a:lnTo>
                  <a:lnTo>
                    <a:pt x="41" y="281"/>
                  </a:lnTo>
                  <a:lnTo>
                    <a:pt x="49" y="295"/>
                  </a:lnTo>
                  <a:lnTo>
                    <a:pt x="57" y="309"/>
                  </a:lnTo>
                  <a:lnTo>
                    <a:pt x="66" y="322"/>
                  </a:lnTo>
                  <a:lnTo>
                    <a:pt x="77" y="335"/>
                  </a:lnTo>
                  <a:lnTo>
                    <a:pt x="89" y="352"/>
                  </a:lnTo>
                  <a:lnTo>
                    <a:pt x="103" y="365"/>
                  </a:lnTo>
                  <a:lnTo>
                    <a:pt x="117" y="380"/>
                  </a:lnTo>
                  <a:lnTo>
                    <a:pt x="132" y="394"/>
                  </a:lnTo>
                  <a:lnTo>
                    <a:pt x="147" y="407"/>
                  </a:lnTo>
                  <a:lnTo>
                    <a:pt x="162" y="421"/>
                  </a:lnTo>
                  <a:lnTo>
                    <a:pt x="177" y="433"/>
                  </a:lnTo>
                  <a:lnTo>
                    <a:pt x="192" y="446"/>
                  </a:lnTo>
                  <a:lnTo>
                    <a:pt x="202" y="450"/>
                  </a:lnTo>
                  <a:lnTo>
                    <a:pt x="210" y="445"/>
                  </a:lnTo>
                  <a:lnTo>
                    <a:pt x="214" y="437"/>
                  </a:lnTo>
                  <a:lnTo>
                    <a:pt x="210" y="428"/>
                  </a:lnTo>
                  <a:lnTo>
                    <a:pt x="197" y="415"/>
                  </a:lnTo>
                  <a:lnTo>
                    <a:pt x="183" y="402"/>
                  </a:lnTo>
                  <a:lnTo>
                    <a:pt x="169" y="390"/>
                  </a:lnTo>
                  <a:lnTo>
                    <a:pt x="155" y="377"/>
                  </a:lnTo>
                  <a:lnTo>
                    <a:pt x="141" y="364"/>
                  </a:lnTo>
                  <a:lnTo>
                    <a:pt x="128" y="350"/>
                  </a:lnTo>
                  <a:lnTo>
                    <a:pt x="115" y="338"/>
                  </a:lnTo>
                  <a:lnTo>
                    <a:pt x="101" y="324"/>
                  </a:lnTo>
                  <a:lnTo>
                    <a:pt x="89" y="312"/>
                  </a:lnTo>
                  <a:lnTo>
                    <a:pt x="80" y="300"/>
                  </a:lnTo>
                  <a:lnTo>
                    <a:pt x="71" y="287"/>
                  </a:lnTo>
                  <a:lnTo>
                    <a:pt x="64" y="273"/>
                  </a:lnTo>
                  <a:lnTo>
                    <a:pt x="57" y="261"/>
                  </a:lnTo>
                  <a:lnTo>
                    <a:pt x="51" y="246"/>
                  </a:lnTo>
                  <a:lnTo>
                    <a:pt x="46" y="232"/>
                  </a:lnTo>
                  <a:lnTo>
                    <a:pt x="41" y="217"/>
                  </a:lnTo>
                  <a:lnTo>
                    <a:pt x="57" y="210"/>
                  </a:lnTo>
                  <a:lnTo>
                    <a:pt x="72" y="203"/>
                  </a:lnTo>
                  <a:lnTo>
                    <a:pt x="87" y="194"/>
                  </a:lnTo>
                  <a:lnTo>
                    <a:pt x="102" y="184"/>
                  </a:lnTo>
                  <a:lnTo>
                    <a:pt x="116" y="173"/>
                  </a:lnTo>
                  <a:lnTo>
                    <a:pt x="130" y="161"/>
                  </a:lnTo>
                  <a:lnTo>
                    <a:pt x="142" y="150"/>
                  </a:lnTo>
                  <a:lnTo>
                    <a:pt x="155" y="137"/>
                  </a:lnTo>
                  <a:lnTo>
                    <a:pt x="167" y="123"/>
                  </a:lnTo>
                  <a:lnTo>
                    <a:pt x="178" y="110"/>
                  </a:lnTo>
                  <a:lnTo>
                    <a:pt x="189" y="95"/>
                  </a:lnTo>
                  <a:lnTo>
                    <a:pt x="198" y="80"/>
                  </a:lnTo>
                  <a:lnTo>
                    <a:pt x="207" y="65"/>
                  </a:lnTo>
                  <a:lnTo>
                    <a:pt x="216" y="50"/>
                  </a:lnTo>
                  <a:lnTo>
                    <a:pt x="224" y="35"/>
                  </a:lnTo>
                  <a:lnTo>
                    <a:pt x="231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7" name="Freeform 36"/>
            <p:cNvSpPr>
              <a:spLocks/>
            </p:cNvSpPr>
            <p:nvPr/>
          </p:nvSpPr>
          <p:spPr bwMode="auto">
            <a:xfrm>
              <a:off x="2540" y="1752"/>
              <a:ext cx="144" cy="287"/>
            </a:xfrm>
            <a:custGeom>
              <a:avLst/>
              <a:gdLst>
                <a:gd name="T0" fmla="*/ 261 w 288"/>
                <a:gd name="T1" fmla="*/ 539 h 573"/>
                <a:gd name="T2" fmla="*/ 231 w 288"/>
                <a:gd name="T3" fmla="*/ 520 h 573"/>
                <a:gd name="T4" fmla="*/ 209 w 288"/>
                <a:gd name="T5" fmla="*/ 493 h 573"/>
                <a:gd name="T6" fmla="*/ 193 w 288"/>
                <a:gd name="T7" fmla="*/ 461 h 573"/>
                <a:gd name="T8" fmla="*/ 178 w 288"/>
                <a:gd name="T9" fmla="*/ 410 h 573"/>
                <a:gd name="T10" fmla="*/ 175 w 288"/>
                <a:gd name="T11" fmla="*/ 352 h 573"/>
                <a:gd name="T12" fmla="*/ 172 w 288"/>
                <a:gd name="T13" fmla="*/ 288 h 573"/>
                <a:gd name="T14" fmla="*/ 174 w 288"/>
                <a:gd name="T15" fmla="*/ 220 h 573"/>
                <a:gd name="T16" fmla="*/ 175 w 288"/>
                <a:gd name="T17" fmla="*/ 152 h 573"/>
                <a:gd name="T18" fmla="*/ 161 w 288"/>
                <a:gd name="T19" fmla="*/ 88 h 573"/>
                <a:gd name="T20" fmla="*/ 140 w 288"/>
                <a:gd name="T21" fmla="*/ 54 h 573"/>
                <a:gd name="T22" fmla="*/ 126 w 288"/>
                <a:gd name="T23" fmla="*/ 58 h 573"/>
                <a:gd name="T24" fmla="*/ 114 w 288"/>
                <a:gd name="T25" fmla="*/ 63 h 573"/>
                <a:gd name="T26" fmla="*/ 100 w 288"/>
                <a:gd name="T27" fmla="*/ 60 h 573"/>
                <a:gd name="T28" fmla="*/ 88 w 288"/>
                <a:gd name="T29" fmla="*/ 56 h 573"/>
                <a:gd name="T30" fmla="*/ 75 w 288"/>
                <a:gd name="T31" fmla="*/ 52 h 573"/>
                <a:gd name="T32" fmla="*/ 65 w 288"/>
                <a:gd name="T33" fmla="*/ 46 h 573"/>
                <a:gd name="T34" fmla="*/ 57 w 288"/>
                <a:gd name="T35" fmla="*/ 41 h 573"/>
                <a:gd name="T36" fmla="*/ 51 w 288"/>
                <a:gd name="T37" fmla="*/ 39 h 573"/>
                <a:gd name="T38" fmla="*/ 51 w 288"/>
                <a:gd name="T39" fmla="*/ 38 h 573"/>
                <a:gd name="T40" fmla="*/ 50 w 288"/>
                <a:gd name="T41" fmla="*/ 38 h 573"/>
                <a:gd name="T42" fmla="*/ 50 w 288"/>
                <a:gd name="T43" fmla="*/ 37 h 573"/>
                <a:gd name="T44" fmla="*/ 43 w 288"/>
                <a:gd name="T45" fmla="*/ 28 h 573"/>
                <a:gd name="T46" fmla="*/ 31 w 288"/>
                <a:gd name="T47" fmla="*/ 14 h 573"/>
                <a:gd name="T48" fmla="*/ 16 w 288"/>
                <a:gd name="T49" fmla="*/ 0 h 573"/>
                <a:gd name="T50" fmla="*/ 0 w 288"/>
                <a:gd name="T51" fmla="*/ 9 h 573"/>
                <a:gd name="T52" fmla="*/ 8 w 288"/>
                <a:gd name="T53" fmla="*/ 27 h 573"/>
                <a:gd name="T54" fmla="*/ 21 w 288"/>
                <a:gd name="T55" fmla="*/ 41 h 573"/>
                <a:gd name="T56" fmla="*/ 32 w 288"/>
                <a:gd name="T57" fmla="*/ 55 h 573"/>
                <a:gd name="T58" fmla="*/ 45 w 288"/>
                <a:gd name="T59" fmla="*/ 65 h 573"/>
                <a:gd name="T60" fmla="*/ 59 w 288"/>
                <a:gd name="T61" fmla="*/ 71 h 573"/>
                <a:gd name="T62" fmla="*/ 73 w 288"/>
                <a:gd name="T63" fmla="*/ 80 h 573"/>
                <a:gd name="T64" fmla="*/ 85 w 288"/>
                <a:gd name="T65" fmla="*/ 83 h 573"/>
                <a:gd name="T66" fmla="*/ 96 w 288"/>
                <a:gd name="T67" fmla="*/ 85 h 573"/>
                <a:gd name="T68" fmla="*/ 106 w 288"/>
                <a:gd name="T69" fmla="*/ 88 h 573"/>
                <a:gd name="T70" fmla="*/ 117 w 288"/>
                <a:gd name="T71" fmla="*/ 89 h 573"/>
                <a:gd name="T72" fmla="*/ 125 w 288"/>
                <a:gd name="T73" fmla="*/ 90 h 573"/>
                <a:gd name="T74" fmla="*/ 130 w 288"/>
                <a:gd name="T75" fmla="*/ 88 h 573"/>
                <a:gd name="T76" fmla="*/ 143 w 288"/>
                <a:gd name="T77" fmla="*/ 118 h 573"/>
                <a:gd name="T78" fmla="*/ 148 w 288"/>
                <a:gd name="T79" fmla="*/ 184 h 573"/>
                <a:gd name="T80" fmla="*/ 149 w 288"/>
                <a:gd name="T81" fmla="*/ 255 h 573"/>
                <a:gd name="T82" fmla="*/ 147 w 288"/>
                <a:gd name="T83" fmla="*/ 327 h 573"/>
                <a:gd name="T84" fmla="*/ 143 w 288"/>
                <a:gd name="T85" fmla="*/ 377 h 573"/>
                <a:gd name="T86" fmla="*/ 148 w 288"/>
                <a:gd name="T87" fmla="*/ 409 h 573"/>
                <a:gd name="T88" fmla="*/ 157 w 288"/>
                <a:gd name="T89" fmla="*/ 444 h 573"/>
                <a:gd name="T90" fmla="*/ 168 w 288"/>
                <a:gd name="T91" fmla="*/ 474 h 573"/>
                <a:gd name="T92" fmla="*/ 183 w 288"/>
                <a:gd name="T93" fmla="*/ 503 h 573"/>
                <a:gd name="T94" fmla="*/ 204 w 288"/>
                <a:gd name="T95" fmla="*/ 529 h 573"/>
                <a:gd name="T96" fmla="*/ 227 w 288"/>
                <a:gd name="T97" fmla="*/ 550 h 573"/>
                <a:gd name="T98" fmla="*/ 256 w 288"/>
                <a:gd name="T99" fmla="*/ 566 h 573"/>
                <a:gd name="T100" fmla="*/ 282 w 288"/>
                <a:gd name="T101" fmla="*/ 572 h 573"/>
                <a:gd name="T102" fmla="*/ 287 w 288"/>
                <a:gd name="T103" fmla="*/ 55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573">
                  <a:moveTo>
                    <a:pt x="279" y="548"/>
                  </a:moveTo>
                  <a:lnTo>
                    <a:pt x="261" y="539"/>
                  </a:lnTo>
                  <a:lnTo>
                    <a:pt x="244" y="530"/>
                  </a:lnTo>
                  <a:lnTo>
                    <a:pt x="231" y="520"/>
                  </a:lnTo>
                  <a:lnTo>
                    <a:pt x="219" y="507"/>
                  </a:lnTo>
                  <a:lnTo>
                    <a:pt x="209" y="493"/>
                  </a:lnTo>
                  <a:lnTo>
                    <a:pt x="201" y="478"/>
                  </a:lnTo>
                  <a:lnTo>
                    <a:pt x="193" y="461"/>
                  </a:lnTo>
                  <a:lnTo>
                    <a:pt x="186" y="442"/>
                  </a:lnTo>
                  <a:lnTo>
                    <a:pt x="178" y="410"/>
                  </a:lnTo>
                  <a:lnTo>
                    <a:pt x="175" y="380"/>
                  </a:lnTo>
                  <a:lnTo>
                    <a:pt x="175" y="352"/>
                  </a:lnTo>
                  <a:lnTo>
                    <a:pt x="173" y="320"/>
                  </a:lnTo>
                  <a:lnTo>
                    <a:pt x="172" y="288"/>
                  </a:lnTo>
                  <a:lnTo>
                    <a:pt x="172" y="255"/>
                  </a:lnTo>
                  <a:lnTo>
                    <a:pt x="174" y="220"/>
                  </a:lnTo>
                  <a:lnTo>
                    <a:pt x="175" y="186"/>
                  </a:lnTo>
                  <a:lnTo>
                    <a:pt x="175" y="152"/>
                  </a:lnTo>
                  <a:lnTo>
                    <a:pt x="171" y="119"/>
                  </a:lnTo>
                  <a:lnTo>
                    <a:pt x="161" y="88"/>
                  </a:lnTo>
                  <a:lnTo>
                    <a:pt x="147" y="59"/>
                  </a:lnTo>
                  <a:lnTo>
                    <a:pt x="140" y="54"/>
                  </a:lnTo>
                  <a:lnTo>
                    <a:pt x="132" y="54"/>
                  </a:lnTo>
                  <a:lnTo>
                    <a:pt x="126" y="58"/>
                  </a:lnTo>
                  <a:lnTo>
                    <a:pt x="122" y="65"/>
                  </a:lnTo>
                  <a:lnTo>
                    <a:pt x="114" y="63"/>
                  </a:lnTo>
                  <a:lnTo>
                    <a:pt x="107" y="61"/>
                  </a:lnTo>
                  <a:lnTo>
                    <a:pt x="100" y="60"/>
                  </a:lnTo>
                  <a:lnTo>
                    <a:pt x="94" y="58"/>
                  </a:lnTo>
                  <a:lnTo>
                    <a:pt x="88" y="56"/>
                  </a:lnTo>
                  <a:lnTo>
                    <a:pt x="82" y="54"/>
                  </a:lnTo>
                  <a:lnTo>
                    <a:pt x="75" y="52"/>
                  </a:lnTo>
                  <a:lnTo>
                    <a:pt x="68" y="48"/>
                  </a:lnTo>
                  <a:lnTo>
                    <a:pt x="65" y="46"/>
                  </a:lnTo>
                  <a:lnTo>
                    <a:pt x="60" y="44"/>
                  </a:lnTo>
                  <a:lnTo>
                    <a:pt x="57" y="41"/>
                  </a:lnTo>
                  <a:lnTo>
                    <a:pt x="52" y="39"/>
                  </a:lnTo>
                  <a:lnTo>
                    <a:pt x="51" y="39"/>
                  </a:lnTo>
                  <a:lnTo>
                    <a:pt x="51" y="38"/>
                  </a:lnTo>
                  <a:lnTo>
                    <a:pt x="51" y="38"/>
                  </a:lnTo>
                  <a:lnTo>
                    <a:pt x="51" y="38"/>
                  </a:lnTo>
                  <a:lnTo>
                    <a:pt x="50" y="38"/>
                  </a:lnTo>
                  <a:lnTo>
                    <a:pt x="50" y="37"/>
                  </a:lnTo>
                  <a:lnTo>
                    <a:pt x="50" y="37"/>
                  </a:lnTo>
                  <a:lnTo>
                    <a:pt x="49" y="36"/>
                  </a:lnTo>
                  <a:lnTo>
                    <a:pt x="43" y="28"/>
                  </a:lnTo>
                  <a:lnTo>
                    <a:pt x="37" y="21"/>
                  </a:lnTo>
                  <a:lnTo>
                    <a:pt x="31" y="14"/>
                  </a:lnTo>
                  <a:lnTo>
                    <a:pt x="26" y="6"/>
                  </a:lnTo>
                  <a:lnTo>
                    <a:pt x="16" y="0"/>
                  </a:lnTo>
                  <a:lnTo>
                    <a:pt x="7" y="1"/>
                  </a:lnTo>
                  <a:lnTo>
                    <a:pt x="0" y="9"/>
                  </a:lnTo>
                  <a:lnTo>
                    <a:pt x="3" y="18"/>
                  </a:lnTo>
                  <a:lnTo>
                    <a:pt x="8" y="27"/>
                  </a:lnTo>
                  <a:lnTo>
                    <a:pt x="15" y="33"/>
                  </a:lnTo>
                  <a:lnTo>
                    <a:pt x="21" y="41"/>
                  </a:lnTo>
                  <a:lnTo>
                    <a:pt x="27" y="50"/>
                  </a:lnTo>
                  <a:lnTo>
                    <a:pt x="32" y="55"/>
                  </a:lnTo>
                  <a:lnTo>
                    <a:pt x="38" y="60"/>
                  </a:lnTo>
                  <a:lnTo>
                    <a:pt x="45" y="65"/>
                  </a:lnTo>
                  <a:lnTo>
                    <a:pt x="52" y="68"/>
                  </a:lnTo>
                  <a:lnTo>
                    <a:pt x="59" y="71"/>
                  </a:lnTo>
                  <a:lnTo>
                    <a:pt x="66" y="76"/>
                  </a:lnTo>
                  <a:lnTo>
                    <a:pt x="73" y="80"/>
                  </a:lnTo>
                  <a:lnTo>
                    <a:pt x="81" y="82"/>
                  </a:lnTo>
                  <a:lnTo>
                    <a:pt x="85" y="83"/>
                  </a:lnTo>
                  <a:lnTo>
                    <a:pt x="91" y="84"/>
                  </a:lnTo>
                  <a:lnTo>
                    <a:pt x="96" y="85"/>
                  </a:lnTo>
                  <a:lnTo>
                    <a:pt x="102" y="86"/>
                  </a:lnTo>
                  <a:lnTo>
                    <a:pt x="106" y="88"/>
                  </a:lnTo>
                  <a:lnTo>
                    <a:pt x="111" y="88"/>
                  </a:lnTo>
                  <a:lnTo>
                    <a:pt x="117" y="89"/>
                  </a:lnTo>
                  <a:lnTo>
                    <a:pt x="121" y="90"/>
                  </a:lnTo>
                  <a:lnTo>
                    <a:pt x="125" y="90"/>
                  </a:lnTo>
                  <a:lnTo>
                    <a:pt x="127" y="90"/>
                  </a:lnTo>
                  <a:lnTo>
                    <a:pt x="130" y="88"/>
                  </a:lnTo>
                  <a:lnTo>
                    <a:pt x="133" y="86"/>
                  </a:lnTo>
                  <a:lnTo>
                    <a:pt x="143" y="118"/>
                  </a:lnTo>
                  <a:lnTo>
                    <a:pt x="148" y="150"/>
                  </a:lnTo>
                  <a:lnTo>
                    <a:pt x="148" y="184"/>
                  </a:lnTo>
                  <a:lnTo>
                    <a:pt x="148" y="219"/>
                  </a:lnTo>
                  <a:lnTo>
                    <a:pt x="149" y="255"/>
                  </a:lnTo>
                  <a:lnTo>
                    <a:pt x="148" y="290"/>
                  </a:lnTo>
                  <a:lnTo>
                    <a:pt x="147" y="327"/>
                  </a:lnTo>
                  <a:lnTo>
                    <a:pt x="144" y="363"/>
                  </a:lnTo>
                  <a:lnTo>
                    <a:pt x="143" y="377"/>
                  </a:lnTo>
                  <a:lnTo>
                    <a:pt x="144" y="392"/>
                  </a:lnTo>
                  <a:lnTo>
                    <a:pt x="148" y="409"/>
                  </a:lnTo>
                  <a:lnTo>
                    <a:pt x="151" y="427"/>
                  </a:lnTo>
                  <a:lnTo>
                    <a:pt x="157" y="444"/>
                  </a:lnTo>
                  <a:lnTo>
                    <a:pt x="161" y="460"/>
                  </a:lnTo>
                  <a:lnTo>
                    <a:pt x="168" y="474"/>
                  </a:lnTo>
                  <a:lnTo>
                    <a:pt x="174" y="486"/>
                  </a:lnTo>
                  <a:lnTo>
                    <a:pt x="183" y="503"/>
                  </a:lnTo>
                  <a:lnTo>
                    <a:pt x="194" y="518"/>
                  </a:lnTo>
                  <a:lnTo>
                    <a:pt x="204" y="529"/>
                  </a:lnTo>
                  <a:lnTo>
                    <a:pt x="214" y="539"/>
                  </a:lnTo>
                  <a:lnTo>
                    <a:pt x="227" y="550"/>
                  </a:lnTo>
                  <a:lnTo>
                    <a:pt x="241" y="558"/>
                  </a:lnTo>
                  <a:lnTo>
                    <a:pt x="256" y="566"/>
                  </a:lnTo>
                  <a:lnTo>
                    <a:pt x="273" y="573"/>
                  </a:lnTo>
                  <a:lnTo>
                    <a:pt x="282" y="572"/>
                  </a:lnTo>
                  <a:lnTo>
                    <a:pt x="288" y="565"/>
                  </a:lnTo>
                  <a:lnTo>
                    <a:pt x="287" y="554"/>
                  </a:lnTo>
                  <a:lnTo>
                    <a:pt x="279" y="54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8" name="Freeform 37"/>
            <p:cNvSpPr>
              <a:spLocks/>
            </p:cNvSpPr>
            <p:nvPr/>
          </p:nvSpPr>
          <p:spPr bwMode="auto">
            <a:xfrm>
              <a:off x="2551" y="1739"/>
              <a:ext cx="126" cy="58"/>
            </a:xfrm>
            <a:custGeom>
              <a:avLst/>
              <a:gdLst>
                <a:gd name="T0" fmla="*/ 12 w 252"/>
                <a:gd name="T1" fmla="*/ 45 h 118"/>
                <a:gd name="T2" fmla="*/ 21 w 252"/>
                <a:gd name="T3" fmla="*/ 45 h 118"/>
                <a:gd name="T4" fmla="*/ 29 w 252"/>
                <a:gd name="T5" fmla="*/ 44 h 118"/>
                <a:gd name="T6" fmla="*/ 38 w 252"/>
                <a:gd name="T7" fmla="*/ 44 h 118"/>
                <a:gd name="T8" fmla="*/ 46 w 252"/>
                <a:gd name="T9" fmla="*/ 43 h 118"/>
                <a:gd name="T10" fmla="*/ 55 w 252"/>
                <a:gd name="T11" fmla="*/ 43 h 118"/>
                <a:gd name="T12" fmla="*/ 63 w 252"/>
                <a:gd name="T13" fmla="*/ 42 h 118"/>
                <a:gd name="T14" fmla="*/ 73 w 252"/>
                <a:gd name="T15" fmla="*/ 42 h 118"/>
                <a:gd name="T16" fmla="*/ 81 w 252"/>
                <a:gd name="T17" fmla="*/ 42 h 118"/>
                <a:gd name="T18" fmla="*/ 88 w 252"/>
                <a:gd name="T19" fmla="*/ 41 h 118"/>
                <a:gd name="T20" fmla="*/ 95 w 252"/>
                <a:gd name="T21" fmla="*/ 40 h 118"/>
                <a:gd name="T22" fmla="*/ 101 w 252"/>
                <a:gd name="T23" fmla="*/ 37 h 118"/>
                <a:gd name="T24" fmla="*/ 108 w 252"/>
                <a:gd name="T25" fmla="*/ 35 h 118"/>
                <a:gd name="T26" fmla="*/ 115 w 252"/>
                <a:gd name="T27" fmla="*/ 33 h 118"/>
                <a:gd name="T28" fmla="*/ 122 w 252"/>
                <a:gd name="T29" fmla="*/ 31 h 118"/>
                <a:gd name="T30" fmla="*/ 129 w 252"/>
                <a:gd name="T31" fmla="*/ 29 h 118"/>
                <a:gd name="T32" fmla="*/ 136 w 252"/>
                <a:gd name="T33" fmla="*/ 28 h 118"/>
                <a:gd name="T34" fmla="*/ 154 w 252"/>
                <a:gd name="T35" fmla="*/ 28 h 118"/>
                <a:gd name="T36" fmla="*/ 171 w 252"/>
                <a:gd name="T37" fmla="*/ 31 h 118"/>
                <a:gd name="T38" fmla="*/ 184 w 252"/>
                <a:gd name="T39" fmla="*/ 40 h 118"/>
                <a:gd name="T40" fmla="*/ 196 w 252"/>
                <a:gd name="T41" fmla="*/ 50 h 118"/>
                <a:gd name="T42" fmla="*/ 205 w 252"/>
                <a:gd name="T43" fmla="*/ 63 h 118"/>
                <a:gd name="T44" fmla="*/ 214 w 252"/>
                <a:gd name="T45" fmla="*/ 76 h 118"/>
                <a:gd name="T46" fmla="*/ 221 w 252"/>
                <a:gd name="T47" fmla="*/ 93 h 118"/>
                <a:gd name="T48" fmla="*/ 228 w 252"/>
                <a:gd name="T49" fmla="*/ 110 h 118"/>
                <a:gd name="T50" fmla="*/ 235 w 252"/>
                <a:gd name="T51" fmla="*/ 117 h 118"/>
                <a:gd name="T52" fmla="*/ 244 w 252"/>
                <a:gd name="T53" fmla="*/ 118 h 118"/>
                <a:gd name="T54" fmla="*/ 251 w 252"/>
                <a:gd name="T55" fmla="*/ 112 h 118"/>
                <a:gd name="T56" fmla="*/ 252 w 252"/>
                <a:gd name="T57" fmla="*/ 103 h 118"/>
                <a:gd name="T58" fmla="*/ 245 w 252"/>
                <a:gd name="T59" fmla="*/ 84 h 118"/>
                <a:gd name="T60" fmla="*/ 237 w 252"/>
                <a:gd name="T61" fmla="*/ 67 h 118"/>
                <a:gd name="T62" fmla="*/ 229 w 252"/>
                <a:gd name="T63" fmla="*/ 51 h 118"/>
                <a:gd name="T64" fmla="*/ 219 w 252"/>
                <a:gd name="T65" fmla="*/ 37 h 118"/>
                <a:gd name="T66" fmla="*/ 207 w 252"/>
                <a:gd name="T67" fmla="*/ 26 h 118"/>
                <a:gd name="T68" fmla="*/ 194 w 252"/>
                <a:gd name="T69" fmla="*/ 15 h 118"/>
                <a:gd name="T70" fmla="*/ 177 w 252"/>
                <a:gd name="T71" fmla="*/ 7 h 118"/>
                <a:gd name="T72" fmla="*/ 158 w 252"/>
                <a:gd name="T73" fmla="*/ 1 h 118"/>
                <a:gd name="T74" fmla="*/ 150 w 252"/>
                <a:gd name="T75" fmla="*/ 0 h 118"/>
                <a:gd name="T76" fmla="*/ 142 w 252"/>
                <a:gd name="T77" fmla="*/ 0 h 118"/>
                <a:gd name="T78" fmla="*/ 134 w 252"/>
                <a:gd name="T79" fmla="*/ 0 h 118"/>
                <a:gd name="T80" fmla="*/ 126 w 252"/>
                <a:gd name="T81" fmla="*/ 3 h 118"/>
                <a:gd name="T82" fmla="*/ 118 w 252"/>
                <a:gd name="T83" fmla="*/ 4 h 118"/>
                <a:gd name="T84" fmla="*/ 110 w 252"/>
                <a:gd name="T85" fmla="*/ 6 h 118"/>
                <a:gd name="T86" fmla="*/ 101 w 252"/>
                <a:gd name="T87" fmla="*/ 8 h 118"/>
                <a:gd name="T88" fmla="*/ 95 w 252"/>
                <a:gd name="T89" fmla="*/ 11 h 118"/>
                <a:gd name="T90" fmla="*/ 85 w 252"/>
                <a:gd name="T91" fmla="*/ 14 h 118"/>
                <a:gd name="T92" fmla="*/ 75 w 252"/>
                <a:gd name="T93" fmla="*/ 15 h 118"/>
                <a:gd name="T94" fmla="*/ 65 w 252"/>
                <a:gd name="T95" fmla="*/ 18 h 118"/>
                <a:gd name="T96" fmla="*/ 53 w 252"/>
                <a:gd name="T97" fmla="*/ 18 h 118"/>
                <a:gd name="T98" fmla="*/ 43 w 252"/>
                <a:gd name="T99" fmla="*/ 19 h 118"/>
                <a:gd name="T100" fmla="*/ 32 w 252"/>
                <a:gd name="T101" fmla="*/ 19 h 118"/>
                <a:gd name="T102" fmla="*/ 22 w 252"/>
                <a:gd name="T103" fmla="*/ 19 h 118"/>
                <a:gd name="T104" fmla="*/ 12 w 252"/>
                <a:gd name="T105" fmla="*/ 20 h 118"/>
                <a:gd name="T106" fmla="*/ 2 w 252"/>
                <a:gd name="T107" fmla="*/ 25 h 118"/>
                <a:gd name="T108" fmla="*/ 0 w 252"/>
                <a:gd name="T109" fmla="*/ 34 h 118"/>
                <a:gd name="T110" fmla="*/ 2 w 252"/>
                <a:gd name="T111" fmla="*/ 42 h 118"/>
                <a:gd name="T112" fmla="*/ 12 w 252"/>
                <a:gd name="T113" fmla="*/ 45 h 118"/>
                <a:gd name="T114" fmla="*/ 12 w 252"/>
                <a:gd name="T115" fmla="*/ 4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2" h="118">
                  <a:moveTo>
                    <a:pt x="12" y="45"/>
                  </a:moveTo>
                  <a:lnTo>
                    <a:pt x="21" y="45"/>
                  </a:lnTo>
                  <a:lnTo>
                    <a:pt x="29" y="44"/>
                  </a:lnTo>
                  <a:lnTo>
                    <a:pt x="38" y="44"/>
                  </a:lnTo>
                  <a:lnTo>
                    <a:pt x="46" y="43"/>
                  </a:lnTo>
                  <a:lnTo>
                    <a:pt x="55" y="43"/>
                  </a:lnTo>
                  <a:lnTo>
                    <a:pt x="63" y="42"/>
                  </a:lnTo>
                  <a:lnTo>
                    <a:pt x="73" y="42"/>
                  </a:lnTo>
                  <a:lnTo>
                    <a:pt x="81" y="42"/>
                  </a:lnTo>
                  <a:lnTo>
                    <a:pt x="88" y="41"/>
                  </a:lnTo>
                  <a:lnTo>
                    <a:pt x="95" y="40"/>
                  </a:lnTo>
                  <a:lnTo>
                    <a:pt x="101" y="37"/>
                  </a:lnTo>
                  <a:lnTo>
                    <a:pt x="108" y="35"/>
                  </a:lnTo>
                  <a:lnTo>
                    <a:pt x="115" y="33"/>
                  </a:lnTo>
                  <a:lnTo>
                    <a:pt x="122" y="31"/>
                  </a:lnTo>
                  <a:lnTo>
                    <a:pt x="129" y="29"/>
                  </a:lnTo>
                  <a:lnTo>
                    <a:pt x="136" y="28"/>
                  </a:lnTo>
                  <a:lnTo>
                    <a:pt x="154" y="28"/>
                  </a:lnTo>
                  <a:lnTo>
                    <a:pt x="171" y="31"/>
                  </a:lnTo>
                  <a:lnTo>
                    <a:pt x="184" y="40"/>
                  </a:lnTo>
                  <a:lnTo>
                    <a:pt x="196" y="50"/>
                  </a:lnTo>
                  <a:lnTo>
                    <a:pt x="205" y="63"/>
                  </a:lnTo>
                  <a:lnTo>
                    <a:pt x="214" y="76"/>
                  </a:lnTo>
                  <a:lnTo>
                    <a:pt x="221" y="93"/>
                  </a:lnTo>
                  <a:lnTo>
                    <a:pt x="228" y="110"/>
                  </a:lnTo>
                  <a:lnTo>
                    <a:pt x="235" y="117"/>
                  </a:lnTo>
                  <a:lnTo>
                    <a:pt x="244" y="118"/>
                  </a:lnTo>
                  <a:lnTo>
                    <a:pt x="251" y="112"/>
                  </a:lnTo>
                  <a:lnTo>
                    <a:pt x="252" y="103"/>
                  </a:lnTo>
                  <a:lnTo>
                    <a:pt x="245" y="84"/>
                  </a:lnTo>
                  <a:lnTo>
                    <a:pt x="237" y="67"/>
                  </a:lnTo>
                  <a:lnTo>
                    <a:pt x="229" y="51"/>
                  </a:lnTo>
                  <a:lnTo>
                    <a:pt x="219" y="37"/>
                  </a:lnTo>
                  <a:lnTo>
                    <a:pt x="207" y="26"/>
                  </a:lnTo>
                  <a:lnTo>
                    <a:pt x="194" y="15"/>
                  </a:lnTo>
                  <a:lnTo>
                    <a:pt x="177" y="7"/>
                  </a:lnTo>
                  <a:lnTo>
                    <a:pt x="158" y="1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34" y="0"/>
                  </a:lnTo>
                  <a:lnTo>
                    <a:pt x="126" y="3"/>
                  </a:lnTo>
                  <a:lnTo>
                    <a:pt x="118" y="4"/>
                  </a:lnTo>
                  <a:lnTo>
                    <a:pt x="110" y="6"/>
                  </a:lnTo>
                  <a:lnTo>
                    <a:pt x="101" y="8"/>
                  </a:lnTo>
                  <a:lnTo>
                    <a:pt x="95" y="11"/>
                  </a:lnTo>
                  <a:lnTo>
                    <a:pt x="85" y="14"/>
                  </a:lnTo>
                  <a:lnTo>
                    <a:pt x="75" y="15"/>
                  </a:lnTo>
                  <a:lnTo>
                    <a:pt x="65" y="18"/>
                  </a:lnTo>
                  <a:lnTo>
                    <a:pt x="53" y="18"/>
                  </a:lnTo>
                  <a:lnTo>
                    <a:pt x="43" y="19"/>
                  </a:lnTo>
                  <a:lnTo>
                    <a:pt x="32" y="19"/>
                  </a:lnTo>
                  <a:lnTo>
                    <a:pt x="22" y="19"/>
                  </a:lnTo>
                  <a:lnTo>
                    <a:pt x="12" y="20"/>
                  </a:lnTo>
                  <a:lnTo>
                    <a:pt x="2" y="25"/>
                  </a:lnTo>
                  <a:lnTo>
                    <a:pt x="0" y="34"/>
                  </a:lnTo>
                  <a:lnTo>
                    <a:pt x="2" y="42"/>
                  </a:lnTo>
                  <a:lnTo>
                    <a:pt x="12" y="45"/>
                  </a:lnTo>
                  <a:lnTo>
                    <a:pt x="12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9" name="Freeform 38"/>
            <p:cNvSpPr>
              <a:spLocks/>
            </p:cNvSpPr>
            <p:nvPr/>
          </p:nvSpPr>
          <p:spPr bwMode="auto">
            <a:xfrm>
              <a:off x="2423" y="1637"/>
              <a:ext cx="268" cy="85"/>
            </a:xfrm>
            <a:custGeom>
              <a:avLst/>
              <a:gdLst>
                <a:gd name="T0" fmla="*/ 520 w 537"/>
                <a:gd name="T1" fmla="*/ 27 h 170"/>
                <a:gd name="T2" fmla="*/ 514 w 537"/>
                <a:gd name="T3" fmla="*/ 18 h 170"/>
                <a:gd name="T4" fmla="*/ 492 w 537"/>
                <a:gd name="T5" fmla="*/ 18 h 170"/>
                <a:gd name="T6" fmla="*/ 463 w 537"/>
                <a:gd name="T7" fmla="*/ 17 h 170"/>
                <a:gd name="T8" fmla="*/ 433 w 537"/>
                <a:gd name="T9" fmla="*/ 15 h 170"/>
                <a:gd name="T10" fmla="*/ 404 w 537"/>
                <a:gd name="T11" fmla="*/ 12 h 170"/>
                <a:gd name="T12" fmla="*/ 374 w 537"/>
                <a:gd name="T13" fmla="*/ 7 h 170"/>
                <a:gd name="T14" fmla="*/ 345 w 537"/>
                <a:gd name="T15" fmla="*/ 4 h 170"/>
                <a:gd name="T16" fmla="*/ 315 w 537"/>
                <a:gd name="T17" fmla="*/ 2 h 170"/>
                <a:gd name="T18" fmla="*/ 285 w 537"/>
                <a:gd name="T19" fmla="*/ 0 h 170"/>
                <a:gd name="T20" fmla="*/ 254 w 537"/>
                <a:gd name="T21" fmla="*/ 0 h 170"/>
                <a:gd name="T22" fmla="*/ 223 w 537"/>
                <a:gd name="T23" fmla="*/ 0 h 170"/>
                <a:gd name="T24" fmla="*/ 192 w 537"/>
                <a:gd name="T25" fmla="*/ 0 h 170"/>
                <a:gd name="T26" fmla="*/ 160 w 537"/>
                <a:gd name="T27" fmla="*/ 0 h 170"/>
                <a:gd name="T28" fmla="*/ 129 w 537"/>
                <a:gd name="T29" fmla="*/ 0 h 170"/>
                <a:gd name="T30" fmla="*/ 99 w 537"/>
                <a:gd name="T31" fmla="*/ 3 h 170"/>
                <a:gd name="T32" fmla="*/ 68 w 537"/>
                <a:gd name="T33" fmla="*/ 7 h 170"/>
                <a:gd name="T34" fmla="*/ 38 w 537"/>
                <a:gd name="T35" fmla="*/ 15 h 170"/>
                <a:gd name="T36" fmla="*/ 23 w 537"/>
                <a:gd name="T37" fmla="*/ 20 h 170"/>
                <a:gd name="T38" fmla="*/ 22 w 537"/>
                <a:gd name="T39" fmla="*/ 20 h 170"/>
                <a:gd name="T40" fmla="*/ 22 w 537"/>
                <a:gd name="T41" fmla="*/ 19 h 170"/>
                <a:gd name="T42" fmla="*/ 22 w 537"/>
                <a:gd name="T43" fmla="*/ 19 h 170"/>
                <a:gd name="T44" fmla="*/ 15 w 537"/>
                <a:gd name="T45" fmla="*/ 12 h 170"/>
                <a:gd name="T46" fmla="*/ 0 w 537"/>
                <a:gd name="T47" fmla="*/ 21 h 170"/>
                <a:gd name="T48" fmla="*/ 8 w 537"/>
                <a:gd name="T49" fmla="*/ 50 h 170"/>
                <a:gd name="T50" fmla="*/ 26 w 537"/>
                <a:gd name="T51" fmla="*/ 86 h 170"/>
                <a:gd name="T52" fmla="*/ 45 w 537"/>
                <a:gd name="T53" fmla="*/ 119 h 170"/>
                <a:gd name="T54" fmla="*/ 69 w 537"/>
                <a:gd name="T55" fmla="*/ 150 h 170"/>
                <a:gd name="T56" fmla="*/ 93 w 537"/>
                <a:gd name="T57" fmla="*/ 170 h 170"/>
                <a:gd name="T58" fmla="*/ 104 w 537"/>
                <a:gd name="T59" fmla="*/ 157 h 170"/>
                <a:gd name="T60" fmla="*/ 90 w 537"/>
                <a:gd name="T61" fmla="*/ 135 h 170"/>
                <a:gd name="T62" fmla="*/ 72 w 537"/>
                <a:gd name="T63" fmla="*/ 111 h 170"/>
                <a:gd name="T64" fmla="*/ 56 w 537"/>
                <a:gd name="T65" fmla="*/ 86 h 170"/>
                <a:gd name="T66" fmla="*/ 41 w 537"/>
                <a:gd name="T67" fmla="*/ 58 h 170"/>
                <a:gd name="T68" fmla="*/ 63 w 537"/>
                <a:gd name="T69" fmla="*/ 34 h 170"/>
                <a:gd name="T70" fmla="*/ 120 w 537"/>
                <a:gd name="T71" fmla="*/ 23 h 170"/>
                <a:gd name="T72" fmla="*/ 179 w 537"/>
                <a:gd name="T73" fmla="*/ 21 h 170"/>
                <a:gd name="T74" fmla="*/ 239 w 537"/>
                <a:gd name="T75" fmla="*/ 23 h 170"/>
                <a:gd name="T76" fmla="*/ 299 w 537"/>
                <a:gd name="T77" fmla="*/ 29 h 170"/>
                <a:gd name="T78" fmla="*/ 360 w 537"/>
                <a:gd name="T79" fmla="*/ 36 h 170"/>
                <a:gd name="T80" fmla="*/ 420 w 537"/>
                <a:gd name="T81" fmla="*/ 42 h 170"/>
                <a:gd name="T82" fmla="*/ 478 w 537"/>
                <a:gd name="T83" fmla="*/ 43 h 170"/>
                <a:gd name="T84" fmla="*/ 508 w 537"/>
                <a:gd name="T85" fmla="*/ 42 h 170"/>
                <a:gd name="T86" fmla="*/ 510 w 537"/>
                <a:gd name="T87" fmla="*/ 41 h 170"/>
                <a:gd name="T88" fmla="*/ 501 w 537"/>
                <a:gd name="T89" fmla="*/ 52 h 170"/>
                <a:gd name="T90" fmla="*/ 488 w 537"/>
                <a:gd name="T91" fmla="*/ 75 h 170"/>
                <a:gd name="T92" fmla="*/ 475 w 537"/>
                <a:gd name="T93" fmla="*/ 103 h 170"/>
                <a:gd name="T94" fmla="*/ 459 w 537"/>
                <a:gd name="T95" fmla="*/ 131 h 170"/>
                <a:gd name="T96" fmla="*/ 447 w 537"/>
                <a:gd name="T97" fmla="*/ 154 h 170"/>
                <a:gd name="T98" fmla="*/ 463 w 537"/>
                <a:gd name="T99" fmla="*/ 163 h 170"/>
                <a:gd name="T100" fmla="*/ 480 w 537"/>
                <a:gd name="T101" fmla="*/ 145 h 170"/>
                <a:gd name="T102" fmla="*/ 495 w 537"/>
                <a:gd name="T103" fmla="*/ 118 h 170"/>
                <a:gd name="T104" fmla="*/ 508 w 537"/>
                <a:gd name="T105" fmla="*/ 90 h 170"/>
                <a:gd name="T106" fmla="*/ 526 w 537"/>
                <a:gd name="T107" fmla="*/ 64 h 170"/>
                <a:gd name="T108" fmla="*/ 537 w 537"/>
                <a:gd name="T109" fmla="*/ 42 h 170"/>
                <a:gd name="T110" fmla="*/ 527 w 537"/>
                <a:gd name="T111" fmla="*/ 33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7" h="170">
                  <a:moveTo>
                    <a:pt x="519" y="33"/>
                  </a:moveTo>
                  <a:lnTo>
                    <a:pt x="520" y="27"/>
                  </a:lnTo>
                  <a:lnTo>
                    <a:pt x="518" y="21"/>
                  </a:lnTo>
                  <a:lnTo>
                    <a:pt x="514" y="18"/>
                  </a:lnTo>
                  <a:lnTo>
                    <a:pt x="507" y="17"/>
                  </a:lnTo>
                  <a:lnTo>
                    <a:pt x="492" y="18"/>
                  </a:lnTo>
                  <a:lnTo>
                    <a:pt x="477" y="18"/>
                  </a:lnTo>
                  <a:lnTo>
                    <a:pt x="463" y="17"/>
                  </a:lnTo>
                  <a:lnTo>
                    <a:pt x="448" y="17"/>
                  </a:lnTo>
                  <a:lnTo>
                    <a:pt x="433" y="15"/>
                  </a:lnTo>
                  <a:lnTo>
                    <a:pt x="419" y="13"/>
                  </a:lnTo>
                  <a:lnTo>
                    <a:pt x="404" y="12"/>
                  </a:lnTo>
                  <a:lnTo>
                    <a:pt x="389" y="10"/>
                  </a:lnTo>
                  <a:lnTo>
                    <a:pt x="374" y="7"/>
                  </a:lnTo>
                  <a:lnTo>
                    <a:pt x="360" y="6"/>
                  </a:lnTo>
                  <a:lnTo>
                    <a:pt x="345" y="4"/>
                  </a:lnTo>
                  <a:lnTo>
                    <a:pt x="330" y="3"/>
                  </a:lnTo>
                  <a:lnTo>
                    <a:pt x="315" y="2"/>
                  </a:lnTo>
                  <a:lnTo>
                    <a:pt x="300" y="0"/>
                  </a:lnTo>
                  <a:lnTo>
                    <a:pt x="285" y="0"/>
                  </a:lnTo>
                  <a:lnTo>
                    <a:pt x="270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3" y="0"/>
                  </a:lnTo>
                  <a:lnTo>
                    <a:pt x="207" y="0"/>
                  </a:lnTo>
                  <a:lnTo>
                    <a:pt x="192" y="0"/>
                  </a:lnTo>
                  <a:lnTo>
                    <a:pt x="175" y="0"/>
                  </a:lnTo>
                  <a:lnTo>
                    <a:pt x="160" y="0"/>
                  </a:lnTo>
                  <a:lnTo>
                    <a:pt x="146" y="0"/>
                  </a:lnTo>
                  <a:lnTo>
                    <a:pt x="129" y="0"/>
                  </a:lnTo>
                  <a:lnTo>
                    <a:pt x="114" y="2"/>
                  </a:lnTo>
                  <a:lnTo>
                    <a:pt x="99" y="3"/>
                  </a:lnTo>
                  <a:lnTo>
                    <a:pt x="83" y="5"/>
                  </a:lnTo>
                  <a:lnTo>
                    <a:pt x="68" y="7"/>
                  </a:lnTo>
                  <a:lnTo>
                    <a:pt x="53" y="11"/>
                  </a:lnTo>
                  <a:lnTo>
                    <a:pt x="38" y="15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15" y="12"/>
                  </a:lnTo>
                  <a:lnTo>
                    <a:pt x="6" y="14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8" y="50"/>
                  </a:lnTo>
                  <a:lnTo>
                    <a:pt x="16" y="68"/>
                  </a:lnTo>
                  <a:lnTo>
                    <a:pt x="26" y="86"/>
                  </a:lnTo>
                  <a:lnTo>
                    <a:pt x="35" y="102"/>
                  </a:lnTo>
                  <a:lnTo>
                    <a:pt x="45" y="119"/>
                  </a:lnTo>
                  <a:lnTo>
                    <a:pt x="57" y="134"/>
                  </a:lnTo>
                  <a:lnTo>
                    <a:pt x="69" y="150"/>
                  </a:lnTo>
                  <a:lnTo>
                    <a:pt x="83" y="165"/>
                  </a:lnTo>
                  <a:lnTo>
                    <a:pt x="93" y="170"/>
                  </a:lnTo>
                  <a:lnTo>
                    <a:pt x="101" y="165"/>
                  </a:lnTo>
                  <a:lnTo>
                    <a:pt x="104" y="157"/>
                  </a:lnTo>
                  <a:lnTo>
                    <a:pt x="101" y="147"/>
                  </a:lnTo>
                  <a:lnTo>
                    <a:pt x="90" y="135"/>
                  </a:lnTo>
                  <a:lnTo>
                    <a:pt x="81" y="124"/>
                  </a:lnTo>
                  <a:lnTo>
                    <a:pt x="72" y="111"/>
                  </a:lnTo>
                  <a:lnTo>
                    <a:pt x="64" y="98"/>
                  </a:lnTo>
                  <a:lnTo>
                    <a:pt x="56" y="86"/>
                  </a:lnTo>
                  <a:lnTo>
                    <a:pt x="48" y="72"/>
                  </a:lnTo>
                  <a:lnTo>
                    <a:pt x="41" y="58"/>
                  </a:lnTo>
                  <a:lnTo>
                    <a:pt x="34" y="43"/>
                  </a:lnTo>
                  <a:lnTo>
                    <a:pt x="63" y="34"/>
                  </a:lnTo>
                  <a:lnTo>
                    <a:pt x="91" y="28"/>
                  </a:lnTo>
                  <a:lnTo>
                    <a:pt x="120" y="23"/>
                  </a:lnTo>
                  <a:lnTo>
                    <a:pt x="150" y="21"/>
                  </a:lnTo>
                  <a:lnTo>
                    <a:pt x="179" y="21"/>
                  </a:lnTo>
                  <a:lnTo>
                    <a:pt x="209" y="21"/>
                  </a:lnTo>
                  <a:lnTo>
                    <a:pt x="239" y="23"/>
                  </a:lnTo>
                  <a:lnTo>
                    <a:pt x="269" y="26"/>
                  </a:lnTo>
                  <a:lnTo>
                    <a:pt x="299" y="29"/>
                  </a:lnTo>
                  <a:lnTo>
                    <a:pt x="330" y="33"/>
                  </a:lnTo>
                  <a:lnTo>
                    <a:pt x="360" y="36"/>
                  </a:lnTo>
                  <a:lnTo>
                    <a:pt x="390" y="40"/>
                  </a:lnTo>
                  <a:lnTo>
                    <a:pt x="420" y="42"/>
                  </a:lnTo>
                  <a:lnTo>
                    <a:pt x="448" y="43"/>
                  </a:lnTo>
                  <a:lnTo>
                    <a:pt x="478" y="43"/>
                  </a:lnTo>
                  <a:lnTo>
                    <a:pt x="507" y="42"/>
                  </a:lnTo>
                  <a:lnTo>
                    <a:pt x="508" y="42"/>
                  </a:lnTo>
                  <a:lnTo>
                    <a:pt x="508" y="41"/>
                  </a:lnTo>
                  <a:lnTo>
                    <a:pt x="510" y="41"/>
                  </a:lnTo>
                  <a:lnTo>
                    <a:pt x="510" y="41"/>
                  </a:lnTo>
                  <a:lnTo>
                    <a:pt x="501" y="52"/>
                  </a:lnTo>
                  <a:lnTo>
                    <a:pt x="495" y="64"/>
                  </a:lnTo>
                  <a:lnTo>
                    <a:pt x="488" y="75"/>
                  </a:lnTo>
                  <a:lnTo>
                    <a:pt x="482" y="88"/>
                  </a:lnTo>
                  <a:lnTo>
                    <a:pt x="475" y="103"/>
                  </a:lnTo>
                  <a:lnTo>
                    <a:pt x="467" y="117"/>
                  </a:lnTo>
                  <a:lnTo>
                    <a:pt x="459" y="131"/>
                  </a:lnTo>
                  <a:lnTo>
                    <a:pt x="450" y="145"/>
                  </a:lnTo>
                  <a:lnTo>
                    <a:pt x="447" y="154"/>
                  </a:lnTo>
                  <a:lnTo>
                    <a:pt x="454" y="162"/>
                  </a:lnTo>
                  <a:lnTo>
                    <a:pt x="463" y="163"/>
                  </a:lnTo>
                  <a:lnTo>
                    <a:pt x="472" y="158"/>
                  </a:lnTo>
                  <a:lnTo>
                    <a:pt x="480" y="145"/>
                  </a:lnTo>
                  <a:lnTo>
                    <a:pt x="488" y="132"/>
                  </a:lnTo>
                  <a:lnTo>
                    <a:pt x="495" y="118"/>
                  </a:lnTo>
                  <a:lnTo>
                    <a:pt x="501" y="104"/>
                  </a:lnTo>
                  <a:lnTo>
                    <a:pt x="508" y="90"/>
                  </a:lnTo>
                  <a:lnTo>
                    <a:pt x="516" y="77"/>
                  </a:lnTo>
                  <a:lnTo>
                    <a:pt x="526" y="64"/>
                  </a:lnTo>
                  <a:lnTo>
                    <a:pt x="535" y="50"/>
                  </a:lnTo>
                  <a:lnTo>
                    <a:pt x="537" y="42"/>
                  </a:lnTo>
                  <a:lnTo>
                    <a:pt x="534" y="36"/>
                  </a:lnTo>
                  <a:lnTo>
                    <a:pt x="527" y="33"/>
                  </a:lnTo>
                  <a:lnTo>
                    <a:pt x="519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0" name="Freeform 39"/>
            <p:cNvSpPr>
              <a:spLocks/>
            </p:cNvSpPr>
            <p:nvPr/>
          </p:nvSpPr>
          <p:spPr bwMode="auto">
            <a:xfrm>
              <a:off x="2692" y="1583"/>
              <a:ext cx="166" cy="140"/>
            </a:xfrm>
            <a:custGeom>
              <a:avLst/>
              <a:gdLst>
                <a:gd name="T0" fmla="*/ 303 w 331"/>
                <a:gd name="T1" fmla="*/ 20 h 280"/>
                <a:gd name="T2" fmla="*/ 269 w 331"/>
                <a:gd name="T3" fmla="*/ 10 h 280"/>
                <a:gd name="T4" fmla="*/ 233 w 331"/>
                <a:gd name="T5" fmla="*/ 5 h 280"/>
                <a:gd name="T6" fmla="*/ 196 w 331"/>
                <a:gd name="T7" fmla="*/ 1 h 280"/>
                <a:gd name="T8" fmla="*/ 159 w 331"/>
                <a:gd name="T9" fmla="*/ 0 h 280"/>
                <a:gd name="T10" fmla="*/ 123 w 331"/>
                <a:gd name="T11" fmla="*/ 0 h 280"/>
                <a:gd name="T12" fmla="*/ 86 w 331"/>
                <a:gd name="T13" fmla="*/ 1 h 280"/>
                <a:gd name="T14" fmla="*/ 49 w 331"/>
                <a:gd name="T15" fmla="*/ 5 h 280"/>
                <a:gd name="T16" fmla="*/ 30 w 331"/>
                <a:gd name="T17" fmla="*/ 6 h 280"/>
                <a:gd name="T18" fmla="*/ 28 w 331"/>
                <a:gd name="T19" fmla="*/ 6 h 280"/>
                <a:gd name="T20" fmla="*/ 21 w 331"/>
                <a:gd name="T21" fmla="*/ 6 h 280"/>
                <a:gd name="T22" fmla="*/ 12 w 331"/>
                <a:gd name="T23" fmla="*/ 9 h 280"/>
                <a:gd name="T24" fmla="*/ 6 w 331"/>
                <a:gd name="T25" fmla="*/ 29 h 280"/>
                <a:gd name="T26" fmla="*/ 0 w 331"/>
                <a:gd name="T27" fmla="*/ 55 h 280"/>
                <a:gd name="T28" fmla="*/ 9 w 331"/>
                <a:gd name="T29" fmla="*/ 85 h 280"/>
                <a:gd name="T30" fmla="*/ 20 w 331"/>
                <a:gd name="T31" fmla="*/ 117 h 280"/>
                <a:gd name="T32" fmla="*/ 34 w 331"/>
                <a:gd name="T33" fmla="*/ 146 h 280"/>
                <a:gd name="T34" fmla="*/ 45 w 331"/>
                <a:gd name="T35" fmla="*/ 178 h 280"/>
                <a:gd name="T36" fmla="*/ 55 w 331"/>
                <a:gd name="T37" fmla="*/ 209 h 280"/>
                <a:gd name="T38" fmla="*/ 65 w 331"/>
                <a:gd name="T39" fmla="*/ 240 h 280"/>
                <a:gd name="T40" fmla="*/ 78 w 331"/>
                <a:gd name="T41" fmla="*/ 263 h 280"/>
                <a:gd name="T42" fmla="*/ 95 w 331"/>
                <a:gd name="T43" fmla="*/ 258 h 280"/>
                <a:gd name="T44" fmla="*/ 89 w 331"/>
                <a:gd name="T45" fmla="*/ 234 h 280"/>
                <a:gd name="T46" fmla="*/ 80 w 331"/>
                <a:gd name="T47" fmla="*/ 204 h 280"/>
                <a:gd name="T48" fmla="*/ 70 w 331"/>
                <a:gd name="T49" fmla="*/ 175 h 280"/>
                <a:gd name="T50" fmla="*/ 60 w 331"/>
                <a:gd name="T51" fmla="*/ 145 h 280"/>
                <a:gd name="T52" fmla="*/ 50 w 331"/>
                <a:gd name="T53" fmla="*/ 119 h 280"/>
                <a:gd name="T54" fmla="*/ 40 w 331"/>
                <a:gd name="T55" fmla="*/ 98 h 280"/>
                <a:gd name="T56" fmla="*/ 30 w 331"/>
                <a:gd name="T57" fmla="*/ 70 h 280"/>
                <a:gd name="T58" fmla="*/ 29 w 331"/>
                <a:gd name="T59" fmla="*/ 46 h 280"/>
                <a:gd name="T60" fmla="*/ 48 w 331"/>
                <a:gd name="T61" fmla="*/ 30 h 280"/>
                <a:gd name="T62" fmla="*/ 80 w 331"/>
                <a:gd name="T63" fmla="*/ 28 h 280"/>
                <a:gd name="T64" fmla="*/ 113 w 331"/>
                <a:gd name="T65" fmla="*/ 25 h 280"/>
                <a:gd name="T66" fmla="*/ 148 w 331"/>
                <a:gd name="T67" fmla="*/ 24 h 280"/>
                <a:gd name="T68" fmla="*/ 182 w 331"/>
                <a:gd name="T69" fmla="*/ 24 h 280"/>
                <a:gd name="T70" fmla="*/ 216 w 331"/>
                <a:gd name="T71" fmla="*/ 25 h 280"/>
                <a:gd name="T72" fmla="*/ 249 w 331"/>
                <a:gd name="T73" fmla="*/ 30 h 280"/>
                <a:gd name="T74" fmla="*/ 280 w 331"/>
                <a:gd name="T75" fmla="*/ 38 h 280"/>
                <a:gd name="T76" fmla="*/ 298 w 331"/>
                <a:gd name="T77" fmla="*/ 44 h 280"/>
                <a:gd name="T78" fmla="*/ 302 w 331"/>
                <a:gd name="T79" fmla="*/ 45 h 280"/>
                <a:gd name="T80" fmla="*/ 305 w 331"/>
                <a:gd name="T81" fmla="*/ 46 h 280"/>
                <a:gd name="T82" fmla="*/ 303 w 331"/>
                <a:gd name="T83" fmla="*/ 46 h 280"/>
                <a:gd name="T84" fmla="*/ 302 w 331"/>
                <a:gd name="T85" fmla="*/ 57 h 280"/>
                <a:gd name="T86" fmla="*/ 299 w 331"/>
                <a:gd name="T87" fmla="*/ 74 h 280"/>
                <a:gd name="T88" fmla="*/ 287 w 331"/>
                <a:gd name="T89" fmla="*/ 93 h 280"/>
                <a:gd name="T90" fmla="*/ 270 w 331"/>
                <a:gd name="T91" fmla="*/ 121 h 280"/>
                <a:gd name="T92" fmla="*/ 257 w 331"/>
                <a:gd name="T93" fmla="*/ 170 h 280"/>
                <a:gd name="T94" fmla="*/ 247 w 331"/>
                <a:gd name="T95" fmla="*/ 234 h 280"/>
                <a:gd name="T96" fmla="*/ 249 w 331"/>
                <a:gd name="T97" fmla="*/ 277 h 280"/>
                <a:gd name="T98" fmla="*/ 268 w 331"/>
                <a:gd name="T99" fmla="*/ 277 h 280"/>
                <a:gd name="T100" fmla="*/ 271 w 331"/>
                <a:gd name="T101" fmla="*/ 238 h 280"/>
                <a:gd name="T102" fmla="*/ 279 w 331"/>
                <a:gd name="T103" fmla="*/ 172 h 280"/>
                <a:gd name="T104" fmla="*/ 297 w 331"/>
                <a:gd name="T105" fmla="*/ 129 h 280"/>
                <a:gd name="T106" fmla="*/ 309 w 331"/>
                <a:gd name="T107" fmla="*/ 104 h 280"/>
                <a:gd name="T108" fmla="*/ 321 w 331"/>
                <a:gd name="T109" fmla="*/ 80 h 280"/>
                <a:gd name="T110" fmla="*/ 329 w 331"/>
                <a:gd name="T111" fmla="*/ 52 h 280"/>
                <a:gd name="T112" fmla="*/ 330 w 331"/>
                <a:gd name="T113" fmla="*/ 32 h 280"/>
                <a:gd name="T114" fmla="*/ 325 w 331"/>
                <a:gd name="T115" fmla="*/ 2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1" h="280">
                  <a:moveTo>
                    <a:pt x="321" y="25"/>
                  </a:moveTo>
                  <a:lnTo>
                    <a:pt x="303" y="20"/>
                  </a:lnTo>
                  <a:lnTo>
                    <a:pt x="286" y="15"/>
                  </a:lnTo>
                  <a:lnTo>
                    <a:pt x="269" y="10"/>
                  </a:lnTo>
                  <a:lnTo>
                    <a:pt x="250" y="7"/>
                  </a:lnTo>
                  <a:lnTo>
                    <a:pt x="233" y="5"/>
                  </a:lnTo>
                  <a:lnTo>
                    <a:pt x="215" y="2"/>
                  </a:lnTo>
                  <a:lnTo>
                    <a:pt x="196" y="1"/>
                  </a:lnTo>
                  <a:lnTo>
                    <a:pt x="178" y="0"/>
                  </a:lnTo>
                  <a:lnTo>
                    <a:pt x="159" y="0"/>
                  </a:lnTo>
                  <a:lnTo>
                    <a:pt x="141" y="0"/>
                  </a:lnTo>
                  <a:lnTo>
                    <a:pt x="123" y="0"/>
                  </a:lnTo>
                  <a:lnTo>
                    <a:pt x="104" y="1"/>
                  </a:lnTo>
                  <a:lnTo>
                    <a:pt x="86" y="1"/>
                  </a:lnTo>
                  <a:lnTo>
                    <a:pt x="67" y="4"/>
                  </a:lnTo>
                  <a:lnTo>
                    <a:pt x="49" y="5"/>
                  </a:lnTo>
                  <a:lnTo>
                    <a:pt x="32" y="6"/>
                  </a:lnTo>
                  <a:lnTo>
                    <a:pt x="30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7" y="7"/>
                  </a:lnTo>
                  <a:lnTo>
                    <a:pt x="21" y="6"/>
                  </a:lnTo>
                  <a:lnTo>
                    <a:pt x="17" y="6"/>
                  </a:lnTo>
                  <a:lnTo>
                    <a:pt x="12" y="9"/>
                  </a:lnTo>
                  <a:lnTo>
                    <a:pt x="10" y="15"/>
                  </a:lnTo>
                  <a:lnTo>
                    <a:pt x="6" y="29"/>
                  </a:lnTo>
                  <a:lnTo>
                    <a:pt x="3" y="42"/>
                  </a:lnTo>
                  <a:lnTo>
                    <a:pt x="0" y="55"/>
                  </a:lnTo>
                  <a:lnTo>
                    <a:pt x="3" y="69"/>
                  </a:lnTo>
                  <a:lnTo>
                    <a:pt x="9" y="85"/>
                  </a:lnTo>
                  <a:lnTo>
                    <a:pt x="14" y="102"/>
                  </a:lnTo>
                  <a:lnTo>
                    <a:pt x="20" y="117"/>
                  </a:lnTo>
                  <a:lnTo>
                    <a:pt x="27" y="131"/>
                  </a:lnTo>
                  <a:lnTo>
                    <a:pt x="34" y="146"/>
                  </a:lnTo>
                  <a:lnTo>
                    <a:pt x="40" y="161"/>
                  </a:lnTo>
                  <a:lnTo>
                    <a:pt x="45" y="178"/>
                  </a:lnTo>
                  <a:lnTo>
                    <a:pt x="50" y="193"/>
                  </a:lnTo>
                  <a:lnTo>
                    <a:pt x="55" y="209"/>
                  </a:lnTo>
                  <a:lnTo>
                    <a:pt x="60" y="224"/>
                  </a:lnTo>
                  <a:lnTo>
                    <a:pt x="65" y="240"/>
                  </a:lnTo>
                  <a:lnTo>
                    <a:pt x="71" y="255"/>
                  </a:lnTo>
                  <a:lnTo>
                    <a:pt x="78" y="263"/>
                  </a:lnTo>
                  <a:lnTo>
                    <a:pt x="88" y="264"/>
                  </a:lnTo>
                  <a:lnTo>
                    <a:pt x="95" y="258"/>
                  </a:lnTo>
                  <a:lnTo>
                    <a:pt x="95" y="249"/>
                  </a:lnTo>
                  <a:lnTo>
                    <a:pt x="89" y="234"/>
                  </a:lnTo>
                  <a:lnTo>
                    <a:pt x="85" y="219"/>
                  </a:lnTo>
                  <a:lnTo>
                    <a:pt x="80" y="204"/>
                  </a:lnTo>
                  <a:lnTo>
                    <a:pt x="75" y="189"/>
                  </a:lnTo>
                  <a:lnTo>
                    <a:pt x="70" y="175"/>
                  </a:lnTo>
                  <a:lnTo>
                    <a:pt x="65" y="160"/>
                  </a:lnTo>
                  <a:lnTo>
                    <a:pt x="60" y="145"/>
                  </a:lnTo>
                  <a:lnTo>
                    <a:pt x="55" y="130"/>
                  </a:lnTo>
                  <a:lnTo>
                    <a:pt x="50" y="119"/>
                  </a:lnTo>
                  <a:lnTo>
                    <a:pt x="44" y="108"/>
                  </a:lnTo>
                  <a:lnTo>
                    <a:pt x="40" y="98"/>
                  </a:lnTo>
                  <a:lnTo>
                    <a:pt x="35" y="87"/>
                  </a:lnTo>
                  <a:lnTo>
                    <a:pt x="30" y="70"/>
                  </a:lnTo>
                  <a:lnTo>
                    <a:pt x="28" y="58"/>
                  </a:lnTo>
                  <a:lnTo>
                    <a:pt x="29" y="46"/>
                  </a:lnTo>
                  <a:lnTo>
                    <a:pt x="32" y="31"/>
                  </a:lnTo>
                  <a:lnTo>
                    <a:pt x="48" y="30"/>
                  </a:lnTo>
                  <a:lnTo>
                    <a:pt x="64" y="29"/>
                  </a:lnTo>
                  <a:lnTo>
                    <a:pt x="80" y="28"/>
                  </a:lnTo>
                  <a:lnTo>
                    <a:pt x="97" y="27"/>
                  </a:lnTo>
                  <a:lnTo>
                    <a:pt x="113" y="25"/>
                  </a:lnTo>
                  <a:lnTo>
                    <a:pt x="131" y="24"/>
                  </a:lnTo>
                  <a:lnTo>
                    <a:pt x="148" y="24"/>
                  </a:lnTo>
                  <a:lnTo>
                    <a:pt x="165" y="23"/>
                  </a:lnTo>
                  <a:lnTo>
                    <a:pt x="182" y="24"/>
                  </a:lnTo>
                  <a:lnTo>
                    <a:pt x="200" y="24"/>
                  </a:lnTo>
                  <a:lnTo>
                    <a:pt x="216" y="25"/>
                  </a:lnTo>
                  <a:lnTo>
                    <a:pt x="233" y="28"/>
                  </a:lnTo>
                  <a:lnTo>
                    <a:pt x="249" y="30"/>
                  </a:lnTo>
                  <a:lnTo>
                    <a:pt x="265" y="34"/>
                  </a:lnTo>
                  <a:lnTo>
                    <a:pt x="280" y="38"/>
                  </a:lnTo>
                  <a:lnTo>
                    <a:pt x="295" y="43"/>
                  </a:lnTo>
                  <a:lnTo>
                    <a:pt x="298" y="44"/>
                  </a:lnTo>
                  <a:lnTo>
                    <a:pt x="300" y="44"/>
                  </a:lnTo>
                  <a:lnTo>
                    <a:pt x="302" y="45"/>
                  </a:lnTo>
                  <a:lnTo>
                    <a:pt x="305" y="45"/>
                  </a:lnTo>
                  <a:lnTo>
                    <a:pt x="305" y="46"/>
                  </a:lnTo>
                  <a:lnTo>
                    <a:pt x="305" y="46"/>
                  </a:lnTo>
                  <a:lnTo>
                    <a:pt x="303" y="46"/>
                  </a:lnTo>
                  <a:lnTo>
                    <a:pt x="303" y="47"/>
                  </a:lnTo>
                  <a:lnTo>
                    <a:pt x="302" y="57"/>
                  </a:lnTo>
                  <a:lnTo>
                    <a:pt x="301" y="66"/>
                  </a:lnTo>
                  <a:lnTo>
                    <a:pt x="299" y="74"/>
                  </a:lnTo>
                  <a:lnTo>
                    <a:pt x="295" y="81"/>
                  </a:lnTo>
                  <a:lnTo>
                    <a:pt x="287" y="93"/>
                  </a:lnTo>
                  <a:lnTo>
                    <a:pt x="278" y="107"/>
                  </a:lnTo>
                  <a:lnTo>
                    <a:pt x="270" y="121"/>
                  </a:lnTo>
                  <a:lnTo>
                    <a:pt x="264" y="136"/>
                  </a:lnTo>
                  <a:lnTo>
                    <a:pt x="257" y="170"/>
                  </a:lnTo>
                  <a:lnTo>
                    <a:pt x="252" y="202"/>
                  </a:lnTo>
                  <a:lnTo>
                    <a:pt x="247" y="234"/>
                  </a:lnTo>
                  <a:lnTo>
                    <a:pt x="246" y="268"/>
                  </a:lnTo>
                  <a:lnTo>
                    <a:pt x="249" y="277"/>
                  </a:lnTo>
                  <a:lnTo>
                    <a:pt x="259" y="280"/>
                  </a:lnTo>
                  <a:lnTo>
                    <a:pt x="268" y="277"/>
                  </a:lnTo>
                  <a:lnTo>
                    <a:pt x="271" y="268"/>
                  </a:lnTo>
                  <a:lnTo>
                    <a:pt x="271" y="238"/>
                  </a:lnTo>
                  <a:lnTo>
                    <a:pt x="273" y="204"/>
                  </a:lnTo>
                  <a:lnTo>
                    <a:pt x="279" y="172"/>
                  </a:lnTo>
                  <a:lnTo>
                    <a:pt x="290" y="143"/>
                  </a:lnTo>
                  <a:lnTo>
                    <a:pt x="297" y="129"/>
                  </a:lnTo>
                  <a:lnTo>
                    <a:pt x="303" y="117"/>
                  </a:lnTo>
                  <a:lnTo>
                    <a:pt x="309" y="104"/>
                  </a:lnTo>
                  <a:lnTo>
                    <a:pt x="315" y="91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9" y="52"/>
                  </a:lnTo>
                  <a:lnTo>
                    <a:pt x="331" y="37"/>
                  </a:lnTo>
                  <a:lnTo>
                    <a:pt x="330" y="32"/>
                  </a:lnTo>
                  <a:lnTo>
                    <a:pt x="328" y="29"/>
                  </a:lnTo>
                  <a:lnTo>
                    <a:pt x="325" y="27"/>
                  </a:lnTo>
                  <a:lnTo>
                    <a:pt x="321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1" name="Freeform 40"/>
            <p:cNvSpPr>
              <a:spLocks/>
            </p:cNvSpPr>
            <p:nvPr/>
          </p:nvSpPr>
          <p:spPr bwMode="auto">
            <a:xfrm>
              <a:off x="2383" y="1705"/>
              <a:ext cx="505" cy="43"/>
            </a:xfrm>
            <a:custGeom>
              <a:avLst/>
              <a:gdLst>
                <a:gd name="T0" fmla="*/ 996 w 1010"/>
                <a:gd name="T1" fmla="*/ 22 h 88"/>
                <a:gd name="T2" fmla="*/ 925 w 1010"/>
                <a:gd name="T3" fmla="*/ 16 h 88"/>
                <a:gd name="T4" fmla="*/ 863 w 1010"/>
                <a:gd name="T5" fmla="*/ 20 h 88"/>
                <a:gd name="T6" fmla="*/ 820 w 1010"/>
                <a:gd name="T7" fmla="*/ 12 h 88"/>
                <a:gd name="T8" fmla="*/ 789 w 1010"/>
                <a:gd name="T9" fmla="*/ 14 h 88"/>
                <a:gd name="T10" fmla="*/ 760 w 1010"/>
                <a:gd name="T11" fmla="*/ 14 h 88"/>
                <a:gd name="T12" fmla="*/ 726 w 1010"/>
                <a:gd name="T13" fmla="*/ 7 h 88"/>
                <a:gd name="T14" fmla="*/ 684 w 1010"/>
                <a:gd name="T15" fmla="*/ 14 h 88"/>
                <a:gd name="T16" fmla="*/ 646 w 1010"/>
                <a:gd name="T17" fmla="*/ 6 h 88"/>
                <a:gd name="T18" fmla="*/ 608 w 1010"/>
                <a:gd name="T19" fmla="*/ 7 h 88"/>
                <a:gd name="T20" fmla="*/ 568 w 1010"/>
                <a:gd name="T21" fmla="*/ 16 h 88"/>
                <a:gd name="T22" fmla="*/ 532 w 1010"/>
                <a:gd name="T23" fmla="*/ 8 h 88"/>
                <a:gd name="T24" fmla="*/ 489 w 1010"/>
                <a:gd name="T25" fmla="*/ 13 h 88"/>
                <a:gd name="T26" fmla="*/ 447 w 1010"/>
                <a:gd name="T27" fmla="*/ 20 h 88"/>
                <a:gd name="T28" fmla="*/ 409 w 1010"/>
                <a:gd name="T29" fmla="*/ 16 h 88"/>
                <a:gd name="T30" fmla="*/ 352 w 1010"/>
                <a:gd name="T31" fmla="*/ 6 h 88"/>
                <a:gd name="T32" fmla="*/ 282 w 1010"/>
                <a:gd name="T33" fmla="*/ 3 h 88"/>
                <a:gd name="T34" fmla="*/ 199 w 1010"/>
                <a:gd name="T35" fmla="*/ 13 h 88"/>
                <a:gd name="T36" fmla="*/ 134 w 1010"/>
                <a:gd name="T37" fmla="*/ 11 h 88"/>
                <a:gd name="T38" fmla="*/ 94 w 1010"/>
                <a:gd name="T39" fmla="*/ 6 h 88"/>
                <a:gd name="T40" fmla="*/ 52 w 1010"/>
                <a:gd name="T41" fmla="*/ 19 h 88"/>
                <a:gd name="T42" fmla="*/ 4 w 1010"/>
                <a:gd name="T43" fmla="*/ 22 h 88"/>
                <a:gd name="T44" fmla="*/ 4 w 1010"/>
                <a:gd name="T45" fmla="*/ 44 h 88"/>
                <a:gd name="T46" fmla="*/ 1 w 1010"/>
                <a:gd name="T47" fmla="*/ 67 h 88"/>
                <a:gd name="T48" fmla="*/ 14 w 1010"/>
                <a:gd name="T49" fmla="*/ 88 h 88"/>
                <a:gd name="T50" fmla="*/ 28 w 1010"/>
                <a:gd name="T51" fmla="*/ 67 h 88"/>
                <a:gd name="T52" fmla="*/ 29 w 1010"/>
                <a:gd name="T53" fmla="*/ 46 h 88"/>
                <a:gd name="T54" fmla="*/ 45 w 1010"/>
                <a:gd name="T55" fmla="*/ 48 h 88"/>
                <a:gd name="T56" fmla="*/ 71 w 1010"/>
                <a:gd name="T57" fmla="*/ 43 h 88"/>
                <a:gd name="T58" fmla="*/ 112 w 1010"/>
                <a:gd name="T59" fmla="*/ 36 h 88"/>
                <a:gd name="T60" fmla="*/ 168 w 1010"/>
                <a:gd name="T61" fmla="*/ 40 h 88"/>
                <a:gd name="T62" fmla="*/ 244 w 1010"/>
                <a:gd name="T63" fmla="*/ 37 h 88"/>
                <a:gd name="T64" fmla="*/ 320 w 1010"/>
                <a:gd name="T65" fmla="*/ 31 h 88"/>
                <a:gd name="T66" fmla="*/ 400 w 1010"/>
                <a:gd name="T67" fmla="*/ 41 h 88"/>
                <a:gd name="T68" fmla="*/ 480 w 1010"/>
                <a:gd name="T69" fmla="*/ 43 h 88"/>
                <a:gd name="T70" fmla="*/ 533 w 1010"/>
                <a:gd name="T71" fmla="*/ 38 h 88"/>
                <a:gd name="T72" fmla="*/ 567 w 1010"/>
                <a:gd name="T73" fmla="*/ 46 h 88"/>
                <a:gd name="T74" fmla="*/ 613 w 1010"/>
                <a:gd name="T75" fmla="*/ 34 h 88"/>
                <a:gd name="T76" fmla="*/ 655 w 1010"/>
                <a:gd name="T77" fmla="*/ 35 h 88"/>
                <a:gd name="T78" fmla="*/ 688 w 1010"/>
                <a:gd name="T79" fmla="*/ 46 h 88"/>
                <a:gd name="T80" fmla="*/ 712 w 1010"/>
                <a:gd name="T81" fmla="*/ 36 h 88"/>
                <a:gd name="T82" fmla="*/ 734 w 1010"/>
                <a:gd name="T83" fmla="*/ 33 h 88"/>
                <a:gd name="T84" fmla="*/ 759 w 1010"/>
                <a:gd name="T85" fmla="*/ 43 h 88"/>
                <a:gd name="T86" fmla="*/ 791 w 1010"/>
                <a:gd name="T87" fmla="*/ 41 h 88"/>
                <a:gd name="T88" fmla="*/ 826 w 1010"/>
                <a:gd name="T89" fmla="*/ 40 h 88"/>
                <a:gd name="T90" fmla="*/ 859 w 1010"/>
                <a:gd name="T91" fmla="*/ 44 h 88"/>
                <a:gd name="T92" fmla="*/ 895 w 1010"/>
                <a:gd name="T93" fmla="*/ 46 h 88"/>
                <a:gd name="T94" fmla="*/ 936 w 1010"/>
                <a:gd name="T95" fmla="*/ 41 h 88"/>
                <a:gd name="T96" fmla="*/ 978 w 1010"/>
                <a:gd name="T97" fmla="*/ 43 h 88"/>
                <a:gd name="T98" fmla="*/ 992 w 1010"/>
                <a:gd name="T99" fmla="*/ 80 h 88"/>
                <a:gd name="T100" fmla="*/ 1008 w 1010"/>
                <a:gd name="T101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10" h="88">
                  <a:moveTo>
                    <a:pt x="1006" y="31"/>
                  </a:moveTo>
                  <a:lnTo>
                    <a:pt x="1004" y="28"/>
                  </a:lnTo>
                  <a:lnTo>
                    <a:pt x="1002" y="26"/>
                  </a:lnTo>
                  <a:lnTo>
                    <a:pt x="999" y="23"/>
                  </a:lnTo>
                  <a:lnTo>
                    <a:pt x="996" y="22"/>
                  </a:lnTo>
                  <a:lnTo>
                    <a:pt x="981" y="19"/>
                  </a:lnTo>
                  <a:lnTo>
                    <a:pt x="968" y="16"/>
                  </a:lnTo>
                  <a:lnTo>
                    <a:pt x="953" y="15"/>
                  </a:lnTo>
                  <a:lnTo>
                    <a:pt x="939" y="15"/>
                  </a:lnTo>
                  <a:lnTo>
                    <a:pt x="925" y="16"/>
                  </a:lnTo>
                  <a:lnTo>
                    <a:pt x="910" y="16"/>
                  </a:lnTo>
                  <a:lnTo>
                    <a:pt x="896" y="19"/>
                  </a:lnTo>
                  <a:lnTo>
                    <a:pt x="880" y="20"/>
                  </a:lnTo>
                  <a:lnTo>
                    <a:pt x="872" y="21"/>
                  </a:lnTo>
                  <a:lnTo>
                    <a:pt x="863" y="20"/>
                  </a:lnTo>
                  <a:lnTo>
                    <a:pt x="855" y="20"/>
                  </a:lnTo>
                  <a:lnTo>
                    <a:pt x="845" y="18"/>
                  </a:lnTo>
                  <a:lnTo>
                    <a:pt x="837" y="15"/>
                  </a:lnTo>
                  <a:lnTo>
                    <a:pt x="828" y="14"/>
                  </a:lnTo>
                  <a:lnTo>
                    <a:pt x="820" y="12"/>
                  </a:lnTo>
                  <a:lnTo>
                    <a:pt x="812" y="10"/>
                  </a:lnTo>
                  <a:lnTo>
                    <a:pt x="806" y="10"/>
                  </a:lnTo>
                  <a:lnTo>
                    <a:pt x="800" y="10"/>
                  </a:lnTo>
                  <a:lnTo>
                    <a:pt x="795" y="12"/>
                  </a:lnTo>
                  <a:lnTo>
                    <a:pt x="789" y="14"/>
                  </a:lnTo>
                  <a:lnTo>
                    <a:pt x="783" y="16"/>
                  </a:lnTo>
                  <a:lnTo>
                    <a:pt x="777" y="18"/>
                  </a:lnTo>
                  <a:lnTo>
                    <a:pt x="773" y="19"/>
                  </a:lnTo>
                  <a:lnTo>
                    <a:pt x="768" y="18"/>
                  </a:lnTo>
                  <a:lnTo>
                    <a:pt x="760" y="14"/>
                  </a:lnTo>
                  <a:lnTo>
                    <a:pt x="752" y="12"/>
                  </a:lnTo>
                  <a:lnTo>
                    <a:pt x="745" y="10"/>
                  </a:lnTo>
                  <a:lnTo>
                    <a:pt x="739" y="7"/>
                  </a:lnTo>
                  <a:lnTo>
                    <a:pt x="733" y="7"/>
                  </a:lnTo>
                  <a:lnTo>
                    <a:pt x="726" y="7"/>
                  </a:lnTo>
                  <a:lnTo>
                    <a:pt x="719" y="8"/>
                  </a:lnTo>
                  <a:lnTo>
                    <a:pt x="711" y="11"/>
                  </a:lnTo>
                  <a:lnTo>
                    <a:pt x="700" y="14"/>
                  </a:lnTo>
                  <a:lnTo>
                    <a:pt x="691" y="15"/>
                  </a:lnTo>
                  <a:lnTo>
                    <a:pt x="684" y="14"/>
                  </a:lnTo>
                  <a:lnTo>
                    <a:pt x="677" y="13"/>
                  </a:lnTo>
                  <a:lnTo>
                    <a:pt x="671" y="11"/>
                  </a:lnTo>
                  <a:lnTo>
                    <a:pt x="665" y="8"/>
                  </a:lnTo>
                  <a:lnTo>
                    <a:pt x="655" y="6"/>
                  </a:lnTo>
                  <a:lnTo>
                    <a:pt x="646" y="6"/>
                  </a:lnTo>
                  <a:lnTo>
                    <a:pt x="638" y="6"/>
                  </a:lnTo>
                  <a:lnTo>
                    <a:pt x="631" y="6"/>
                  </a:lnTo>
                  <a:lnTo>
                    <a:pt x="623" y="6"/>
                  </a:lnTo>
                  <a:lnTo>
                    <a:pt x="616" y="7"/>
                  </a:lnTo>
                  <a:lnTo>
                    <a:pt x="608" y="7"/>
                  </a:lnTo>
                  <a:lnTo>
                    <a:pt x="601" y="10"/>
                  </a:lnTo>
                  <a:lnTo>
                    <a:pt x="593" y="11"/>
                  </a:lnTo>
                  <a:lnTo>
                    <a:pt x="586" y="13"/>
                  </a:lnTo>
                  <a:lnTo>
                    <a:pt x="576" y="15"/>
                  </a:lnTo>
                  <a:lnTo>
                    <a:pt x="568" y="16"/>
                  </a:lnTo>
                  <a:lnTo>
                    <a:pt x="561" y="15"/>
                  </a:lnTo>
                  <a:lnTo>
                    <a:pt x="554" y="13"/>
                  </a:lnTo>
                  <a:lnTo>
                    <a:pt x="547" y="12"/>
                  </a:lnTo>
                  <a:lnTo>
                    <a:pt x="540" y="10"/>
                  </a:lnTo>
                  <a:lnTo>
                    <a:pt x="532" y="8"/>
                  </a:lnTo>
                  <a:lnTo>
                    <a:pt x="523" y="7"/>
                  </a:lnTo>
                  <a:lnTo>
                    <a:pt x="515" y="7"/>
                  </a:lnTo>
                  <a:lnTo>
                    <a:pt x="506" y="10"/>
                  </a:lnTo>
                  <a:lnTo>
                    <a:pt x="498" y="11"/>
                  </a:lnTo>
                  <a:lnTo>
                    <a:pt x="489" y="13"/>
                  </a:lnTo>
                  <a:lnTo>
                    <a:pt x="480" y="16"/>
                  </a:lnTo>
                  <a:lnTo>
                    <a:pt x="472" y="18"/>
                  </a:lnTo>
                  <a:lnTo>
                    <a:pt x="463" y="20"/>
                  </a:lnTo>
                  <a:lnTo>
                    <a:pt x="455" y="20"/>
                  </a:lnTo>
                  <a:lnTo>
                    <a:pt x="447" y="20"/>
                  </a:lnTo>
                  <a:lnTo>
                    <a:pt x="440" y="20"/>
                  </a:lnTo>
                  <a:lnTo>
                    <a:pt x="432" y="19"/>
                  </a:lnTo>
                  <a:lnTo>
                    <a:pt x="424" y="19"/>
                  </a:lnTo>
                  <a:lnTo>
                    <a:pt x="416" y="18"/>
                  </a:lnTo>
                  <a:lnTo>
                    <a:pt x="409" y="16"/>
                  </a:lnTo>
                  <a:lnTo>
                    <a:pt x="401" y="15"/>
                  </a:lnTo>
                  <a:lnTo>
                    <a:pt x="394" y="14"/>
                  </a:lnTo>
                  <a:lnTo>
                    <a:pt x="381" y="12"/>
                  </a:lnTo>
                  <a:lnTo>
                    <a:pt x="367" y="10"/>
                  </a:lnTo>
                  <a:lnTo>
                    <a:pt x="352" y="6"/>
                  </a:lnTo>
                  <a:lnTo>
                    <a:pt x="337" y="4"/>
                  </a:lnTo>
                  <a:lnTo>
                    <a:pt x="322" y="1"/>
                  </a:lnTo>
                  <a:lnTo>
                    <a:pt x="307" y="0"/>
                  </a:lnTo>
                  <a:lnTo>
                    <a:pt x="294" y="1"/>
                  </a:lnTo>
                  <a:lnTo>
                    <a:pt x="282" y="3"/>
                  </a:lnTo>
                  <a:lnTo>
                    <a:pt x="266" y="6"/>
                  </a:lnTo>
                  <a:lnTo>
                    <a:pt x="249" y="8"/>
                  </a:lnTo>
                  <a:lnTo>
                    <a:pt x="233" y="11"/>
                  </a:lnTo>
                  <a:lnTo>
                    <a:pt x="215" y="12"/>
                  </a:lnTo>
                  <a:lnTo>
                    <a:pt x="199" y="13"/>
                  </a:lnTo>
                  <a:lnTo>
                    <a:pt x="182" y="13"/>
                  </a:lnTo>
                  <a:lnTo>
                    <a:pt x="166" y="13"/>
                  </a:lnTo>
                  <a:lnTo>
                    <a:pt x="148" y="13"/>
                  </a:lnTo>
                  <a:lnTo>
                    <a:pt x="142" y="12"/>
                  </a:lnTo>
                  <a:lnTo>
                    <a:pt x="134" y="11"/>
                  </a:lnTo>
                  <a:lnTo>
                    <a:pt x="125" y="10"/>
                  </a:lnTo>
                  <a:lnTo>
                    <a:pt x="117" y="7"/>
                  </a:lnTo>
                  <a:lnTo>
                    <a:pt x="109" y="6"/>
                  </a:lnTo>
                  <a:lnTo>
                    <a:pt x="102" y="6"/>
                  </a:lnTo>
                  <a:lnTo>
                    <a:pt x="94" y="6"/>
                  </a:lnTo>
                  <a:lnTo>
                    <a:pt x="89" y="7"/>
                  </a:lnTo>
                  <a:lnTo>
                    <a:pt x="78" y="12"/>
                  </a:lnTo>
                  <a:lnTo>
                    <a:pt x="69" y="15"/>
                  </a:lnTo>
                  <a:lnTo>
                    <a:pt x="60" y="18"/>
                  </a:lnTo>
                  <a:lnTo>
                    <a:pt x="52" y="19"/>
                  </a:lnTo>
                  <a:lnTo>
                    <a:pt x="43" y="20"/>
                  </a:lnTo>
                  <a:lnTo>
                    <a:pt x="33" y="21"/>
                  </a:lnTo>
                  <a:lnTo>
                    <a:pt x="24" y="21"/>
                  </a:lnTo>
                  <a:lnTo>
                    <a:pt x="13" y="20"/>
                  </a:lnTo>
                  <a:lnTo>
                    <a:pt x="4" y="22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4" y="42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2" y="53"/>
                  </a:lnTo>
                  <a:lnTo>
                    <a:pt x="2" y="60"/>
                  </a:lnTo>
                  <a:lnTo>
                    <a:pt x="1" y="67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3"/>
                  </a:lnTo>
                  <a:lnTo>
                    <a:pt x="9" y="87"/>
                  </a:lnTo>
                  <a:lnTo>
                    <a:pt x="14" y="88"/>
                  </a:lnTo>
                  <a:lnTo>
                    <a:pt x="18" y="87"/>
                  </a:lnTo>
                  <a:lnTo>
                    <a:pt x="22" y="83"/>
                  </a:lnTo>
                  <a:lnTo>
                    <a:pt x="25" y="79"/>
                  </a:lnTo>
                  <a:lnTo>
                    <a:pt x="26" y="74"/>
                  </a:lnTo>
                  <a:lnTo>
                    <a:pt x="28" y="67"/>
                  </a:lnTo>
                  <a:lnTo>
                    <a:pt x="28" y="60"/>
                  </a:lnTo>
                  <a:lnTo>
                    <a:pt x="28" y="53"/>
                  </a:lnTo>
                  <a:lnTo>
                    <a:pt x="29" y="48"/>
                  </a:lnTo>
                  <a:lnTo>
                    <a:pt x="29" y="46"/>
                  </a:lnTo>
                  <a:lnTo>
                    <a:pt x="29" y="46"/>
                  </a:lnTo>
                  <a:lnTo>
                    <a:pt x="29" y="46"/>
                  </a:lnTo>
                  <a:lnTo>
                    <a:pt x="29" y="46"/>
                  </a:lnTo>
                  <a:lnTo>
                    <a:pt x="34" y="48"/>
                  </a:lnTo>
                  <a:lnTo>
                    <a:pt x="39" y="48"/>
                  </a:lnTo>
                  <a:lnTo>
                    <a:pt x="45" y="48"/>
                  </a:lnTo>
                  <a:lnTo>
                    <a:pt x="51" y="48"/>
                  </a:lnTo>
                  <a:lnTo>
                    <a:pt x="55" y="48"/>
                  </a:lnTo>
                  <a:lnTo>
                    <a:pt x="61" y="46"/>
                  </a:lnTo>
                  <a:lnTo>
                    <a:pt x="66" y="45"/>
                  </a:lnTo>
                  <a:lnTo>
                    <a:pt x="71" y="43"/>
                  </a:lnTo>
                  <a:lnTo>
                    <a:pt x="81" y="40"/>
                  </a:lnTo>
                  <a:lnTo>
                    <a:pt x="89" y="37"/>
                  </a:lnTo>
                  <a:lnTo>
                    <a:pt x="97" y="37"/>
                  </a:lnTo>
                  <a:lnTo>
                    <a:pt x="105" y="36"/>
                  </a:lnTo>
                  <a:lnTo>
                    <a:pt x="112" y="36"/>
                  </a:lnTo>
                  <a:lnTo>
                    <a:pt x="120" y="37"/>
                  </a:lnTo>
                  <a:lnTo>
                    <a:pt x="129" y="38"/>
                  </a:lnTo>
                  <a:lnTo>
                    <a:pt x="138" y="38"/>
                  </a:lnTo>
                  <a:lnTo>
                    <a:pt x="153" y="38"/>
                  </a:lnTo>
                  <a:lnTo>
                    <a:pt x="168" y="40"/>
                  </a:lnTo>
                  <a:lnTo>
                    <a:pt x="183" y="40"/>
                  </a:lnTo>
                  <a:lnTo>
                    <a:pt x="198" y="40"/>
                  </a:lnTo>
                  <a:lnTo>
                    <a:pt x="214" y="40"/>
                  </a:lnTo>
                  <a:lnTo>
                    <a:pt x="229" y="38"/>
                  </a:lnTo>
                  <a:lnTo>
                    <a:pt x="244" y="37"/>
                  </a:lnTo>
                  <a:lnTo>
                    <a:pt x="258" y="35"/>
                  </a:lnTo>
                  <a:lnTo>
                    <a:pt x="274" y="33"/>
                  </a:lnTo>
                  <a:lnTo>
                    <a:pt x="289" y="30"/>
                  </a:lnTo>
                  <a:lnTo>
                    <a:pt x="305" y="30"/>
                  </a:lnTo>
                  <a:lnTo>
                    <a:pt x="320" y="31"/>
                  </a:lnTo>
                  <a:lnTo>
                    <a:pt x="336" y="33"/>
                  </a:lnTo>
                  <a:lnTo>
                    <a:pt x="352" y="34"/>
                  </a:lnTo>
                  <a:lnTo>
                    <a:pt x="369" y="36"/>
                  </a:lnTo>
                  <a:lnTo>
                    <a:pt x="385" y="38"/>
                  </a:lnTo>
                  <a:lnTo>
                    <a:pt x="400" y="41"/>
                  </a:lnTo>
                  <a:lnTo>
                    <a:pt x="416" y="42"/>
                  </a:lnTo>
                  <a:lnTo>
                    <a:pt x="432" y="44"/>
                  </a:lnTo>
                  <a:lnTo>
                    <a:pt x="448" y="44"/>
                  </a:lnTo>
                  <a:lnTo>
                    <a:pt x="464" y="44"/>
                  </a:lnTo>
                  <a:lnTo>
                    <a:pt x="480" y="43"/>
                  </a:lnTo>
                  <a:lnTo>
                    <a:pt x="495" y="41"/>
                  </a:lnTo>
                  <a:lnTo>
                    <a:pt x="511" y="37"/>
                  </a:lnTo>
                  <a:lnTo>
                    <a:pt x="518" y="36"/>
                  </a:lnTo>
                  <a:lnTo>
                    <a:pt x="526" y="36"/>
                  </a:lnTo>
                  <a:lnTo>
                    <a:pt x="533" y="38"/>
                  </a:lnTo>
                  <a:lnTo>
                    <a:pt x="540" y="42"/>
                  </a:lnTo>
                  <a:lnTo>
                    <a:pt x="547" y="44"/>
                  </a:lnTo>
                  <a:lnTo>
                    <a:pt x="554" y="46"/>
                  </a:lnTo>
                  <a:lnTo>
                    <a:pt x="560" y="48"/>
                  </a:lnTo>
                  <a:lnTo>
                    <a:pt x="567" y="46"/>
                  </a:lnTo>
                  <a:lnTo>
                    <a:pt x="576" y="43"/>
                  </a:lnTo>
                  <a:lnTo>
                    <a:pt x="585" y="41"/>
                  </a:lnTo>
                  <a:lnTo>
                    <a:pt x="594" y="38"/>
                  </a:lnTo>
                  <a:lnTo>
                    <a:pt x="603" y="36"/>
                  </a:lnTo>
                  <a:lnTo>
                    <a:pt x="613" y="34"/>
                  </a:lnTo>
                  <a:lnTo>
                    <a:pt x="622" y="33"/>
                  </a:lnTo>
                  <a:lnTo>
                    <a:pt x="631" y="33"/>
                  </a:lnTo>
                  <a:lnTo>
                    <a:pt x="642" y="31"/>
                  </a:lnTo>
                  <a:lnTo>
                    <a:pt x="648" y="33"/>
                  </a:lnTo>
                  <a:lnTo>
                    <a:pt x="655" y="35"/>
                  </a:lnTo>
                  <a:lnTo>
                    <a:pt x="661" y="37"/>
                  </a:lnTo>
                  <a:lnTo>
                    <a:pt x="668" y="41"/>
                  </a:lnTo>
                  <a:lnTo>
                    <a:pt x="675" y="44"/>
                  </a:lnTo>
                  <a:lnTo>
                    <a:pt x="681" y="46"/>
                  </a:lnTo>
                  <a:lnTo>
                    <a:pt x="688" y="46"/>
                  </a:lnTo>
                  <a:lnTo>
                    <a:pt x="694" y="45"/>
                  </a:lnTo>
                  <a:lnTo>
                    <a:pt x="698" y="44"/>
                  </a:lnTo>
                  <a:lnTo>
                    <a:pt x="701" y="42"/>
                  </a:lnTo>
                  <a:lnTo>
                    <a:pt x="706" y="38"/>
                  </a:lnTo>
                  <a:lnTo>
                    <a:pt x="712" y="36"/>
                  </a:lnTo>
                  <a:lnTo>
                    <a:pt x="718" y="34"/>
                  </a:lnTo>
                  <a:lnTo>
                    <a:pt x="722" y="33"/>
                  </a:lnTo>
                  <a:lnTo>
                    <a:pt x="726" y="31"/>
                  </a:lnTo>
                  <a:lnTo>
                    <a:pt x="729" y="31"/>
                  </a:lnTo>
                  <a:lnTo>
                    <a:pt x="734" y="33"/>
                  </a:lnTo>
                  <a:lnTo>
                    <a:pt x="738" y="35"/>
                  </a:lnTo>
                  <a:lnTo>
                    <a:pt x="744" y="37"/>
                  </a:lnTo>
                  <a:lnTo>
                    <a:pt x="749" y="40"/>
                  </a:lnTo>
                  <a:lnTo>
                    <a:pt x="754" y="41"/>
                  </a:lnTo>
                  <a:lnTo>
                    <a:pt x="759" y="43"/>
                  </a:lnTo>
                  <a:lnTo>
                    <a:pt x="765" y="44"/>
                  </a:lnTo>
                  <a:lnTo>
                    <a:pt x="769" y="44"/>
                  </a:lnTo>
                  <a:lnTo>
                    <a:pt x="777" y="44"/>
                  </a:lnTo>
                  <a:lnTo>
                    <a:pt x="784" y="43"/>
                  </a:lnTo>
                  <a:lnTo>
                    <a:pt x="791" y="41"/>
                  </a:lnTo>
                  <a:lnTo>
                    <a:pt x="797" y="40"/>
                  </a:lnTo>
                  <a:lnTo>
                    <a:pt x="804" y="38"/>
                  </a:lnTo>
                  <a:lnTo>
                    <a:pt x="810" y="38"/>
                  </a:lnTo>
                  <a:lnTo>
                    <a:pt x="818" y="38"/>
                  </a:lnTo>
                  <a:lnTo>
                    <a:pt x="826" y="40"/>
                  </a:lnTo>
                  <a:lnTo>
                    <a:pt x="833" y="41"/>
                  </a:lnTo>
                  <a:lnTo>
                    <a:pt x="838" y="42"/>
                  </a:lnTo>
                  <a:lnTo>
                    <a:pt x="845" y="43"/>
                  </a:lnTo>
                  <a:lnTo>
                    <a:pt x="852" y="44"/>
                  </a:lnTo>
                  <a:lnTo>
                    <a:pt x="859" y="44"/>
                  </a:lnTo>
                  <a:lnTo>
                    <a:pt x="866" y="45"/>
                  </a:lnTo>
                  <a:lnTo>
                    <a:pt x="873" y="45"/>
                  </a:lnTo>
                  <a:lnTo>
                    <a:pt x="880" y="46"/>
                  </a:lnTo>
                  <a:lnTo>
                    <a:pt x="888" y="46"/>
                  </a:lnTo>
                  <a:lnTo>
                    <a:pt x="895" y="46"/>
                  </a:lnTo>
                  <a:lnTo>
                    <a:pt x="903" y="45"/>
                  </a:lnTo>
                  <a:lnTo>
                    <a:pt x="912" y="44"/>
                  </a:lnTo>
                  <a:lnTo>
                    <a:pt x="920" y="43"/>
                  </a:lnTo>
                  <a:lnTo>
                    <a:pt x="928" y="41"/>
                  </a:lnTo>
                  <a:lnTo>
                    <a:pt x="936" y="41"/>
                  </a:lnTo>
                  <a:lnTo>
                    <a:pt x="944" y="40"/>
                  </a:lnTo>
                  <a:lnTo>
                    <a:pt x="957" y="38"/>
                  </a:lnTo>
                  <a:lnTo>
                    <a:pt x="966" y="38"/>
                  </a:lnTo>
                  <a:lnTo>
                    <a:pt x="973" y="40"/>
                  </a:lnTo>
                  <a:lnTo>
                    <a:pt x="978" y="43"/>
                  </a:lnTo>
                  <a:lnTo>
                    <a:pt x="981" y="46"/>
                  </a:lnTo>
                  <a:lnTo>
                    <a:pt x="984" y="53"/>
                  </a:lnTo>
                  <a:lnTo>
                    <a:pt x="986" y="61"/>
                  </a:lnTo>
                  <a:lnTo>
                    <a:pt x="987" y="72"/>
                  </a:lnTo>
                  <a:lnTo>
                    <a:pt x="992" y="80"/>
                  </a:lnTo>
                  <a:lnTo>
                    <a:pt x="1001" y="80"/>
                  </a:lnTo>
                  <a:lnTo>
                    <a:pt x="1008" y="75"/>
                  </a:lnTo>
                  <a:lnTo>
                    <a:pt x="1010" y="65"/>
                  </a:lnTo>
                  <a:lnTo>
                    <a:pt x="1009" y="57"/>
                  </a:lnTo>
                  <a:lnTo>
                    <a:pt x="1008" y="48"/>
                  </a:lnTo>
                  <a:lnTo>
                    <a:pt x="1007" y="40"/>
                  </a:lnTo>
                  <a:lnTo>
                    <a:pt x="100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2" name="Freeform 41"/>
            <p:cNvSpPr>
              <a:spLocks/>
            </p:cNvSpPr>
            <p:nvPr/>
          </p:nvSpPr>
          <p:spPr bwMode="auto">
            <a:xfrm>
              <a:off x="2382" y="1733"/>
              <a:ext cx="231" cy="20"/>
            </a:xfrm>
            <a:custGeom>
              <a:avLst/>
              <a:gdLst>
                <a:gd name="T0" fmla="*/ 11 w 462"/>
                <a:gd name="T1" fmla="*/ 39 h 39"/>
                <a:gd name="T2" fmla="*/ 39 w 462"/>
                <a:gd name="T3" fmla="*/ 38 h 39"/>
                <a:gd name="T4" fmla="*/ 67 w 462"/>
                <a:gd name="T5" fmla="*/ 37 h 39"/>
                <a:gd name="T6" fmla="*/ 94 w 462"/>
                <a:gd name="T7" fmla="*/ 36 h 39"/>
                <a:gd name="T8" fmla="*/ 122 w 462"/>
                <a:gd name="T9" fmla="*/ 36 h 39"/>
                <a:gd name="T10" fmla="*/ 148 w 462"/>
                <a:gd name="T11" fmla="*/ 35 h 39"/>
                <a:gd name="T12" fmla="*/ 176 w 462"/>
                <a:gd name="T13" fmla="*/ 33 h 39"/>
                <a:gd name="T14" fmla="*/ 204 w 462"/>
                <a:gd name="T15" fmla="*/ 32 h 39"/>
                <a:gd name="T16" fmla="*/ 230 w 462"/>
                <a:gd name="T17" fmla="*/ 32 h 39"/>
                <a:gd name="T18" fmla="*/ 258 w 462"/>
                <a:gd name="T19" fmla="*/ 31 h 39"/>
                <a:gd name="T20" fmla="*/ 285 w 462"/>
                <a:gd name="T21" fmla="*/ 30 h 39"/>
                <a:gd name="T22" fmla="*/ 312 w 462"/>
                <a:gd name="T23" fmla="*/ 30 h 39"/>
                <a:gd name="T24" fmla="*/ 340 w 462"/>
                <a:gd name="T25" fmla="*/ 29 h 39"/>
                <a:gd name="T26" fmla="*/ 367 w 462"/>
                <a:gd name="T27" fmla="*/ 28 h 39"/>
                <a:gd name="T28" fmla="*/ 394 w 462"/>
                <a:gd name="T29" fmla="*/ 26 h 39"/>
                <a:gd name="T30" fmla="*/ 421 w 462"/>
                <a:gd name="T31" fmla="*/ 26 h 39"/>
                <a:gd name="T32" fmla="*/ 449 w 462"/>
                <a:gd name="T33" fmla="*/ 25 h 39"/>
                <a:gd name="T34" fmla="*/ 458 w 462"/>
                <a:gd name="T35" fmla="*/ 22 h 39"/>
                <a:gd name="T36" fmla="*/ 462 w 462"/>
                <a:gd name="T37" fmla="*/ 13 h 39"/>
                <a:gd name="T38" fmla="*/ 458 w 462"/>
                <a:gd name="T39" fmla="*/ 3 h 39"/>
                <a:gd name="T40" fmla="*/ 449 w 462"/>
                <a:gd name="T41" fmla="*/ 0 h 39"/>
                <a:gd name="T42" fmla="*/ 421 w 462"/>
                <a:gd name="T43" fmla="*/ 1 h 39"/>
                <a:gd name="T44" fmla="*/ 394 w 462"/>
                <a:gd name="T45" fmla="*/ 1 h 39"/>
                <a:gd name="T46" fmla="*/ 367 w 462"/>
                <a:gd name="T47" fmla="*/ 2 h 39"/>
                <a:gd name="T48" fmla="*/ 340 w 462"/>
                <a:gd name="T49" fmla="*/ 3 h 39"/>
                <a:gd name="T50" fmla="*/ 312 w 462"/>
                <a:gd name="T51" fmla="*/ 5 h 39"/>
                <a:gd name="T52" fmla="*/ 285 w 462"/>
                <a:gd name="T53" fmla="*/ 5 h 39"/>
                <a:gd name="T54" fmla="*/ 258 w 462"/>
                <a:gd name="T55" fmla="*/ 6 h 39"/>
                <a:gd name="T56" fmla="*/ 230 w 462"/>
                <a:gd name="T57" fmla="*/ 7 h 39"/>
                <a:gd name="T58" fmla="*/ 204 w 462"/>
                <a:gd name="T59" fmla="*/ 7 h 39"/>
                <a:gd name="T60" fmla="*/ 176 w 462"/>
                <a:gd name="T61" fmla="*/ 8 h 39"/>
                <a:gd name="T62" fmla="*/ 148 w 462"/>
                <a:gd name="T63" fmla="*/ 9 h 39"/>
                <a:gd name="T64" fmla="*/ 122 w 462"/>
                <a:gd name="T65" fmla="*/ 10 h 39"/>
                <a:gd name="T66" fmla="*/ 94 w 462"/>
                <a:gd name="T67" fmla="*/ 10 h 39"/>
                <a:gd name="T68" fmla="*/ 67 w 462"/>
                <a:gd name="T69" fmla="*/ 11 h 39"/>
                <a:gd name="T70" fmla="*/ 39 w 462"/>
                <a:gd name="T71" fmla="*/ 13 h 39"/>
                <a:gd name="T72" fmla="*/ 11 w 462"/>
                <a:gd name="T73" fmla="*/ 14 h 39"/>
                <a:gd name="T74" fmla="*/ 2 w 462"/>
                <a:gd name="T75" fmla="*/ 18 h 39"/>
                <a:gd name="T76" fmla="*/ 0 w 462"/>
                <a:gd name="T77" fmla="*/ 26 h 39"/>
                <a:gd name="T78" fmla="*/ 2 w 462"/>
                <a:gd name="T79" fmla="*/ 36 h 39"/>
                <a:gd name="T80" fmla="*/ 11 w 462"/>
                <a:gd name="T81" fmla="*/ 39 h 39"/>
                <a:gd name="T82" fmla="*/ 11 w 462"/>
                <a:gd name="T8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62" h="39">
                  <a:moveTo>
                    <a:pt x="11" y="39"/>
                  </a:moveTo>
                  <a:lnTo>
                    <a:pt x="39" y="38"/>
                  </a:lnTo>
                  <a:lnTo>
                    <a:pt x="67" y="37"/>
                  </a:lnTo>
                  <a:lnTo>
                    <a:pt x="94" y="36"/>
                  </a:lnTo>
                  <a:lnTo>
                    <a:pt x="122" y="36"/>
                  </a:lnTo>
                  <a:lnTo>
                    <a:pt x="148" y="35"/>
                  </a:lnTo>
                  <a:lnTo>
                    <a:pt x="176" y="33"/>
                  </a:lnTo>
                  <a:lnTo>
                    <a:pt x="204" y="32"/>
                  </a:lnTo>
                  <a:lnTo>
                    <a:pt x="230" y="32"/>
                  </a:lnTo>
                  <a:lnTo>
                    <a:pt x="258" y="31"/>
                  </a:lnTo>
                  <a:lnTo>
                    <a:pt x="285" y="30"/>
                  </a:lnTo>
                  <a:lnTo>
                    <a:pt x="312" y="30"/>
                  </a:lnTo>
                  <a:lnTo>
                    <a:pt x="340" y="29"/>
                  </a:lnTo>
                  <a:lnTo>
                    <a:pt x="367" y="28"/>
                  </a:lnTo>
                  <a:lnTo>
                    <a:pt x="394" y="26"/>
                  </a:lnTo>
                  <a:lnTo>
                    <a:pt x="421" y="26"/>
                  </a:lnTo>
                  <a:lnTo>
                    <a:pt x="449" y="25"/>
                  </a:lnTo>
                  <a:lnTo>
                    <a:pt x="458" y="22"/>
                  </a:lnTo>
                  <a:lnTo>
                    <a:pt x="462" y="13"/>
                  </a:lnTo>
                  <a:lnTo>
                    <a:pt x="458" y="3"/>
                  </a:lnTo>
                  <a:lnTo>
                    <a:pt x="449" y="0"/>
                  </a:lnTo>
                  <a:lnTo>
                    <a:pt x="421" y="1"/>
                  </a:lnTo>
                  <a:lnTo>
                    <a:pt x="394" y="1"/>
                  </a:lnTo>
                  <a:lnTo>
                    <a:pt x="367" y="2"/>
                  </a:lnTo>
                  <a:lnTo>
                    <a:pt x="340" y="3"/>
                  </a:lnTo>
                  <a:lnTo>
                    <a:pt x="312" y="5"/>
                  </a:lnTo>
                  <a:lnTo>
                    <a:pt x="285" y="5"/>
                  </a:lnTo>
                  <a:lnTo>
                    <a:pt x="258" y="6"/>
                  </a:lnTo>
                  <a:lnTo>
                    <a:pt x="230" y="7"/>
                  </a:lnTo>
                  <a:lnTo>
                    <a:pt x="204" y="7"/>
                  </a:lnTo>
                  <a:lnTo>
                    <a:pt x="176" y="8"/>
                  </a:lnTo>
                  <a:lnTo>
                    <a:pt x="148" y="9"/>
                  </a:lnTo>
                  <a:lnTo>
                    <a:pt x="122" y="10"/>
                  </a:lnTo>
                  <a:lnTo>
                    <a:pt x="94" y="10"/>
                  </a:lnTo>
                  <a:lnTo>
                    <a:pt x="67" y="11"/>
                  </a:lnTo>
                  <a:lnTo>
                    <a:pt x="39" y="13"/>
                  </a:lnTo>
                  <a:lnTo>
                    <a:pt x="11" y="14"/>
                  </a:lnTo>
                  <a:lnTo>
                    <a:pt x="2" y="18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11" y="39"/>
                  </a:lnTo>
                  <a:lnTo>
                    <a:pt x="11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3" name="Freeform 42"/>
            <p:cNvSpPr>
              <a:spLocks/>
            </p:cNvSpPr>
            <p:nvPr/>
          </p:nvSpPr>
          <p:spPr bwMode="auto">
            <a:xfrm>
              <a:off x="2655" y="1738"/>
              <a:ext cx="228" cy="228"/>
            </a:xfrm>
            <a:custGeom>
              <a:avLst/>
              <a:gdLst>
                <a:gd name="T0" fmla="*/ 430 w 457"/>
                <a:gd name="T1" fmla="*/ 15 h 457"/>
                <a:gd name="T2" fmla="*/ 404 w 457"/>
                <a:gd name="T3" fmla="*/ 15 h 457"/>
                <a:gd name="T4" fmla="*/ 379 w 457"/>
                <a:gd name="T5" fmla="*/ 14 h 457"/>
                <a:gd name="T6" fmla="*/ 352 w 457"/>
                <a:gd name="T7" fmla="*/ 14 h 457"/>
                <a:gd name="T8" fmla="*/ 326 w 457"/>
                <a:gd name="T9" fmla="*/ 13 h 457"/>
                <a:gd name="T10" fmla="*/ 299 w 457"/>
                <a:gd name="T11" fmla="*/ 12 h 457"/>
                <a:gd name="T12" fmla="*/ 274 w 457"/>
                <a:gd name="T13" fmla="*/ 9 h 457"/>
                <a:gd name="T14" fmla="*/ 247 w 457"/>
                <a:gd name="T15" fmla="*/ 6 h 457"/>
                <a:gd name="T16" fmla="*/ 221 w 457"/>
                <a:gd name="T17" fmla="*/ 1 h 457"/>
                <a:gd name="T18" fmla="*/ 195 w 457"/>
                <a:gd name="T19" fmla="*/ 0 h 457"/>
                <a:gd name="T20" fmla="*/ 168 w 457"/>
                <a:gd name="T21" fmla="*/ 0 h 457"/>
                <a:gd name="T22" fmla="*/ 142 w 457"/>
                <a:gd name="T23" fmla="*/ 1 h 457"/>
                <a:gd name="T24" fmla="*/ 115 w 457"/>
                <a:gd name="T25" fmla="*/ 2 h 457"/>
                <a:gd name="T26" fmla="*/ 86 w 457"/>
                <a:gd name="T27" fmla="*/ 5 h 457"/>
                <a:gd name="T28" fmla="*/ 56 w 457"/>
                <a:gd name="T29" fmla="*/ 7 h 457"/>
                <a:gd name="T30" fmla="*/ 27 w 457"/>
                <a:gd name="T31" fmla="*/ 10 h 457"/>
                <a:gd name="T32" fmla="*/ 3 w 457"/>
                <a:gd name="T33" fmla="*/ 16 h 457"/>
                <a:gd name="T34" fmla="*/ 3 w 457"/>
                <a:gd name="T35" fmla="*/ 33 h 457"/>
                <a:gd name="T36" fmla="*/ 12 w 457"/>
                <a:gd name="T37" fmla="*/ 42 h 457"/>
                <a:gd name="T38" fmla="*/ 18 w 457"/>
                <a:gd name="T39" fmla="*/ 46 h 457"/>
                <a:gd name="T40" fmla="*/ 40 w 457"/>
                <a:gd name="T41" fmla="*/ 48 h 457"/>
                <a:gd name="T42" fmla="*/ 68 w 457"/>
                <a:gd name="T43" fmla="*/ 57 h 457"/>
                <a:gd name="T44" fmla="*/ 86 w 457"/>
                <a:gd name="T45" fmla="*/ 73 h 457"/>
                <a:gd name="T46" fmla="*/ 94 w 457"/>
                <a:gd name="T47" fmla="*/ 99 h 457"/>
                <a:gd name="T48" fmla="*/ 94 w 457"/>
                <a:gd name="T49" fmla="*/ 146 h 457"/>
                <a:gd name="T50" fmla="*/ 98 w 457"/>
                <a:gd name="T51" fmla="*/ 208 h 457"/>
                <a:gd name="T52" fmla="*/ 98 w 457"/>
                <a:gd name="T53" fmla="*/ 266 h 457"/>
                <a:gd name="T54" fmla="*/ 100 w 457"/>
                <a:gd name="T55" fmla="*/ 323 h 457"/>
                <a:gd name="T56" fmla="*/ 109 w 457"/>
                <a:gd name="T57" fmla="*/ 377 h 457"/>
                <a:gd name="T58" fmla="*/ 131 w 457"/>
                <a:gd name="T59" fmla="*/ 428 h 457"/>
                <a:gd name="T60" fmla="*/ 156 w 457"/>
                <a:gd name="T61" fmla="*/ 457 h 457"/>
                <a:gd name="T62" fmla="*/ 169 w 457"/>
                <a:gd name="T63" fmla="*/ 444 h 457"/>
                <a:gd name="T64" fmla="*/ 147 w 457"/>
                <a:gd name="T65" fmla="*/ 406 h 457"/>
                <a:gd name="T66" fmla="*/ 127 w 457"/>
                <a:gd name="T67" fmla="*/ 346 h 457"/>
                <a:gd name="T68" fmla="*/ 122 w 457"/>
                <a:gd name="T69" fmla="*/ 280 h 457"/>
                <a:gd name="T70" fmla="*/ 123 w 457"/>
                <a:gd name="T71" fmla="*/ 214 h 457"/>
                <a:gd name="T72" fmla="*/ 123 w 457"/>
                <a:gd name="T73" fmla="*/ 152 h 457"/>
                <a:gd name="T74" fmla="*/ 118 w 457"/>
                <a:gd name="T75" fmla="*/ 92 h 457"/>
                <a:gd name="T76" fmla="*/ 108 w 457"/>
                <a:gd name="T77" fmla="*/ 52 h 457"/>
                <a:gd name="T78" fmla="*/ 91 w 457"/>
                <a:gd name="T79" fmla="*/ 36 h 457"/>
                <a:gd name="T80" fmla="*/ 100 w 457"/>
                <a:gd name="T81" fmla="*/ 29 h 457"/>
                <a:gd name="T82" fmla="*/ 140 w 457"/>
                <a:gd name="T83" fmla="*/ 27 h 457"/>
                <a:gd name="T84" fmla="*/ 179 w 457"/>
                <a:gd name="T85" fmla="*/ 25 h 457"/>
                <a:gd name="T86" fmla="*/ 218 w 457"/>
                <a:gd name="T87" fmla="*/ 28 h 457"/>
                <a:gd name="T88" fmla="*/ 251 w 457"/>
                <a:gd name="T89" fmla="*/ 32 h 457"/>
                <a:gd name="T90" fmla="*/ 277 w 457"/>
                <a:gd name="T91" fmla="*/ 36 h 457"/>
                <a:gd name="T92" fmla="*/ 303 w 457"/>
                <a:gd name="T93" fmla="*/ 38 h 457"/>
                <a:gd name="T94" fmla="*/ 328 w 457"/>
                <a:gd name="T95" fmla="*/ 39 h 457"/>
                <a:gd name="T96" fmla="*/ 354 w 457"/>
                <a:gd name="T97" fmla="*/ 40 h 457"/>
                <a:gd name="T98" fmla="*/ 380 w 457"/>
                <a:gd name="T99" fmla="*/ 40 h 457"/>
                <a:gd name="T100" fmla="*/ 405 w 457"/>
                <a:gd name="T101" fmla="*/ 40 h 457"/>
                <a:gd name="T102" fmla="*/ 432 w 457"/>
                <a:gd name="T103" fmla="*/ 40 h 457"/>
                <a:gd name="T104" fmla="*/ 453 w 457"/>
                <a:gd name="T105" fmla="*/ 37 h 457"/>
                <a:gd name="T106" fmla="*/ 453 w 457"/>
                <a:gd name="T107" fmla="*/ 18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7" h="457">
                  <a:moveTo>
                    <a:pt x="444" y="15"/>
                  </a:moveTo>
                  <a:lnTo>
                    <a:pt x="430" y="15"/>
                  </a:lnTo>
                  <a:lnTo>
                    <a:pt x="418" y="15"/>
                  </a:lnTo>
                  <a:lnTo>
                    <a:pt x="404" y="15"/>
                  </a:lnTo>
                  <a:lnTo>
                    <a:pt x="391" y="14"/>
                  </a:lnTo>
                  <a:lnTo>
                    <a:pt x="379" y="14"/>
                  </a:lnTo>
                  <a:lnTo>
                    <a:pt x="365" y="14"/>
                  </a:lnTo>
                  <a:lnTo>
                    <a:pt x="352" y="14"/>
                  </a:lnTo>
                  <a:lnTo>
                    <a:pt x="339" y="13"/>
                  </a:lnTo>
                  <a:lnTo>
                    <a:pt x="326" y="13"/>
                  </a:lnTo>
                  <a:lnTo>
                    <a:pt x="313" y="12"/>
                  </a:lnTo>
                  <a:lnTo>
                    <a:pt x="299" y="12"/>
                  </a:lnTo>
                  <a:lnTo>
                    <a:pt x="286" y="10"/>
                  </a:lnTo>
                  <a:lnTo>
                    <a:pt x="274" y="9"/>
                  </a:lnTo>
                  <a:lnTo>
                    <a:pt x="260" y="7"/>
                  </a:lnTo>
                  <a:lnTo>
                    <a:pt x="247" y="6"/>
                  </a:lnTo>
                  <a:lnTo>
                    <a:pt x="233" y="3"/>
                  </a:lnTo>
                  <a:lnTo>
                    <a:pt x="221" y="1"/>
                  </a:lnTo>
                  <a:lnTo>
                    <a:pt x="208" y="0"/>
                  </a:lnTo>
                  <a:lnTo>
                    <a:pt x="195" y="0"/>
                  </a:lnTo>
                  <a:lnTo>
                    <a:pt x="182" y="0"/>
                  </a:lnTo>
                  <a:lnTo>
                    <a:pt x="168" y="0"/>
                  </a:lnTo>
                  <a:lnTo>
                    <a:pt x="155" y="0"/>
                  </a:lnTo>
                  <a:lnTo>
                    <a:pt x="142" y="1"/>
                  </a:lnTo>
                  <a:lnTo>
                    <a:pt x="130" y="1"/>
                  </a:lnTo>
                  <a:lnTo>
                    <a:pt x="115" y="2"/>
                  </a:lnTo>
                  <a:lnTo>
                    <a:pt x="101" y="3"/>
                  </a:lnTo>
                  <a:lnTo>
                    <a:pt x="86" y="5"/>
                  </a:lnTo>
                  <a:lnTo>
                    <a:pt x="71" y="6"/>
                  </a:lnTo>
                  <a:lnTo>
                    <a:pt x="56" y="7"/>
                  </a:lnTo>
                  <a:lnTo>
                    <a:pt x="42" y="9"/>
                  </a:lnTo>
                  <a:lnTo>
                    <a:pt x="27" y="10"/>
                  </a:lnTo>
                  <a:lnTo>
                    <a:pt x="12" y="12"/>
                  </a:lnTo>
                  <a:lnTo>
                    <a:pt x="3" y="16"/>
                  </a:lnTo>
                  <a:lnTo>
                    <a:pt x="0" y="24"/>
                  </a:lnTo>
                  <a:lnTo>
                    <a:pt x="3" y="33"/>
                  </a:lnTo>
                  <a:lnTo>
                    <a:pt x="11" y="37"/>
                  </a:lnTo>
                  <a:lnTo>
                    <a:pt x="12" y="42"/>
                  </a:lnTo>
                  <a:lnTo>
                    <a:pt x="15" y="44"/>
                  </a:lnTo>
                  <a:lnTo>
                    <a:pt x="18" y="46"/>
                  </a:lnTo>
                  <a:lnTo>
                    <a:pt x="23" y="47"/>
                  </a:lnTo>
                  <a:lnTo>
                    <a:pt x="40" y="48"/>
                  </a:lnTo>
                  <a:lnTo>
                    <a:pt x="55" y="52"/>
                  </a:lnTo>
                  <a:lnTo>
                    <a:pt x="68" y="57"/>
                  </a:lnTo>
                  <a:lnTo>
                    <a:pt x="78" y="63"/>
                  </a:lnTo>
                  <a:lnTo>
                    <a:pt x="86" y="73"/>
                  </a:lnTo>
                  <a:lnTo>
                    <a:pt x="91" y="84"/>
                  </a:lnTo>
                  <a:lnTo>
                    <a:pt x="94" y="99"/>
                  </a:lnTo>
                  <a:lnTo>
                    <a:pt x="94" y="116"/>
                  </a:lnTo>
                  <a:lnTo>
                    <a:pt x="94" y="146"/>
                  </a:lnTo>
                  <a:lnTo>
                    <a:pt x="95" y="176"/>
                  </a:lnTo>
                  <a:lnTo>
                    <a:pt x="98" y="208"/>
                  </a:lnTo>
                  <a:lnTo>
                    <a:pt x="98" y="237"/>
                  </a:lnTo>
                  <a:lnTo>
                    <a:pt x="98" y="266"/>
                  </a:lnTo>
                  <a:lnTo>
                    <a:pt x="98" y="295"/>
                  </a:lnTo>
                  <a:lnTo>
                    <a:pt x="100" y="323"/>
                  </a:lnTo>
                  <a:lnTo>
                    <a:pt x="103" y="349"/>
                  </a:lnTo>
                  <a:lnTo>
                    <a:pt x="109" y="377"/>
                  </a:lnTo>
                  <a:lnTo>
                    <a:pt x="118" y="402"/>
                  </a:lnTo>
                  <a:lnTo>
                    <a:pt x="131" y="428"/>
                  </a:lnTo>
                  <a:lnTo>
                    <a:pt x="148" y="452"/>
                  </a:lnTo>
                  <a:lnTo>
                    <a:pt x="156" y="457"/>
                  </a:lnTo>
                  <a:lnTo>
                    <a:pt x="164" y="452"/>
                  </a:lnTo>
                  <a:lnTo>
                    <a:pt x="169" y="444"/>
                  </a:lnTo>
                  <a:lnTo>
                    <a:pt x="165" y="433"/>
                  </a:lnTo>
                  <a:lnTo>
                    <a:pt x="147" y="406"/>
                  </a:lnTo>
                  <a:lnTo>
                    <a:pt x="134" y="377"/>
                  </a:lnTo>
                  <a:lnTo>
                    <a:pt x="127" y="346"/>
                  </a:lnTo>
                  <a:lnTo>
                    <a:pt x="123" y="314"/>
                  </a:lnTo>
                  <a:lnTo>
                    <a:pt x="122" y="280"/>
                  </a:lnTo>
                  <a:lnTo>
                    <a:pt x="123" y="247"/>
                  </a:lnTo>
                  <a:lnTo>
                    <a:pt x="123" y="214"/>
                  </a:lnTo>
                  <a:lnTo>
                    <a:pt x="124" y="182"/>
                  </a:lnTo>
                  <a:lnTo>
                    <a:pt x="123" y="152"/>
                  </a:lnTo>
                  <a:lnTo>
                    <a:pt x="122" y="122"/>
                  </a:lnTo>
                  <a:lnTo>
                    <a:pt x="118" y="92"/>
                  </a:lnTo>
                  <a:lnTo>
                    <a:pt x="112" y="63"/>
                  </a:lnTo>
                  <a:lnTo>
                    <a:pt x="108" y="52"/>
                  </a:lnTo>
                  <a:lnTo>
                    <a:pt x="101" y="43"/>
                  </a:lnTo>
                  <a:lnTo>
                    <a:pt x="91" y="36"/>
                  </a:lnTo>
                  <a:lnTo>
                    <a:pt x="80" y="31"/>
                  </a:lnTo>
                  <a:lnTo>
                    <a:pt x="100" y="29"/>
                  </a:lnTo>
                  <a:lnTo>
                    <a:pt x="121" y="28"/>
                  </a:lnTo>
                  <a:lnTo>
                    <a:pt x="140" y="27"/>
                  </a:lnTo>
                  <a:lnTo>
                    <a:pt x="160" y="25"/>
                  </a:lnTo>
                  <a:lnTo>
                    <a:pt x="179" y="25"/>
                  </a:lnTo>
                  <a:lnTo>
                    <a:pt x="200" y="25"/>
                  </a:lnTo>
                  <a:lnTo>
                    <a:pt x="218" y="28"/>
                  </a:lnTo>
                  <a:lnTo>
                    <a:pt x="238" y="30"/>
                  </a:lnTo>
                  <a:lnTo>
                    <a:pt x="251" y="32"/>
                  </a:lnTo>
                  <a:lnTo>
                    <a:pt x="263" y="33"/>
                  </a:lnTo>
                  <a:lnTo>
                    <a:pt x="277" y="36"/>
                  </a:lnTo>
                  <a:lnTo>
                    <a:pt x="290" y="37"/>
                  </a:lnTo>
                  <a:lnTo>
                    <a:pt x="303" y="38"/>
                  </a:lnTo>
                  <a:lnTo>
                    <a:pt x="315" y="38"/>
                  </a:lnTo>
                  <a:lnTo>
                    <a:pt x="328" y="39"/>
                  </a:lnTo>
                  <a:lnTo>
                    <a:pt x="342" y="39"/>
                  </a:lnTo>
                  <a:lnTo>
                    <a:pt x="354" y="40"/>
                  </a:lnTo>
                  <a:lnTo>
                    <a:pt x="367" y="40"/>
                  </a:lnTo>
                  <a:lnTo>
                    <a:pt x="380" y="40"/>
                  </a:lnTo>
                  <a:lnTo>
                    <a:pt x="392" y="40"/>
                  </a:lnTo>
                  <a:lnTo>
                    <a:pt x="405" y="40"/>
                  </a:lnTo>
                  <a:lnTo>
                    <a:pt x="419" y="40"/>
                  </a:lnTo>
                  <a:lnTo>
                    <a:pt x="432" y="40"/>
                  </a:lnTo>
                  <a:lnTo>
                    <a:pt x="444" y="40"/>
                  </a:lnTo>
                  <a:lnTo>
                    <a:pt x="453" y="37"/>
                  </a:lnTo>
                  <a:lnTo>
                    <a:pt x="457" y="28"/>
                  </a:lnTo>
                  <a:lnTo>
                    <a:pt x="453" y="18"/>
                  </a:lnTo>
                  <a:lnTo>
                    <a:pt x="444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4" name="Freeform 43"/>
            <p:cNvSpPr>
              <a:spLocks/>
            </p:cNvSpPr>
            <p:nvPr/>
          </p:nvSpPr>
          <p:spPr bwMode="auto">
            <a:xfrm>
              <a:off x="2709" y="2165"/>
              <a:ext cx="306" cy="236"/>
            </a:xfrm>
            <a:custGeom>
              <a:avLst/>
              <a:gdLst>
                <a:gd name="T0" fmla="*/ 48 w 612"/>
                <a:gd name="T1" fmla="*/ 29 h 472"/>
                <a:gd name="T2" fmla="*/ 48 w 612"/>
                <a:gd name="T3" fmla="*/ 63 h 472"/>
                <a:gd name="T4" fmla="*/ 46 w 612"/>
                <a:gd name="T5" fmla="*/ 94 h 472"/>
                <a:gd name="T6" fmla="*/ 38 w 612"/>
                <a:gd name="T7" fmla="*/ 123 h 472"/>
                <a:gd name="T8" fmla="*/ 31 w 612"/>
                <a:gd name="T9" fmla="*/ 169 h 472"/>
                <a:gd name="T10" fmla="*/ 16 w 612"/>
                <a:gd name="T11" fmla="*/ 229 h 472"/>
                <a:gd name="T12" fmla="*/ 9 w 612"/>
                <a:gd name="T13" fmla="*/ 284 h 472"/>
                <a:gd name="T14" fmla="*/ 0 w 612"/>
                <a:gd name="T15" fmla="*/ 354 h 472"/>
                <a:gd name="T16" fmla="*/ 19 w 612"/>
                <a:gd name="T17" fmla="*/ 387 h 472"/>
                <a:gd name="T18" fmla="*/ 46 w 612"/>
                <a:gd name="T19" fmla="*/ 403 h 472"/>
                <a:gd name="T20" fmla="*/ 72 w 612"/>
                <a:gd name="T21" fmla="*/ 415 h 472"/>
                <a:gd name="T22" fmla="*/ 104 w 612"/>
                <a:gd name="T23" fmla="*/ 425 h 472"/>
                <a:gd name="T24" fmla="*/ 136 w 612"/>
                <a:gd name="T25" fmla="*/ 434 h 472"/>
                <a:gd name="T26" fmla="*/ 168 w 612"/>
                <a:gd name="T27" fmla="*/ 442 h 472"/>
                <a:gd name="T28" fmla="*/ 199 w 612"/>
                <a:gd name="T29" fmla="*/ 451 h 472"/>
                <a:gd name="T30" fmla="*/ 231 w 612"/>
                <a:gd name="T31" fmla="*/ 459 h 472"/>
                <a:gd name="T32" fmla="*/ 264 w 612"/>
                <a:gd name="T33" fmla="*/ 467 h 472"/>
                <a:gd name="T34" fmla="*/ 296 w 612"/>
                <a:gd name="T35" fmla="*/ 471 h 472"/>
                <a:gd name="T36" fmla="*/ 328 w 612"/>
                <a:gd name="T37" fmla="*/ 472 h 472"/>
                <a:gd name="T38" fmla="*/ 362 w 612"/>
                <a:gd name="T39" fmla="*/ 472 h 472"/>
                <a:gd name="T40" fmla="*/ 394 w 612"/>
                <a:gd name="T41" fmla="*/ 472 h 472"/>
                <a:gd name="T42" fmla="*/ 424 w 612"/>
                <a:gd name="T43" fmla="*/ 468 h 472"/>
                <a:gd name="T44" fmla="*/ 455 w 612"/>
                <a:gd name="T45" fmla="*/ 463 h 472"/>
                <a:gd name="T46" fmla="*/ 485 w 612"/>
                <a:gd name="T47" fmla="*/ 458 h 472"/>
                <a:gd name="T48" fmla="*/ 516 w 612"/>
                <a:gd name="T49" fmla="*/ 453 h 472"/>
                <a:gd name="T50" fmla="*/ 545 w 612"/>
                <a:gd name="T51" fmla="*/ 442 h 472"/>
                <a:gd name="T52" fmla="*/ 570 w 612"/>
                <a:gd name="T53" fmla="*/ 425 h 472"/>
                <a:gd name="T54" fmla="*/ 594 w 612"/>
                <a:gd name="T55" fmla="*/ 406 h 472"/>
                <a:gd name="T56" fmla="*/ 612 w 612"/>
                <a:gd name="T57" fmla="*/ 389 h 472"/>
                <a:gd name="T58" fmla="*/ 602 w 612"/>
                <a:gd name="T59" fmla="*/ 373 h 472"/>
                <a:gd name="T60" fmla="*/ 583 w 612"/>
                <a:gd name="T61" fmla="*/ 383 h 472"/>
                <a:gd name="T62" fmla="*/ 561 w 612"/>
                <a:gd name="T63" fmla="*/ 400 h 472"/>
                <a:gd name="T64" fmla="*/ 538 w 612"/>
                <a:gd name="T65" fmla="*/ 417 h 472"/>
                <a:gd name="T66" fmla="*/ 514 w 612"/>
                <a:gd name="T67" fmla="*/ 428 h 472"/>
                <a:gd name="T68" fmla="*/ 486 w 612"/>
                <a:gd name="T69" fmla="*/ 432 h 472"/>
                <a:gd name="T70" fmla="*/ 458 w 612"/>
                <a:gd name="T71" fmla="*/ 437 h 472"/>
                <a:gd name="T72" fmla="*/ 430 w 612"/>
                <a:gd name="T73" fmla="*/ 443 h 472"/>
                <a:gd name="T74" fmla="*/ 402 w 612"/>
                <a:gd name="T75" fmla="*/ 447 h 472"/>
                <a:gd name="T76" fmla="*/ 372 w 612"/>
                <a:gd name="T77" fmla="*/ 447 h 472"/>
                <a:gd name="T78" fmla="*/ 342 w 612"/>
                <a:gd name="T79" fmla="*/ 447 h 472"/>
                <a:gd name="T80" fmla="*/ 311 w 612"/>
                <a:gd name="T81" fmla="*/ 448 h 472"/>
                <a:gd name="T82" fmla="*/ 281 w 612"/>
                <a:gd name="T83" fmla="*/ 444 h 472"/>
                <a:gd name="T84" fmla="*/ 251 w 612"/>
                <a:gd name="T85" fmla="*/ 438 h 472"/>
                <a:gd name="T86" fmla="*/ 222 w 612"/>
                <a:gd name="T87" fmla="*/ 430 h 472"/>
                <a:gd name="T88" fmla="*/ 193 w 612"/>
                <a:gd name="T89" fmla="*/ 421 h 472"/>
                <a:gd name="T90" fmla="*/ 163 w 612"/>
                <a:gd name="T91" fmla="*/ 413 h 472"/>
                <a:gd name="T92" fmla="*/ 132 w 612"/>
                <a:gd name="T93" fmla="*/ 406 h 472"/>
                <a:gd name="T94" fmla="*/ 100 w 612"/>
                <a:gd name="T95" fmla="*/ 397 h 472"/>
                <a:gd name="T96" fmla="*/ 70 w 612"/>
                <a:gd name="T97" fmla="*/ 387 h 472"/>
                <a:gd name="T98" fmla="*/ 41 w 612"/>
                <a:gd name="T99" fmla="*/ 370 h 472"/>
                <a:gd name="T100" fmla="*/ 29 w 612"/>
                <a:gd name="T101" fmla="*/ 344 h 472"/>
                <a:gd name="T102" fmla="*/ 34 w 612"/>
                <a:gd name="T103" fmla="*/ 269 h 472"/>
                <a:gd name="T104" fmla="*/ 48 w 612"/>
                <a:gd name="T105" fmla="*/ 217 h 472"/>
                <a:gd name="T106" fmla="*/ 63 w 612"/>
                <a:gd name="T107" fmla="*/ 159 h 472"/>
                <a:gd name="T108" fmla="*/ 70 w 612"/>
                <a:gd name="T109" fmla="*/ 101 h 472"/>
                <a:gd name="T110" fmla="*/ 74 w 612"/>
                <a:gd name="T111" fmla="*/ 42 h 472"/>
                <a:gd name="T112" fmla="*/ 68 w 612"/>
                <a:gd name="T113" fmla="*/ 4 h 472"/>
                <a:gd name="T114" fmla="*/ 51 w 612"/>
                <a:gd name="T115" fmla="*/ 4 h 472"/>
                <a:gd name="T116" fmla="*/ 47 w 612"/>
                <a:gd name="T117" fmla="*/ 13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12" h="472">
                  <a:moveTo>
                    <a:pt x="47" y="13"/>
                  </a:moveTo>
                  <a:lnTo>
                    <a:pt x="48" y="29"/>
                  </a:lnTo>
                  <a:lnTo>
                    <a:pt x="48" y="45"/>
                  </a:lnTo>
                  <a:lnTo>
                    <a:pt x="48" y="63"/>
                  </a:lnTo>
                  <a:lnTo>
                    <a:pt x="48" y="79"/>
                  </a:lnTo>
                  <a:lnTo>
                    <a:pt x="46" y="94"/>
                  </a:lnTo>
                  <a:lnTo>
                    <a:pt x="41" y="108"/>
                  </a:lnTo>
                  <a:lnTo>
                    <a:pt x="38" y="123"/>
                  </a:lnTo>
                  <a:lnTo>
                    <a:pt x="36" y="138"/>
                  </a:lnTo>
                  <a:lnTo>
                    <a:pt x="31" y="169"/>
                  </a:lnTo>
                  <a:lnTo>
                    <a:pt x="24" y="199"/>
                  </a:lnTo>
                  <a:lnTo>
                    <a:pt x="16" y="229"/>
                  </a:lnTo>
                  <a:lnTo>
                    <a:pt x="13" y="259"/>
                  </a:lnTo>
                  <a:lnTo>
                    <a:pt x="9" y="284"/>
                  </a:lnTo>
                  <a:lnTo>
                    <a:pt x="3" y="320"/>
                  </a:lnTo>
                  <a:lnTo>
                    <a:pt x="0" y="354"/>
                  </a:lnTo>
                  <a:lnTo>
                    <a:pt x="7" y="376"/>
                  </a:lnTo>
                  <a:lnTo>
                    <a:pt x="19" y="387"/>
                  </a:lnTo>
                  <a:lnTo>
                    <a:pt x="32" y="395"/>
                  </a:lnTo>
                  <a:lnTo>
                    <a:pt x="46" y="403"/>
                  </a:lnTo>
                  <a:lnTo>
                    <a:pt x="59" y="410"/>
                  </a:lnTo>
                  <a:lnTo>
                    <a:pt x="72" y="415"/>
                  </a:lnTo>
                  <a:lnTo>
                    <a:pt x="87" y="421"/>
                  </a:lnTo>
                  <a:lnTo>
                    <a:pt x="104" y="425"/>
                  </a:lnTo>
                  <a:lnTo>
                    <a:pt x="120" y="429"/>
                  </a:lnTo>
                  <a:lnTo>
                    <a:pt x="136" y="434"/>
                  </a:lnTo>
                  <a:lnTo>
                    <a:pt x="152" y="437"/>
                  </a:lnTo>
                  <a:lnTo>
                    <a:pt x="168" y="442"/>
                  </a:lnTo>
                  <a:lnTo>
                    <a:pt x="184" y="447"/>
                  </a:lnTo>
                  <a:lnTo>
                    <a:pt x="199" y="451"/>
                  </a:lnTo>
                  <a:lnTo>
                    <a:pt x="215" y="456"/>
                  </a:lnTo>
                  <a:lnTo>
                    <a:pt x="231" y="459"/>
                  </a:lnTo>
                  <a:lnTo>
                    <a:pt x="248" y="464"/>
                  </a:lnTo>
                  <a:lnTo>
                    <a:pt x="264" y="467"/>
                  </a:lnTo>
                  <a:lnTo>
                    <a:pt x="280" y="470"/>
                  </a:lnTo>
                  <a:lnTo>
                    <a:pt x="296" y="471"/>
                  </a:lnTo>
                  <a:lnTo>
                    <a:pt x="312" y="471"/>
                  </a:lnTo>
                  <a:lnTo>
                    <a:pt x="328" y="472"/>
                  </a:lnTo>
                  <a:lnTo>
                    <a:pt x="345" y="472"/>
                  </a:lnTo>
                  <a:lnTo>
                    <a:pt x="362" y="472"/>
                  </a:lnTo>
                  <a:lnTo>
                    <a:pt x="378" y="472"/>
                  </a:lnTo>
                  <a:lnTo>
                    <a:pt x="394" y="472"/>
                  </a:lnTo>
                  <a:lnTo>
                    <a:pt x="409" y="471"/>
                  </a:lnTo>
                  <a:lnTo>
                    <a:pt x="424" y="468"/>
                  </a:lnTo>
                  <a:lnTo>
                    <a:pt x="440" y="465"/>
                  </a:lnTo>
                  <a:lnTo>
                    <a:pt x="455" y="463"/>
                  </a:lnTo>
                  <a:lnTo>
                    <a:pt x="470" y="460"/>
                  </a:lnTo>
                  <a:lnTo>
                    <a:pt x="485" y="458"/>
                  </a:lnTo>
                  <a:lnTo>
                    <a:pt x="501" y="456"/>
                  </a:lnTo>
                  <a:lnTo>
                    <a:pt x="516" y="453"/>
                  </a:lnTo>
                  <a:lnTo>
                    <a:pt x="531" y="449"/>
                  </a:lnTo>
                  <a:lnTo>
                    <a:pt x="545" y="442"/>
                  </a:lnTo>
                  <a:lnTo>
                    <a:pt x="557" y="434"/>
                  </a:lnTo>
                  <a:lnTo>
                    <a:pt x="570" y="425"/>
                  </a:lnTo>
                  <a:lnTo>
                    <a:pt x="582" y="415"/>
                  </a:lnTo>
                  <a:lnTo>
                    <a:pt x="594" y="406"/>
                  </a:lnTo>
                  <a:lnTo>
                    <a:pt x="606" y="397"/>
                  </a:lnTo>
                  <a:lnTo>
                    <a:pt x="612" y="389"/>
                  </a:lnTo>
                  <a:lnTo>
                    <a:pt x="610" y="378"/>
                  </a:lnTo>
                  <a:lnTo>
                    <a:pt x="602" y="373"/>
                  </a:lnTo>
                  <a:lnTo>
                    <a:pt x="593" y="375"/>
                  </a:lnTo>
                  <a:lnTo>
                    <a:pt x="583" y="383"/>
                  </a:lnTo>
                  <a:lnTo>
                    <a:pt x="572" y="391"/>
                  </a:lnTo>
                  <a:lnTo>
                    <a:pt x="561" y="400"/>
                  </a:lnTo>
                  <a:lnTo>
                    <a:pt x="549" y="408"/>
                  </a:lnTo>
                  <a:lnTo>
                    <a:pt x="538" y="417"/>
                  </a:lnTo>
                  <a:lnTo>
                    <a:pt x="526" y="423"/>
                  </a:lnTo>
                  <a:lnTo>
                    <a:pt x="514" y="428"/>
                  </a:lnTo>
                  <a:lnTo>
                    <a:pt x="501" y="430"/>
                  </a:lnTo>
                  <a:lnTo>
                    <a:pt x="486" y="432"/>
                  </a:lnTo>
                  <a:lnTo>
                    <a:pt x="472" y="434"/>
                  </a:lnTo>
                  <a:lnTo>
                    <a:pt x="458" y="437"/>
                  </a:lnTo>
                  <a:lnTo>
                    <a:pt x="445" y="440"/>
                  </a:lnTo>
                  <a:lnTo>
                    <a:pt x="430" y="443"/>
                  </a:lnTo>
                  <a:lnTo>
                    <a:pt x="416" y="445"/>
                  </a:lnTo>
                  <a:lnTo>
                    <a:pt x="402" y="447"/>
                  </a:lnTo>
                  <a:lnTo>
                    <a:pt x="387" y="447"/>
                  </a:lnTo>
                  <a:lnTo>
                    <a:pt x="372" y="447"/>
                  </a:lnTo>
                  <a:lnTo>
                    <a:pt x="357" y="447"/>
                  </a:lnTo>
                  <a:lnTo>
                    <a:pt x="342" y="447"/>
                  </a:lnTo>
                  <a:lnTo>
                    <a:pt x="326" y="448"/>
                  </a:lnTo>
                  <a:lnTo>
                    <a:pt x="311" y="448"/>
                  </a:lnTo>
                  <a:lnTo>
                    <a:pt x="296" y="447"/>
                  </a:lnTo>
                  <a:lnTo>
                    <a:pt x="281" y="444"/>
                  </a:lnTo>
                  <a:lnTo>
                    <a:pt x="266" y="442"/>
                  </a:lnTo>
                  <a:lnTo>
                    <a:pt x="251" y="438"/>
                  </a:lnTo>
                  <a:lnTo>
                    <a:pt x="237" y="434"/>
                  </a:lnTo>
                  <a:lnTo>
                    <a:pt x="222" y="430"/>
                  </a:lnTo>
                  <a:lnTo>
                    <a:pt x="207" y="426"/>
                  </a:lnTo>
                  <a:lnTo>
                    <a:pt x="193" y="421"/>
                  </a:lnTo>
                  <a:lnTo>
                    <a:pt x="178" y="418"/>
                  </a:lnTo>
                  <a:lnTo>
                    <a:pt x="163" y="413"/>
                  </a:lnTo>
                  <a:lnTo>
                    <a:pt x="148" y="410"/>
                  </a:lnTo>
                  <a:lnTo>
                    <a:pt x="132" y="406"/>
                  </a:lnTo>
                  <a:lnTo>
                    <a:pt x="116" y="402"/>
                  </a:lnTo>
                  <a:lnTo>
                    <a:pt x="100" y="397"/>
                  </a:lnTo>
                  <a:lnTo>
                    <a:pt x="85" y="392"/>
                  </a:lnTo>
                  <a:lnTo>
                    <a:pt x="70" y="387"/>
                  </a:lnTo>
                  <a:lnTo>
                    <a:pt x="55" y="378"/>
                  </a:lnTo>
                  <a:lnTo>
                    <a:pt x="41" y="370"/>
                  </a:lnTo>
                  <a:lnTo>
                    <a:pt x="28" y="360"/>
                  </a:lnTo>
                  <a:lnTo>
                    <a:pt x="29" y="344"/>
                  </a:lnTo>
                  <a:lnTo>
                    <a:pt x="31" y="307"/>
                  </a:lnTo>
                  <a:lnTo>
                    <a:pt x="34" y="269"/>
                  </a:lnTo>
                  <a:lnTo>
                    <a:pt x="39" y="245"/>
                  </a:lnTo>
                  <a:lnTo>
                    <a:pt x="48" y="217"/>
                  </a:lnTo>
                  <a:lnTo>
                    <a:pt x="56" y="188"/>
                  </a:lnTo>
                  <a:lnTo>
                    <a:pt x="63" y="159"/>
                  </a:lnTo>
                  <a:lnTo>
                    <a:pt x="68" y="131"/>
                  </a:lnTo>
                  <a:lnTo>
                    <a:pt x="70" y="101"/>
                  </a:lnTo>
                  <a:lnTo>
                    <a:pt x="72" y="72"/>
                  </a:lnTo>
                  <a:lnTo>
                    <a:pt x="74" y="42"/>
                  </a:lnTo>
                  <a:lnTo>
                    <a:pt x="72" y="13"/>
                  </a:lnTo>
                  <a:lnTo>
                    <a:pt x="68" y="4"/>
                  </a:lnTo>
                  <a:lnTo>
                    <a:pt x="59" y="0"/>
                  </a:lnTo>
                  <a:lnTo>
                    <a:pt x="51" y="4"/>
                  </a:lnTo>
                  <a:lnTo>
                    <a:pt x="47" y="13"/>
                  </a:lnTo>
                  <a:lnTo>
                    <a:pt x="47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5" name="Freeform 44"/>
            <p:cNvSpPr>
              <a:spLocks/>
            </p:cNvSpPr>
            <p:nvPr/>
          </p:nvSpPr>
          <p:spPr bwMode="auto">
            <a:xfrm>
              <a:off x="3075" y="2097"/>
              <a:ext cx="277" cy="94"/>
            </a:xfrm>
            <a:custGeom>
              <a:avLst/>
              <a:gdLst>
                <a:gd name="T0" fmla="*/ 525 w 554"/>
                <a:gd name="T1" fmla="*/ 25 h 187"/>
                <a:gd name="T2" fmla="*/ 491 w 554"/>
                <a:gd name="T3" fmla="*/ 6 h 187"/>
                <a:gd name="T4" fmla="*/ 453 w 554"/>
                <a:gd name="T5" fmla="*/ 0 h 187"/>
                <a:gd name="T6" fmla="*/ 413 w 554"/>
                <a:gd name="T7" fmla="*/ 6 h 187"/>
                <a:gd name="T8" fmla="*/ 400 w 554"/>
                <a:gd name="T9" fmla="*/ 29 h 187"/>
                <a:gd name="T10" fmla="*/ 435 w 554"/>
                <a:gd name="T11" fmla="*/ 28 h 187"/>
                <a:gd name="T12" fmla="*/ 468 w 554"/>
                <a:gd name="T13" fmla="*/ 27 h 187"/>
                <a:gd name="T14" fmla="*/ 490 w 554"/>
                <a:gd name="T15" fmla="*/ 33 h 187"/>
                <a:gd name="T16" fmla="*/ 505 w 554"/>
                <a:gd name="T17" fmla="*/ 40 h 187"/>
                <a:gd name="T18" fmla="*/ 512 w 554"/>
                <a:gd name="T19" fmla="*/ 44 h 187"/>
                <a:gd name="T20" fmla="*/ 504 w 554"/>
                <a:gd name="T21" fmla="*/ 50 h 187"/>
                <a:gd name="T22" fmla="*/ 484 w 554"/>
                <a:gd name="T23" fmla="*/ 51 h 187"/>
                <a:gd name="T24" fmla="*/ 461 w 554"/>
                <a:gd name="T25" fmla="*/ 53 h 187"/>
                <a:gd name="T26" fmla="*/ 423 w 554"/>
                <a:gd name="T27" fmla="*/ 65 h 187"/>
                <a:gd name="T28" fmla="*/ 384 w 554"/>
                <a:gd name="T29" fmla="*/ 83 h 187"/>
                <a:gd name="T30" fmla="*/ 369 w 554"/>
                <a:gd name="T31" fmla="*/ 106 h 187"/>
                <a:gd name="T32" fmla="*/ 374 w 554"/>
                <a:gd name="T33" fmla="*/ 121 h 187"/>
                <a:gd name="T34" fmla="*/ 393 w 554"/>
                <a:gd name="T35" fmla="*/ 139 h 187"/>
                <a:gd name="T36" fmla="*/ 412 w 554"/>
                <a:gd name="T37" fmla="*/ 157 h 187"/>
                <a:gd name="T38" fmla="*/ 384 w 554"/>
                <a:gd name="T39" fmla="*/ 162 h 187"/>
                <a:gd name="T40" fmla="*/ 344 w 554"/>
                <a:gd name="T41" fmla="*/ 149 h 187"/>
                <a:gd name="T42" fmla="*/ 305 w 554"/>
                <a:gd name="T43" fmla="*/ 121 h 187"/>
                <a:gd name="T44" fmla="*/ 261 w 554"/>
                <a:gd name="T45" fmla="*/ 111 h 187"/>
                <a:gd name="T46" fmla="*/ 205 w 554"/>
                <a:gd name="T47" fmla="*/ 114 h 187"/>
                <a:gd name="T48" fmla="*/ 145 w 554"/>
                <a:gd name="T49" fmla="*/ 123 h 187"/>
                <a:gd name="T50" fmla="*/ 86 w 554"/>
                <a:gd name="T51" fmla="*/ 128 h 187"/>
                <a:gd name="T52" fmla="*/ 28 w 554"/>
                <a:gd name="T53" fmla="*/ 128 h 187"/>
                <a:gd name="T54" fmla="*/ 0 w 554"/>
                <a:gd name="T55" fmla="*/ 144 h 187"/>
                <a:gd name="T56" fmla="*/ 49 w 554"/>
                <a:gd name="T57" fmla="*/ 154 h 187"/>
                <a:gd name="T58" fmla="*/ 107 w 554"/>
                <a:gd name="T59" fmla="*/ 151 h 187"/>
                <a:gd name="T60" fmla="*/ 164 w 554"/>
                <a:gd name="T61" fmla="*/ 144 h 187"/>
                <a:gd name="T62" fmla="*/ 222 w 554"/>
                <a:gd name="T63" fmla="*/ 138 h 187"/>
                <a:gd name="T64" fmla="*/ 256 w 554"/>
                <a:gd name="T65" fmla="*/ 135 h 187"/>
                <a:gd name="T66" fmla="*/ 287 w 554"/>
                <a:gd name="T67" fmla="*/ 138 h 187"/>
                <a:gd name="T68" fmla="*/ 308 w 554"/>
                <a:gd name="T69" fmla="*/ 154 h 187"/>
                <a:gd name="T70" fmla="*/ 330 w 554"/>
                <a:gd name="T71" fmla="*/ 169 h 187"/>
                <a:gd name="T72" fmla="*/ 374 w 554"/>
                <a:gd name="T73" fmla="*/ 185 h 187"/>
                <a:gd name="T74" fmla="*/ 426 w 554"/>
                <a:gd name="T75" fmla="*/ 187 h 187"/>
                <a:gd name="T76" fmla="*/ 452 w 554"/>
                <a:gd name="T77" fmla="*/ 173 h 187"/>
                <a:gd name="T78" fmla="*/ 430 w 554"/>
                <a:gd name="T79" fmla="*/ 141 h 187"/>
                <a:gd name="T80" fmla="*/ 403 w 554"/>
                <a:gd name="T81" fmla="*/ 114 h 187"/>
                <a:gd name="T82" fmla="*/ 419 w 554"/>
                <a:gd name="T83" fmla="*/ 94 h 187"/>
                <a:gd name="T84" fmla="*/ 452 w 554"/>
                <a:gd name="T85" fmla="*/ 82 h 187"/>
                <a:gd name="T86" fmla="*/ 476 w 554"/>
                <a:gd name="T87" fmla="*/ 78 h 187"/>
                <a:gd name="T88" fmla="*/ 498 w 554"/>
                <a:gd name="T89" fmla="*/ 75 h 187"/>
                <a:gd name="T90" fmla="*/ 519 w 554"/>
                <a:gd name="T91" fmla="*/ 72 h 187"/>
                <a:gd name="T92" fmla="*/ 540 w 554"/>
                <a:gd name="T93" fmla="*/ 65 h 187"/>
                <a:gd name="T94" fmla="*/ 554 w 554"/>
                <a:gd name="T95" fmla="*/ 4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54" h="187">
                  <a:moveTo>
                    <a:pt x="550" y="42"/>
                  </a:moveTo>
                  <a:lnTo>
                    <a:pt x="541" y="35"/>
                  </a:lnTo>
                  <a:lnTo>
                    <a:pt x="533" y="29"/>
                  </a:lnTo>
                  <a:lnTo>
                    <a:pt x="525" y="25"/>
                  </a:lnTo>
                  <a:lnTo>
                    <a:pt x="518" y="19"/>
                  </a:lnTo>
                  <a:lnTo>
                    <a:pt x="509" y="14"/>
                  </a:lnTo>
                  <a:lnTo>
                    <a:pt x="501" y="11"/>
                  </a:lnTo>
                  <a:lnTo>
                    <a:pt x="491" y="6"/>
                  </a:lnTo>
                  <a:lnTo>
                    <a:pt x="481" y="3"/>
                  </a:lnTo>
                  <a:lnTo>
                    <a:pt x="472" y="0"/>
                  </a:lnTo>
                  <a:lnTo>
                    <a:pt x="463" y="0"/>
                  </a:lnTo>
                  <a:lnTo>
                    <a:pt x="453" y="0"/>
                  </a:lnTo>
                  <a:lnTo>
                    <a:pt x="443" y="2"/>
                  </a:lnTo>
                  <a:lnTo>
                    <a:pt x="433" y="3"/>
                  </a:lnTo>
                  <a:lnTo>
                    <a:pt x="422" y="4"/>
                  </a:lnTo>
                  <a:lnTo>
                    <a:pt x="413" y="6"/>
                  </a:lnTo>
                  <a:lnTo>
                    <a:pt x="404" y="7"/>
                  </a:lnTo>
                  <a:lnTo>
                    <a:pt x="396" y="13"/>
                  </a:lnTo>
                  <a:lnTo>
                    <a:pt x="396" y="21"/>
                  </a:lnTo>
                  <a:lnTo>
                    <a:pt x="400" y="29"/>
                  </a:lnTo>
                  <a:lnTo>
                    <a:pt x="411" y="31"/>
                  </a:lnTo>
                  <a:lnTo>
                    <a:pt x="418" y="30"/>
                  </a:lnTo>
                  <a:lnTo>
                    <a:pt x="427" y="29"/>
                  </a:lnTo>
                  <a:lnTo>
                    <a:pt x="435" y="28"/>
                  </a:lnTo>
                  <a:lnTo>
                    <a:pt x="444" y="27"/>
                  </a:lnTo>
                  <a:lnTo>
                    <a:pt x="452" y="26"/>
                  </a:lnTo>
                  <a:lnTo>
                    <a:pt x="460" y="26"/>
                  </a:lnTo>
                  <a:lnTo>
                    <a:pt x="468" y="27"/>
                  </a:lnTo>
                  <a:lnTo>
                    <a:pt x="474" y="28"/>
                  </a:lnTo>
                  <a:lnTo>
                    <a:pt x="480" y="29"/>
                  </a:lnTo>
                  <a:lnTo>
                    <a:pt x="484" y="31"/>
                  </a:lnTo>
                  <a:lnTo>
                    <a:pt x="490" y="33"/>
                  </a:lnTo>
                  <a:lnTo>
                    <a:pt x="495" y="35"/>
                  </a:lnTo>
                  <a:lnTo>
                    <a:pt x="498" y="36"/>
                  </a:lnTo>
                  <a:lnTo>
                    <a:pt x="503" y="38"/>
                  </a:lnTo>
                  <a:lnTo>
                    <a:pt x="505" y="40"/>
                  </a:lnTo>
                  <a:lnTo>
                    <a:pt x="503" y="36"/>
                  </a:lnTo>
                  <a:lnTo>
                    <a:pt x="505" y="38"/>
                  </a:lnTo>
                  <a:lnTo>
                    <a:pt x="509" y="41"/>
                  </a:lnTo>
                  <a:lnTo>
                    <a:pt x="512" y="44"/>
                  </a:lnTo>
                  <a:lnTo>
                    <a:pt x="514" y="46"/>
                  </a:lnTo>
                  <a:lnTo>
                    <a:pt x="511" y="48"/>
                  </a:lnTo>
                  <a:lnTo>
                    <a:pt x="508" y="49"/>
                  </a:lnTo>
                  <a:lnTo>
                    <a:pt x="504" y="50"/>
                  </a:lnTo>
                  <a:lnTo>
                    <a:pt x="502" y="50"/>
                  </a:lnTo>
                  <a:lnTo>
                    <a:pt x="496" y="50"/>
                  </a:lnTo>
                  <a:lnTo>
                    <a:pt x="490" y="51"/>
                  </a:lnTo>
                  <a:lnTo>
                    <a:pt x="484" y="51"/>
                  </a:lnTo>
                  <a:lnTo>
                    <a:pt x="479" y="51"/>
                  </a:lnTo>
                  <a:lnTo>
                    <a:pt x="473" y="52"/>
                  </a:lnTo>
                  <a:lnTo>
                    <a:pt x="467" y="52"/>
                  </a:lnTo>
                  <a:lnTo>
                    <a:pt x="461" y="53"/>
                  </a:lnTo>
                  <a:lnTo>
                    <a:pt x="456" y="55"/>
                  </a:lnTo>
                  <a:lnTo>
                    <a:pt x="444" y="58"/>
                  </a:lnTo>
                  <a:lnTo>
                    <a:pt x="434" y="61"/>
                  </a:lnTo>
                  <a:lnTo>
                    <a:pt x="423" y="65"/>
                  </a:lnTo>
                  <a:lnTo>
                    <a:pt x="413" y="68"/>
                  </a:lnTo>
                  <a:lnTo>
                    <a:pt x="404" y="73"/>
                  </a:lnTo>
                  <a:lnTo>
                    <a:pt x="395" y="78"/>
                  </a:lnTo>
                  <a:lnTo>
                    <a:pt x="384" y="83"/>
                  </a:lnTo>
                  <a:lnTo>
                    <a:pt x="374" y="90"/>
                  </a:lnTo>
                  <a:lnTo>
                    <a:pt x="369" y="95"/>
                  </a:lnTo>
                  <a:lnTo>
                    <a:pt x="368" y="101"/>
                  </a:lnTo>
                  <a:lnTo>
                    <a:pt x="369" y="106"/>
                  </a:lnTo>
                  <a:lnTo>
                    <a:pt x="373" y="111"/>
                  </a:lnTo>
                  <a:lnTo>
                    <a:pt x="372" y="114"/>
                  </a:lnTo>
                  <a:lnTo>
                    <a:pt x="372" y="118"/>
                  </a:lnTo>
                  <a:lnTo>
                    <a:pt x="374" y="121"/>
                  </a:lnTo>
                  <a:lnTo>
                    <a:pt x="377" y="125"/>
                  </a:lnTo>
                  <a:lnTo>
                    <a:pt x="383" y="129"/>
                  </a:lnTo>
                  <a:lnTo>
                    <a:pt x="389" y="134"/>
                  </a:lnTo>
                  <a:lnTo>
                    <a:pt x="393" y="139"/>
                  </a:lnTo>
                  <a:lnTo>
                    <a:pt x="398" y="143"/>
                  </a:lnTo>
                  <a:lnTo>
                    <a:pt x="403" y="148"/>
                  </a:lnTo>
                  <a:lnTo>
                    <a:pt x="407" y="151"/>
                  </a:lnTo>
                  <a:lnTo>
                    <a:pt x="412" y="157"/>
                  </a:lnTo>
                  <a:lnTo>
                    <a:pt x="415" y="162"/>
                  </a:lnTo>
                  <a:lnTo>
                    <a:pt x="405" y="162"/>
                  </a:lnTo>
                  <a:lnTo>
                    <a:pt x="395" y="162"/>
                  </a:lnTo>
                  <a:lnTo>
                    <a:pt x="384" y="162"/>
                  </a:lnTo>
                  <a:lnTo>
                    <a:pt x="374" y="159"/>
                  </a:lnTo>
                  <a:lnTo>
                    <a:pt x="364" y="157"/>
                  </a:lnTo>
                  <a:lnTo>
                    <a:pt x="353" y="154"/>
                  </a:lnTo>
                  <a:lnTo>
                    <a:pt x="344" y="149"/>
                  </a:lnTo>
                  <a:lnTo>
                    <a:pt x="336" y="143"/>
                  </a:lnTo>
                  <a:lnTo>
                    <a:pt x="325" y="135"/>
                  </a:lnTo>
                  <a:lnTo>
                    <a:pt x="315" y="127"/>
                  </a:lnTo>
                  <a:lnTo>
                    <a:pt x="305" y="121"/>
                  </a:lnTo>
                  <a:lnTo>
                    <a:pt x="296" y="117"/>
                  </a:lnTo>
                  <a:lnTo>
                    <a:pt x="284" y="113"/>
                  </a:lnTo>
                  <a:lnTo>
                    <a:pt x="273" y="112"/>
                  </a:lnTo>
                  <a:lnTo>
                    <a:pt x="261" y="111"/>
                  </a:lnTo>
                  <a:lnTo>
                    <a:pt x="247" y="111"/>
                  </a:lnTo>
                  <a:lnTo>
                    <a:pt x="233" y="112"/>
                  </a:lnTo>
                  <a:lnTo>
                    <a:pt x="218" y="113"/>
                  </a:lnTo>
                  <a:lnTo>
                    <a:pt x="205" y="114"/>
                  </a:lnTo>
                  <a:lnTo>
                    <a:pt x="190" y="117"/>
                  </a:lnTo>
                  <a:lnTo>
                    <a:pt x="175" y="118"/>
                  </a:lnTo>
                  <a:lnTo>
                    <a:pt x="160" y="120"/>
                  </a:lnTo>
                  <a:lnTo>
                    <a:pt x="145" y="123"/>
                  </a:lnTo>
                  <a:lnTo>
                    <a:pt x="130" y="124"/>
                  </a:lnTo>
                  <a:lnTo>
                    <a:pt x="115" y="126"/>
                  </a:lnTo>
                  <a:lnTo>
                    <a:pt x="100" y="127"/>
                  </a:lnTo>
                  <a:lnTo>
                    <a:pt x="86" y="128"/>
                  </a:lnTo>
                  <a:lnTo>
                    <a:pt x="71" y="129"/>
                  </a:lnTo>
                  <a:lnTo>
                    <a:pt x="56" y="129"/>
                  </a:lnTo>
                  <a:lnTo>
                    <a:pt x="42" y="128"/>
                  </a:lnTo>
                  <a:lnTo>
                    <a:pt x="28" y="128"/>
                  </a:lnTo>
                  <a:lnTo>
                    <a:pt x="14" y="126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8" y="150"/>
                  </a:lnTo>
                  <a:lnTo>
                    <a:pt x="21" y="153"/>
                  </a:lnTo>
                  <a:lnTo>
                    <a:pt x="35" y="154"/>
                  </a:lnTo>
                  <a:lnTo>
                    <a:pt x="49" y="154"/>
                  </a:lnTo>
                  <a:lnTo>
                    <a:pt x="64" y="154"/>
                  </a:lnTo>
                  <a:lnTo>
                    <a:pt x="78" y="154"/>
                  </a:lnTo>
                  <a:lnTo>
                    <a:pt x="92" y="153"/>
                  </a:lnTo>
                  <a:lnTo>
                    <a:pt x="107" y="151"/>
                  </a:lnTo>
                  <a:lnTo>
                    <a:pt x="120" y="150"/>
                  </a:lnTo>
                  <a:lnTo>
                    <a:pt x="135" y="148"/>
                  </a:lnTo>
                  <a:lnTo>
                    <a:pt x="149" y="146"/>
                  </a:lnTo>
                  <a:lnTo>
                    <a:pt x="164" y="144"/>
                  </a:lnTo>
                  <a:lnTo>
                    <a:pt x="178" y="142"/>
                  </a:lnTo>
                  <a:lnTo>
                    <a:pt x="193" y="141"/>
                  </a:lnTo>
                  <a:lnTo>
                    <a:pt x="207" y="139"/>
                  </a:lnTo>
                  <a:lnTo>
                    <a:pt x="222" y="138"/>
                  </a:lnTo>
                  <a:lnTo>
                    <a:pt x="236" y="136"/>
                  </a:lnTo>
                  <a:lnTo>
                    <a:pt x="241" y="136"/>
                  </a:lnTo>
                  <a:lnTo>
                    <a:pt x="248" y="135"/>
                  </a:lnTo>
                  <a:lnTo>
                    <a:pt x="256" y="135"/>
                  </a:lnTo>
                  <a:lnTo>
                    <a:pt x="266" y="135"/>
                  </a:lnTo>
                  <a:lnTo>
                    <a:pt x="274" y="135"/>
                  </a:lnTo>
                  <a:lnTo>
                    <a:pt x="282" y="136"/>
                  </a:lnTo>
                  <a:lnTo>
                    <a:pt x="287" y="138"/>
                  </a:lnTo>
                  <a:lnTo>
                    <a:pt x="293" y="141"/>
                  </a:lnTo>
                  <a:lnTo>
                    <a:pt x="298" y="146"/>
                  </a:lnTo>
                  <a:lnTo>
                    <a:pt x="304" y="149"/>
                  </a:lnTo>
                  <a:lnTo>
                    <a:pt x="308" y="154"/>
                  </a:lnTo>
                  <a:lnTo>
                    <a:pt x="314" y="158"/>
                  </a:lnTo>
                  <a:lnTo>
                    <a:pt x="319" y="162"/>
                  </a:lnTo>
                  <a:lnTo>
                    <a:pt x="324" y="165"/>
                  </a:lnTo>
                  <a:lnTo>
                    <a:pt x="330" y="169"/>
                  </a:lnTo>
                  <a:lnTo>
                    <a:pt x="336" y="172"/>
                  </a:lnTo>
                  <a:lnTo>
                    <a:pt x="349" y="178"/>
                  </a:lnTo>
                  <a:lnTo>
                    <a:pt x="361" y="181"/>
                  </a:lnTo>
                  <a:lnTo>
                    <a:pt x="374" y="185"/>
                  </a:lnTo>
                  <a:lnTo>
                    <a:pt x="387" y="186"/>
                  </a:lnTo>
                  <a:lnTo>
                    <a:pt x="398" y="187"/>
                  </a:lnTo>
                  <a:lnTo>
                    <a:pt x="412" y="187"/>
                  </a:lnTo>
                  <a:lnTo>
                    <a:pt x="426" y="187"/>
                  </a:lnTo>
                  <a:lnTo>
                    <a:pt x="440" y="186"/>
                  </a:lnTo>
                  <a:lnTo>
                    <a:pt x="445" y="184"/>
                  </a:lnTo>
                  <a:lnTo>
                    <a:pt x="450" y="179"/>
                  </a:lnTo>
                  <a:lnTo>
                    <a:pt x="452" y="173"/>
                  </a:lnTo>
                  <a:lnTo>
                    <a:pt x="450" y="166"/>
                  </a:lnTo>
                  <a:lnTo>
                    <a:pt x="443" y="157"/>
                  </a:lnTo>
                  <a:lnTo>
                    <a:pt x="437" y="148"/>
                  </a:lnTo>
                  <a:lnTo>
                    <a:pt x="430" y="141"/>
                  </a:lnTo>
                  <a:lnTo>
                    <a:pt x="425" y="133"/>
                  </a:lnTo>
                  <a:lnTo>
                    <a:pt x="418" y="127"/>
                  </a:lnTo>
                  <a:lnTo>
                    <a:pt x="411" y="120"/>
                  </a:lnTo>
                  <a:lnTo>
                    <a:pt x="403" y="114"/>
                  </a:lnTo>
                  <a:lnTo>
                    <a:pt x="395" y="108"/>
                  </a:lnTo>
                  <a:lnTo>
                    <a:pt x="403" y="102"/>
                  </a:lnTo>
                  <a:lnTo>
                    <a:pt x="411" y="98"/>
                  </a:lnTo>
                  <a:lnTo>
                    <a:pt x="419" y="94"/>
                  </a:lnTo>
                  <a:lnTo>
                    <a:pt x="426" y="90"/>
                  </a:lnTo>
                  <a:lnTo>
                    <a:pt x="434" y="88"/>
                  </a:lnTo>
                  <a:lnTo>
                    <a:pt x="443" y="85"/>
                  </a:lnTo>
                  <a:lnTo>
                    <a:pt x="452" y="82"/>
                  </a:lnTo>
                  <a:lnTo>
                    <a:pt x="463" y="80"/>
                  </a:lnTo>
                  <a:lnTo>
                    <a:pt x="466" y="79"/>
                  </a:lnTo>
                  <a:lnTo>
                    <a:pt x="471" y="79"/>
                  </a:lnTo>
                  <a:lnTo>
                    <a:pt x="476" y="78"/>
                  </a:lnTo>
                  <a:lnTo>
                    <a:pt x="481" y="78"/>
                  </a:lnTo>
                  <a:lnTo>
                    <a:pt x="487" y="76"/>
                  </a:lnTo>
                  <a:lnTo>
                    <a:pt x="493" y="76"/>
                  </a:lnTo>
                  <a:lnTo>
                    <a:pt x="498" y="75"/>
                  </a:lnTo>
                  <a:lnTo>
                    <a:pt x="503" y="75"/>
                  </a:lnTo>
                  <a:lnTo>
                    <a:pt x="509" y="74"/>
                  </a:lnTo>
                  <a:lnTo>
                    <a:pt x="513" y="73"/>
                  </a:lnTo>
                  <a:lnTo>
                    <a:pt x="519" y="72"/>
                  </a:lnTo>
                  <a:lnTo>
                    <a:pt x="524" y="71"/>
                  </a:lnTo>
                  <a:lnTo>
                    <a:pt x="529" y="68"/>
                  </a:lnTo>
                  <a:lnTo>
                    <a:pt x="534" y="67"/>
                  </a:lnTo>
                  <a:lnTo>
                    <a:pt x="540" y="65"/>
                  </a:lnTo>
                  <a:lnTo>
                    <a:pt x="544" y="64"/>
                  </a:lnTo>
                  <a:lnTo>
                    <a:pt x="550" y="60"/>
                  </a:lnTo>
                  <a:lnTo>
                    <a:pt x="554" y="55"/>
                  </a:lnTo>
                  <a:lnTo>
                    <a:pt x="554" y="48"/>
                  </a:lnTo>
                  <a:lnTo>
                    <a:pt x="550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6" name="Freeform 45"/>
            <p:cNvSpPr>
              <a:spLocks/>
            </p:cNvSpPr>
            <p:nvPr/>
          </p:nvSpPr>
          <p:spPr bwMode="auto">
            <a:xfrm>
              <a:off x="2977" y="2059"/>
              <a:ext cx="360" cy="313"/>
            </a:xfrm>
            <a:custGeom>
              <a:avLst/>
              <a:gdLst>
                <a:gd name="T0" fmla="*/ 694 w 719"/>
                <a:gd name="T1" fmla="*/ 44 h 627"/>
                <a:gd name="T2" fmla="*/ 670 w 719"/>
                <a:gd name="T3" fmla="*/ 36 h 627"/>
                <a:gd name="T4" fmla="*/ 640 w 719"/>
                <a:gd name="T5" fmla="*/ 28 h 627"/>
                <a:gd name="T6" fmla="*/ 616 w 719"/>
                <a:gd name="T7" fmla="*/ 8 h 627"/>
                <a:gd name="T8" fmla="*/ 588 w 719"/>
                <a:gd name="T9" fmla="*/ 2 h 627"/>
                <a:gd name="T10" fmla="*/ 561 w 719"/>
                <a:gd name="T11" fmla="*/ 13 h 627"/>
                <a:gd name="T12" fmla="*/ 531 w 719"/>
                <a:gd name="T13" fmla="*/ 25 h 627"/>
                <a:gd name="T14" fmla="*/ 498 w 719"/>
                <a:gd name="T15" fmla="*/ 35 h 627"/>
                <a:gd name="T16" fmla="*/ 441 w 719"/>
                <a:gd name="T17" fmla="*/ 38 h 627"/>
                <a:gd name="T18" fmla="*/ 376 w 719"/>
                <a:gd name="T19" fmla="*/ 35 h 627"/>
                <a:gd name="T20" fmla="*/ 312 w 719"/>
                <a:gd name="T21" fmla="*/ 30 h 627"/>
                <a:gd name="T22" fmla="*/ 248 w 719"/>
                <a:gd name="T23" fmla="*/ 31 h 627"/>
                <a:gd name="T24" fmla="*/ 226 w 719"/>
                <a:gd name="T25" fmla="*/ 30 h 627"/>
                <a:gd name="T26" fmla="*/ 184 w 719"/>
                <a:gd name="T27" fmla="*/ 24 h 627"/>
                <a:gd name="T28" fmla="*/ 131 w 719"/>
                <a:gd name="T29" fmla="*/ 19 h 627"/>
                <a:gd name="T30" fmla="*/ 78 w 719"/>
                <a:gd name="T31" fmla="*/ 14 h 627"/>
                <a:gd name="T32" fmla="*/ 25 w 719"/>
                <a:gd name="T33" fmla="*/ 13 h 627"/>
                <a:gd name="T34" fmla="*/ 2 w 719"/>
                <a:gd name="T35" fmla="*/ 36 h 627"/>
                <a:gd name="T36" fmla="*/ 48 w 719"/>
                <a:gd name="T37" fmla="*/ 38 h 627"/>
                <a:gd name="T38" fmla="*/ 97 w 719"/>
                <a:gd name="T39" fmla="*/ 42 h 627"/>
                <a:gd name="T40" fmla="*/ 146 w 719"/>
                <a:gd name="T41" fmla="*/ 46 h 627"/>
                <a:gd name="T42" fmla="*/ 194 w 719"/>
                <a:gd name="T43" fmla="*/ 52 h 627"/>
                <a:gd name="T44" fmla="*/ 184 w 719"/>
                <a:gd name="T45" fmla="*/ 223 h 627"/>
                <a:gd name="T46" fmla="*/ 152 w 719"/>
                <a:gd name="T47" fmla="*/ 294 h 627"/>
                <a:gd name="T48" fmla="*/ 97 w 719"/>
                <a:gd name="T49" fmla="*/ 311 h 627"/>
                <a:gd name="T50" fmla="*/ 82 w 719"/>
                <a:gd name="T51" fmla="*/ 278 h 627"/>
                <a:gd name="T52" fmla="*/ 96 w 719"/>
                <a:gd name="T53" fmla="*/ 176 h 627"/>
                <a:gd name="T54" fmla="*/ 92 w 719"/>
                <a:gd name="T55" fmla="*/ 129 h 627"/>
                <a:gd name="T56" fmla="*/ 59 w 719"/>
                <a:gd name="T57" fmla="*/ 274 h 627"/>
                <a:gd name="T58" fmla="*/ 55 w 719"/>
                <a:gd name="T59" fmla="*/ 337 h 627"/>
                <a:gd name="T60" fmla="*/ 57 w 719"/>
                <a:gd name="T61" fmla="*/ 367 h 627"/>
                <a:gd name="T62" fmla="*/ 64 w 719"/>
                <a:gd name="T63" fmla="*/ 412 h 627"/>
                <a:gd name="T64" fmla="*/ 63 w 719"/>
                <a:gd name="T65" fmla="*/ 477 h 627"/>
                <a:gd name="T66" fmla="*/ 80 w 719"/>
                <a:gd name="T67" fmla="*/ 588 h 627"/>
                <a:gd name="T68" fmla="*/ 108 w 719"/>
                <a:gd name="T69" fmla="*/ 623 h 627"/>
                <a:gd name="T70" fmla="*/ 95 w 719"/>
                <a:gd name="T71" fmla="*/ 525 h 627"/>
                <a:gd name="T72" fmla="*/ 87 w 719"/>
                <a:gd name="T73" fmla="*/ 409 h 627"/>
                <a:gd name="T74" fmla="*/ 82 w 719"/>
                <a:gd name="T75" fmla="*/ 351 h 627"/>
                <a:gd name="T76" fmla="*/ 131 w 719"/>
                <a:gd name="T77" fmla="*/ 328 h 627"/>
                <a:gd name="T78" fmla="*/ 193 w 719"/>
                <a:gd name="T79" fmla="*/ 307 h 627"/>
                <a:gd name="T80" fmla="*/ 218 w 719"/>
                <a:gd name="T81" fmla="*/ 292 h 627"/>
                <a:gd name="T82" fmla="*/ 216 w 719"/>
                <a:gd name="T83" fmla="*/ 114 h 627"/>
                <a:gd name="T84" fmla="*/ 281 w 719"/>
                <a:gd name="T85" fmla="*/ 57 h 627"/>
                <a:gd name="T86" fmla="*/ 346 w 719"/>
                <a:gd name="T87" fmla="*/ 62 h 627"/>
                <a:gd name="T88" fmla="*/ 408 w 719"/>
                <a:gd name="T89" fmla="*/ 65 h 627"/>
                <a:gd name="T90" fmla="*/ 470 w 719"/>
                <a:gd name="T91" fmla="*/ 62 h 627"/>
                <a:gd name="T92" fmla="*/ 504 w 719"/>
                <a:gd name="T93" fmla="*/ 62 h 627"/>
                <a:gd name="T94" fmla="*/ 528 w 719"/>
                <a:gd name="T95" fmla="*/ 57 h 627"/>
                <a:gd name="T96" fmla="*/ 558 w 719"/>
                <a:gd name="T97" fmla="*/ 42 h 627"/>
                <a:gd name="T98" fmla="*/ 582 w 719"/>
                <a:gd name="T99" fmla="*/ 35 h 627"/>
                <a:gd name="T100" fmla="*/ 596 w 719"/>
                <a:gd name="T101" fmla="*/ 27 h 627"/>
                <a:gd name="T102" fmla="*/ 609 w 719"/>
                <a:gd name="T103" fmla="*/ 39 h 627"/>
                <a:gd name="T104" fmla="*/ 631 w 719"/>
                <a:gd name="T105" fmla="*/ 55 h 627"/>
                <a:gd name="T106" fmla="*/ 654 w 719"/>
                <a:gd name="T107" fmla="*/ 60 h 627"/>
                <a:gd name="T108" fmla="*/ 675 w 719"/>
                <a:gd name="T109" fmla="*/ 66 h 627"/>
                <a:gd name="T110" fmla="*/ 668 w 719"/>
                <a:gd name="T111" fmla="*/ 74 h 627"/>
                <a:gd name="T112" fmla="*/ 668 w 719"/>
                <a:gd name="T113" fmla="*/ 100 h 627"/>
                <a:gd name="T114" fmla="*/ 691 w 719"/>
                <a:gd name="T115" fmla="*/ 90 h 627"/>
                <a:gd name="T116" fmla="*/ 708 w 719"/>
                <a:gd name="T117" fmla="*/ 79 h 627"/>
                <a:gd name="T118" fmla="*/ 717 w 719"/>
                <a:gd name="T119" fmla="*/ 58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19" h="627">
                  <a:moveTo>
                    <a:pt x="713" y="53"/>
                  </a:moveTo>
                  <a:lnTo>
                    <a:pt x="707" y="50"/>
                  </a:lnTo>
                  <a:lnTo>
                    <a:pt x="700" y="46"/>
                  </a:lnTo>
                  <a:lnTo>
                    <a:pt x="694" y="44"/>
                  </a:lnTo>
                  <a:lnTo>
                    <a:pt x="688" y="42"/>
                  </a:lnTo>
                  <a:lnTo>
                    <a:pt x="683" y="39"/>
                  </a:lnTo>
                  <a:lnTo>
                    <a:pt x="676" y="37"/>
                  </a:lnTo>
                  <a:lnTo>
                    <a:pt x="670" y="36"/>
                  </a:lnTo>
                  <a:lnTo>
                    <a:pt x="663" y="35"/>
                  </a:lnTo>
                  <a:lnTo>
                    <a:pt x="654" y="34"/>
                  </a:lnTo>
                  <a:lnTo>
                    <a:pt x="646" y="30"/>
                  </a:lnTo>
                  <a:lnTo>
                    <a:pt x="640" y="28"/>
                  </a:lnTo>
                  <a:lnTo>
                    <a:pt x="634" y="23"/>
                  </a:lnTo>
                  <a:lnTo>
                    <a:pt x="628" y="19"/>
                  </a:lnTo>
                  <a:lnTo>
                    <a:pt x="623" y="14"/>
                  </a:lnTo>
                  <a:lnTo>
                    <a:pt x="616" y="8"/>
                  </a:lnTo>
                  <a:lnTo>
                    <a:pt x="607" y="2"/>
                  </a:lnTo>
                  <a:lnTo>
                    <a:pt x="601" y="0"/>
                  </a:lnTo>
                  <a:lnTo>
                    <a:pt x="595" y="0"/>
                  </a:lnTo>
                  <a:lnTo>
                    <a:pt x="588" y="2"/>
                  </a:lnTo>
                  <a:lnTo>
                    <a:pt x="581" y="5"/>
                  </a:lnTo>
                  <a:lnTo>
                    <a:pt x="573" y="7"/>
                  </a:lnTo>
                  <a:lnTo>
                    <a:pt x="567" y="10"/>
                  </a:lnTo>
                  <a:lnTo>
                    <a:pt x="561" y="13"/>
                  </a:lnTo>
                  <a:lnTo>
                    <a:pt x="556" y="15"/>
                  </a:lnTo>
                  <a:lnTo>
                    <a:pt x="547" y="19"/>
                  </a:lnTo>
                  <a:lnTo>
                    <a:pt x="539" y="22"/>
                  </a:lnTo>
                  <a:lnTo>
                    <a:pt x="531" y="25"/>
                  </a:lnTo>
                  <a:lnTo>
                    <a:pt x="524" y="28"/>
                  </a:lnTo>
                  <a:lnTo>
                    <a:pt x="516" y="31"/>
                  </a:lnTo>
                  <a:lnTo>
                    <a:pt x="508" y="32"/>
                  </a:lnTo>
                  <a:lnTo>
                    <a:pt x="498" y="35"/>
                  </a:lnTo>
                  <a:lnTo>
                    <a:pt x="489" y="36"/>
                  </a:lnTo>
                  <a:lnTo>
                    <a:pt x="473" y="37"/>
                  </a:lnTo>
                  <a:lnTo>
                    <a:pt x="457" y="38"/>
                  </a:lnTo>
                  <a:lnTo>
                    <a:pt x="441" y="38"/>
                  </a:lnTo>
                  <a:lnTo>
                    <a:pt x="425" y="38"/>
                  </a:lnTo>
                  <a:lnTo>
                    <a:pt x="408" y="37"/>
                  </a:lnTo>
                  <a:lnTo>
                    <a:pt x="392" y="36"/>
                  </a:lnTo>
                  <a:lnTo>
                    <a:pt x="376" y="35"/>
                  </a:lnTo>
                  <a:lnTo>
                    <a:pt x="360" y="34"/>
                  </a:lnTo>
                  <a:lnTo>
                    <a:pt x="344" y="32"/>
                  </a:lnTo>
                  <a:lnTo>
                    <a:pt x="328" y="31"/>
                  </a:lnTo>
                  <a:lnTo>
                    <a:pt x="312" y="30"/>
                  </a:lnTo>
                  <a:lnTo>
                    <a:pt x="296" y="30"/>
                  </a:lnTo>
                  <a:lnTo>
                    <a:pt x="279" y="30"/>
                  </a:lnTo>
                  <a:lnTo>
                    <a:pt x="263" y="30"/>
                  </a:lnTo>
                  <a:lnTo>
                    <a:pt x="248" y="31"/>
                  </a:lnTo>
                  <a:lnTo>
                    <a:pt x="232" y="32"/>
                  </a:lnTo>
                  <a:lnTo>
                    <a:pt x="230" y="31"/>
                  </a:lnTo>
                  <a:lnTo>
                    <a:pt x="229" y="30"/>
                  </a:lnTo>
                  <a:lnTo>
                    <a:pt x="226" y="30"/>
                  </a:lnTo>
                  <a:lnTo>
                    <a:pt x="224" y="29"/>
                  </a:lnTo>
                  <a:lnTo>
                    <a:pt x="210" y="28"/>
                  </a:lnTo>
                  <a:lnTo>
                    <a:pt x="198" y="27"/>
                  </a:lnTo>
                  <a:lnTo>
                    <a:pt x="184" y="24"/>
                  </a:lnTo>
                  <a:lnTo>
                    <a:pt x="170" y="23"/>
                  </a:lnTo>
                  <a:lnTo>
                    <a:pt x="157" y="22"/>
                  </a:lnTo>
                  <a:lnTo>
                    <a:pt x="144" y="20"/>
                  </a:lnTo>
                  <a:lnTo>
                    <a:pt x="131" y="19"/>
                  </a:lnTo>
                  <a:lnTo>
                    <a:pt x="118" y="17"/>
                  </a:lnTo>
                  <a:lnTo>
                    <a:pt x="104" y="16"/>
                  </a:lnTo>
                  <a:lnTo>
                    <a:pt x="92" y="15"/>
                  </a:lnTo>
                  <a:lnTo>
                    <a:pt x="78" y="14"/>
                  </a:lnTo>
                  <a:lnTo>
                    <a:pt x="65" y="13"/>
                  </a:lnTo>
                  <a:lnTo>
                    <a:pt x="51" y="13"/>
                  </a:lnTo>
                  <a:lnTo>
                    <a:pt x="38" y="13"/>
                  </a:lnTo>
                  <a:lnTo>
                    <a:pt x="25" y="13"/>
                  </a:lnTo>
                  <a:lnTo>
                    <a:pt x="11" y="13"/>
                  </a:lnTo>
                  <a:lnTo>
                    <a:pt x="2" y="17"/>
                  </a:lnTo>
                  <a:lnTo>
                    <a:pt x="0" y="27"/>
                  </a:lnTo>
                  <a:lnTo>
                    <a:pt x="2" y="36"/>
                  </a:lnTo>
                  <a:lnTo>
                    <a:pt x="11" y="39"/>
                  </a:lnTo>
                  <a:lnTo>
                    <a:pt x="24" y="39"/>
                  </a:lnTo>
                  <a:lnTo>
                    <a:pt x="36" y="38"/>
                  </a:lnTo>
                  <a:lnTo>
                    <a:pt x="48" y="38"/>
                  </a:lnTo>
                  <a:lnTo>
                    <a:pt x="61" y="39"/>
                  </a:lnTo>
                  <a:lnTo>
                    <a:pt x="73" y="39"/>
                  </a:lnTo>
                  <a:lnTo>
                    <a:pt x="85" y="40"/>
                  </a:lnTo>
                  <a:lnTo>
                    <a:pt x="97" y="42"/>
                  </a:lnTo>
                  <a:lnTo>
                    <a:pt x="109" y="43"/>
                  </a:lnTo>
                  <a:lnTo>
                    <a:pt x="122" y="44"/>
                  </a:lnTo>
                  <a:lnTo>
                    <a:pt x="133" y="45"/>
                  </a:lnTo>
                  <a:lnTo>
                    <a:pt x="146" y="46"/>
                  </a:lnTo>
                  <a:lnTo>
                    <a:pt x="158" y="47"/>
                  </a:lnTo>
                  <a:lnTo>
                    <a:pt x="170" y="49"/>
                  </a:lnTo>
                  <a:lnTo>
                    <a:pt x="183" y="51"/>
                  </a:lnTo>
                  <a:lnTo>
                    <a:pt x="194" y="52"/>
                  </a:lnTo>
                  <a:lnTo>
                    <a:pt x="207" y="53"/>
                  </a:lnTo>
                  <a:lnTo>
                    <a:pt x="191" y="110"/>
                  </a:lnTo>
                  <a:lnTo>
                    <a:pt x="183" y="166"/>
                  </a:lnTo>
                  <a:lnTo>
                    <a:pt x="184" y="223"/>
                  </a:lnTo>
                  <a:lnTo>
                    <a:pt x="192" y="281"/>
                  </a:lnTo>
                  <a:lnTo>
                    <a:pt x="178" y="286"/>
                  </a:lnTo>
                  <a:lnTo>
                    <a:pt x="165" y="289"/>
                  </a:lnTo>
                  <a:lnTo>
                    <a:pt x="152" y="294"/>
                  </a:lnTo>
                  <a:lnTo>
                    <a:pt x="138" y="299"/>
                  </a:lnTo>
                  <a:lnTo>
                    <a:pt x="124" y="303"/>
                  </a:lnTo>
                  <a:lnTo>
                    <a:pt x="110" y="307"/>
                  </a:lnTo>
                  <a:lnTo>
                    <a:pt x="97" y="311"/>
                  </a:lnTo>
                  <a:lnTo>
                    <a:pt x="84" y="315"/>
                  </a:lnTo>
                  <a:lnTo>
                    <a:pt x="82" y="302"/>
                  </a:lnTo>
                  <a:lnTo>
                    <a:pt x="82" y="289"/>
                  </a:lnTo>
                  <a:lnTo>
                    <a:pt x="82" y="278"/>
                  </a:lnTo>
                  <a:lnTo>
                    <a:pt x="82" y="265"/>
                  </a:lnTo>
                  <a:lnTo>
                    <a:pt x="84" y="234"/>
                  </a:lnTo>
                  <a:lnTo>
                    <a:pt x="88" y="205"/>
                  </a:lnTo>
                  <a:lnTo>
                    <a:pt x="96" y="176"/>
                  </a:lnTo>
                  <a:lnTo>
                    <a:pt x="107" y="149"/>
                  </a:lnTo>
                  <a:lnTo>
                    <a:pt x="107" y="138"/>
                  </a:lnTo>
                  <a:lnTo>
                    <a:pt x="101" y="130"/>
                  </a:lnTo>
                  <a:lnTo>
                    <a:pt x="92" y="129"/>
                  </a:lnTo>
                  <a:lnTo>
                    <a:pt x="85" y="135"/>
                  </a:lnTo>
                  <a:lnTo>
                    <a:pt x="70" y="181"/>
                  </a:lnTo>
                  <a:lnTo>
                    <a:pt x="62" y="227"/>
                  </a:lnTo>
                  <a:lnTo>
                    <a:pt x="59" y="274"/>
                  </a:lnTo>
                  <a:lnTo>
                    <a:pt x="59" y="322"/>
                  </a:lnTo>
                  <a:lnTo>
                    <a:pt x="55" y="326"/>
                  </a:lnTo>
                  <a:lnTo>
                    <a:pt x="54" y="331"/>
                  </a:lnTo>
                  <a:lnTo>
                    <a:pt x="55" y="337"/>
                  </a:lnTo>
                  <a:lnTo>
                    <a:pt x="58" y="341"/>
                  </a:lnTo>
                  <a:lnTo>
                    <a:pt x="58" y="349"/>
                  </a:lnTo>
                  <a:lnTo>
                    <a:pt x="57" y="359"/>
                  </a:lnTo>
                  <a:lnTo>
                    <a:pt x="57" y="367"/>
                  </a:lnTo>
                  <a:lnTo>
                    <a:pt x="56" y="375"/>
                  </a:lnTo>
                  <a:lnTo>
                    <a:pt x="57" y="387"/>
                  </a:lnTo>
                  <a:lnTo>
                    <a:pt x="61" y="399"/>
                  </a:lnTo>
                  <a:lnTo>
                    <a:pt x="64" y="412"/>
                  </a:lnTo>
                  <a:lnTo>
                    <a:pt x="65" y="423"/>
                  </a:lnTo>
                  <a:lnTo>
                    <a:pt x="63" y="442"/>
                  </a:lnTo>
                  <a:lnTo>
                    <a:pt x="63" y="459"/>
                  </a:lnTo>
                  <a:lnTo>
                    <a:pt x="63" y="477"/>
                  </a:lnTo>
                  <a:lnTo>
                    <a:pt x="64" y="496"/>
                  </a:lnTo>
                  <a:lnTo>
                    <a:pt x="67" y="527"/>
                  </a:lnTo>
                  <a:lnTo>
                    <a:pt x="73" y="557"/>
                  </a:lnTo>
                  <a:lnTo>
                    <a:pt x="80" y="588"/>
                  </a:lnTo>
                  <a:lnTo>
                    <a:pt x="86" y="619"/>
                  </a:lnTo>
                  <a:lnTo>
                    <a:pt x="92" y="627"/>
                  </a:lnTo>
                  <a:lnTo>
                    <a:pt x="100" y="627"/>
                  </a:lnTo>
                  <a:lnTo>
                    <a:pt x="108" y="623"/>
                  </a:lnTo>
                  <a:lnTo>
                    <a:pt x="110" y="612"/>
                  </a:lnTo>
                  <a:lnTo>
                    <a:pt x="106" y="583"/>
                  </a:lnTo>
                  <a:lnTo>
                    <a:pt x="100" y="553"/>
                  </a:lnTo>
                  <a:lnTo>
                    <a:pt x="95" y="525"/>
                  </a:lnTo>
                  <a:lnTo>
                    <a:pt x="91" y="496"/>
                  </a:lnTo>
                  <a:lnTo>
                    <a:pt x="88" y="466"/>
                  </a:lnTo>
                  <a:lnTo>
                    <a:pt x="88" y="437"/>
                  </a:lnTo>
                  <a:lnTo>
                    <a:pt x="87" y="409"/>
                  </a:lnTo>
                  <a:lnTo>
                    <a:pt x="82" y="379"/>
                  </a:lnTo>
                  <a:lnTo>
                    <a:pt x="81" y="370"/>
                  </a:lnTo>
                  <a:lnTo>
                    <a:pt x="81" y="361"/>
                  </a:lnTo>
                  <a:lnTo>
                    <a:pt x="82" y="351"/>
                  </a:lnTo>
                  <a:lnTo>
                    <a:pt x="84" y="340"/>
                  </a:lnTo>
                  <a:lnTo>
                    <a:pt x="100" y="336"/>
                  </a:lnTo>
                  <a:lnTo>
                    <a:pt x="116" y="332"/>
                  </a:lnTo>
                  <a:lnTo>
                    <a:pt x="131" y="328"/>
                  </a:lnTo>
                  <a:lnTo>
                    <a:pt x="147" y="323"/>
                  </a:lnTo>
                  <a:lnTo>
                    <a:pt x="162" y="317"/>
                  </a:lnTo>
                  <a:lnTo>
                    <a:pt x="178" y="313"/>
                  </a:lnTo>
                  <a:lnTo>
                    <a:pt x="193" y="307"/>
                  </a:lnTo>
                  <a:lnTo>
                    <a:pt x="209" y="302"/>
                  </a:lnTo>
                  <a:lnTo>
                    <a:pt x="214" y="300"/>
                  </a:lnTo>
                  <a:lnTo>
                    <a:pt x="217" y="296"/>
                  </a:lnTo>
                  <a:lnTo>
                    <a:pt x="218" y="292"/>
                  </a:lnTo>
                  <a:lnTo>
                    <a:pt x="218" y="287"/>
                  </a:lnTo>
                  <a:lnTo>
                    <a:pt x="209" y="228"/>
                  </a:lnTo>
                  <a:lnTo>
                    <a:pt x="208" y="171"/>
                  </a:lnTo>
                  <a:lnTo>
                    <a:pt x="216" y="114"/>
                  </a:lnTo>
                  <a:lnTo>
                    <a:pt x="232" y="58"/>
                  </a:lnTo>
                  <a:lnTo>
                    <a:pt x="248" y="57"/>
                  </a:lnTo>
                  <a:lnTo>
                    <a:pt x="264" y="55"/>
                  </a:lnTo>
                  <a:lnTo>
                    <a:pt x="281" y="57"/>
                  </a:lnTo>
                  <a:lnTo>
                    <a:pt x="298" y="57"/>
                  </a:lnTo>
                  <a:lnTo>
                    <a:pt x="314" y="59"/>
                  </a:lnTo>
                  <a:lnTo>
                    <a:pt x="330" y="60"/>
                  </a:lnTo>
                  <a:lnTo>
                    <a:pt x="346" y="62"/>
                  </a:lnTo>
                  <a:lnTo>
                    <a:pt x="362" y="64"/>
                  </a:lnTo>
                  <a:lnTo>
                    <a:pt x="377" y="65"/>
                  </a:lnTo>
                  <a:lnTo>
                    <a:pt x="393" y="65"/>
                  </a:lnTo>
                  <a:lnTo>
                    <a:pt x="408" y="65"/>
                  </a:lnTo>
                  <a:lnTo>
                    <a:pt x="423" y="65"/>
                  </a:lnTo>
                  <a:lnTo>
                    <a:pt x="440" y="65"/>
                  </a:lnTo>
                  <a:lnTo>
                    <a:pt x="455" y="64"/>
                  </a:lnTo>
                  <a:lnTo>
                    <a:pt x="470" y="62"/>
                  </a:lnTo>
                  <a:lnTo>
                    <a:pt x="484" y="62"/>
                  </a:lnTo>
                  <a:lnTo>
                    <a:pt x="490" y="62"/>
                  </a:lnTo>
                  <a:lnTo>
                    <a:pt x="497" y="62"/>
                  </a:lnTo>
                  <a:lnTo>
                    <a:pt x="504" y="62"/>
                  </a:lnTo>
                  <a:lnTo>
                    <a:pt x="510" y="61"/>
                  </a:lnTo>
                  <a:lnTo>
                    <a:pt x="517" y="60"/>
                  </a:lnTo>
                  <a:lnTo>
                    <a:pt x="522" y="59"/>
                  </a:lnTo>
                  <a:lnTo>
                    <a:pt x="528" y="57"/>
                  </a:lnTo>
                  <a:lnTo>
                    <a:pt x="534" y="54"/>
                  </a:lnTo>
                  <a:lnTo>
                    <a:pt x="542" y="51"/>
                  </a:lnTo>
                  <a:lnTo>
                    <a:pt x="550" y="46"/>
                  </a:lnTo>
                  <a:lnTo>
                    <a:pt x="558" y="42"/>
                  </a:lnTo>
                  <a:lnTo>
                    <a:pt x="566" y="38"/>
                  </a:lnTo>
                  <a:lnTo>
                    <a:pt x="571" y="37"/>
                  </a:lnTo>
                  <a:lnTo>
                    <a:pt x="577" y="36"/>
                  </a:lnTo>
                  <a:lnTo>
                    <a:pt x="582" y="35"/>
                  </a:lnTo>
                  <a:lnTo>
                    <a:pt x="587" y="32"/>
                  </a:lnTo>
                  <a:lnTo>
                    <a:pt x="592" y="31"/>
                  </a:lnTo>
                  <a:lnTo>
                    <a:pt x="595" y="29"/>
                  </a:lnTo>
                  <a:lnTo>
                    <a:pt x="596" y="27"/>
                  </a:lnTo>
                  <a:lnTo>
                    <a:pt x="594" y="24"/>
                  </a:lnTo>
                  <a:lnTo>
                    <a:pt x="599" y="29"/>
                  </a:lnTo>
                  <a:lnTo>
                    <a:pt x="603" y="34"/>
                  </a:lnTo>
                  <a:lnTo>
                    <a:pt x="609" y="39"/>
                  </a:lnTo>
                  <a:lnTo>
                    <a:pt x="614" y="44"/>
                  </a:lnTo>
                  <a:lnTo>
                    <a:pt x="619" y="49"/>
                  </a:lnTo>
                  <a:lnTo>
                    <a:pt x="625" y="52"/>
                  </a:lnTo>
                  <a:lnTo>
                    <a:pt x="631" y="55"/>
                  </a:lnTo>
                  <a:lnTo>
                    <a:pt x="637" y="57"/>
                  </a:lnTo>
                  <a:lnTo>
                    <a:pt x="642" y="58"/>
                  </a:lnTo>
                  <a:lnTo>
                    <a:pt x="649" y="59"/>
                  </a:lnTo>
                  <a:lnTo>
                    <a:pt x="654" y="60"/>
                  </a:lnTo>
                  <a:lnTo>
                    <a:pt x="660" y="61"/>
                  </a:lnTo>
                  <a:lnTo>
                    <a:pt x="664" y="62"/>
                  </a:lnTo>
                  <a:lnTo>
                    <a:pt x="670" y="64"/>
                  </a:lnTo>
                  <a:lnTo>
                    <a:pt x="675" y="66"/>
                  </a:lnTo>
                  <a:lnTo>
                    <a:pt x="679" y="67"/>
                  </a:lnTo>
                  <a:lnTo>
                    <a:pt x="676" y="69"/>
                  </a:lnTo>
                  <a:lnTo>
                    <a:pt x="672" y="72"/>
                  </a:lnTo>
                  <a:lnTo>
                    <a:pt x="668" y="74"/>
                  </a:lnTo>
                  <a:lnTo>
                    <a:pt x="664" y="76"/>
                  </a:lnTo>
                  <a:lnTo>
                    <a:pt x="658" y="84"/>
                  </a:lnTo>
                  <a:lnTo>
                    <a:pt x="661" y="93"/>
                  </a:lnTo>
                  <a:lnTo>
                    <a:pt x="668" y="100"/>
                  </a:lnTo>
                  <a:lnTo>
                    <a:pt x="677" y="98"/>
                  </a:lnTo>
                  <a:lnTo>
                    <a:pt x="681" y="96"/>
                  </a:lnTo>
                  <a:lnTo>
                    <a:pt x="686" y="92"/>
                  </a:lnTo>
                  <a:lnTo>
                    <a:pt x="691" y="90"/>
                  </a:lnTo>
                  <a:lnTo>
                    <a:pt x="695" y="87"/>
                  </a:lnTo>
                  <a:lnTo>
                    <a:pt x="700" y="84"/>
                  </a:lnTo>
                  <a:lnTo>
                    <a:pt x="703" y="81"/>
                  </a:lnTo>
                  <a:lnTo>
                    <a:pt x="708" y="79"/>
                  </a:lnTo>
                  <a:lnTo>
                    <a:pt x="713" y="75"/>
                  </a:lnTo>
                  <a:lnTo>
                    <a:pt x="717" y="70"/>
                  </a:lnTo>
                  <a:lnTo>
                    <a:pt x="719" y="64"/>
                  </a:lnTo>
                  <a:lnTo>
                    <a:pt x="717" y="58"/>
                  </a:lnTo>
                  <a:lnTo>
                    <a:pt x="713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7" name="Freeform 46"/>
            <p:cNvSpPr>
              <a:spLocks/>
            </p:cNvSpPr>
            <p:nvPr/>
          </p:nvSpPr>
          <p:spPr bwMode="auto">
            <a:xfrm>
              <a:off x="2987" y="2392"/>
              <a:ext cx="168" cy="308"/>
            </a:xfrm>
            <a:custGeom>
              <a:avLst/>
              <a:gdLst>
                <a:gd name="T0" fmla="*/ 27 w 337"/>
                <a:gd name="T1" fmla="*/ 38 h 616"/>
                <a:gd name="T2" fmla="*/ 62 w 337"/>
                <a:gd name="T3" fmla="*/ 60 h 616"/>
                <a:gd name="T4" fmla="*/ 96 w 337"/>
                <a:gd name="T5" fmla="*/ 85 h 616"/>
                <a:gd name="T6" fmla="*/ 120 w 337"/>
                <a:gd name="T7" fmla="*/ 123 h 616"/>
                <a:gd name="T8" fmla="*/ 134 w 337"/>
                <a:gd name="T9" fmla="*/ 166 h 616"/>
                <a:gd name="T10" fmla="*/ 145 w 337"/>
                <a:gd name="T11" fmla="*/ 221 h 616"/>
                <a:gd name="T12" fmla="*/ 133 w 337"/>
                <a:gd name="T13" fmla="*/ 308 h 616"/>
                <a:gd name="T14" fmla="*/ 134 w 337"/>
                <a:gd name="T15" fmla="*/ 392 h 616"/>
                <a:gd name="T16" fmla="*/ 168 w 337"/>
                <a:gd name="T17" fmla="*/ 426 h 616"/>
                <a:gd name="T18" fmla="*/ 204 w 337"/>
                <a:gd name="T19" fmla="*/ 429 h 616"/>
                <a:gd name="T20" fmla="*/ 236 w 337"/>
                <a:gd name="T21" fmla="*/ 419 h 616"/>
                <a:gd name="T22" fmla="*/ 282 w 337"/>
                <a:gd name="T23" fmla="*/ 407 h 616"/>
                <a:gd name="T24" fmla="*/ 312 w 337"/>
                <a:gd name="T25" fmla="*/ 415 h 616"/>
                <a:gd name="T26" fmla="*/ 287 w 337"/>
                <a:gd name="T27" fmla="*/ 456 h 616"/>
                <a:gd name="T28" fmla="*/ 258 w 337"/>
                <a:gd name="T29" fmla="*/ 488 h 616"/>
                <a:gd name="T30" fmla="*/ 225 w 337"/>
                <a:gd name="T31" fmla="*/ 515 h 616"/>
                <a:gd name="T32" fmla="*/ 198 w 337"/>
                <a:gd name="T33" fmla="*/ 530 h 616"/>
                <a:gd name="T34" fmla="*/ 185 w 337"/>
                <a:gd name="T35" fmla="*/ 547 h 616"/>
                <a:gd name="T36" fmla="*/ 167 w 337"/>
                <a:gd name="T37" fmla="*/ 562 h 616"/>
                <a:gd name="T38" fmla="*/ 145 w 337"/>
                <a:gd name="T39" fmla="*/ 573 h 616"/>
                <a:gd name="T40" fmla="*/ 125 w 337"/>
                <a:gd name="T41" fmla="*/ 585 h 616"/>
                <a:gd name="T42" fmla="*/ 104 w 337"/>
                <a:gd name="T43" fmla="*/ 601 h 616"/>
                <a:gd name="T44" fmla="*/ 122 w 337"/>
                <a:gd name="T45" fmla="*/ 615 h 616"/>
                <a:gd name="T46" fmla="*/ 148 w 337"/>
                <a:gd name="T47" fmla="*/ 601 h 616"/>
                <a:gd name="T48" fmla="*/ 173 w 337"/>
                <a:gd name="T49" fmla="*/ 588 h 616"/>
                <a:gd name="T50" fmla="*/ 200 w 337"/>
                <a:gd name="T51" fmla="*/ 573 h 616"/>
                <a:gd name="T52" fmla="*/ 223 w 337"/>
                <a:gd name="T53" fmla="*/ 554 h 616"/>
                <a:gd name="T54" fmla="*/ 248 w 337"/>
                <a:gd name="T55" fmla="*/ 534 h 616"/>
                <a:gd name="T56" fmla="*/ 284 w 337"/>
                <a:gd name="T57" fmla="*/ 509 h 616"/>
                <a:gd name="T58" fmla="*/ 316 w 337"/>
                <a:gd name="T59" fmla="*/ 460 h 616"/>
                <a:gd name="T60" fmla="*/ 337 w 337"/>
                <a:gd name="T61" fmla="*/ 413 h 616"/>
                <a:gd name="T62" fmla="*/ 335 w 337"/>
                <a:gd name="T63" fmla="*/ 403 h 616"/>
                <a:gd name="T64" fmla="*/ 301 w 337"/>
                <a:gd name="T65" fmla="*/ 381 h 616"/>
                <a:gd name="T66" fmla="*/ 255 w 337"/>
                <a:gd name="T67" fmla="*/ 384 h 616"/>
                <a:gd name="T68" fmla="*/ 202 w 337"/>
                <a:gd name="T69" fmla="*/ 403 h 616"/>
                <a:gd name="T70" fmla="*/ 160 w 337"/>
                <a:gd name="T71" fmla="*/ 377 h 616"/>
                <a:gd name="T72" fmla="*/ 160 w 337"/>
                <a:gd name="T73" fmla="*/ 308 h 616"/>
                <a:gd name="T74" fmla="*/ 165 w 337"/>
                <a:gd name="T75" fmla="*/ 228 h 616"/>
                <a:gd name="T76" fmla="*/ 143 w 337"/>
                <a:gd name="T77" fmla="*/ 111 h 616"/>
                <a:gd name="T78" fmla="*/ 128 w 337"/>
                <a:gd name="T79" fmla="*/ 86 h 616"/>
                <a:gd name="T80" fmla="*/ 110 w 337"/>
                <a:gd name="T81" fmla="*/ 64 h 616"/>
                <a:gd name="T82" fmla="*/ 89 w 337"/>
                <a:gd name="T83" fmla="*/ 44 h 616"/>
                <a:gd name="T84" fmla="*/ 64 w 337"/>
                <a:gd name="T85" fmla="*/ 35 h 616"/>
                <a:gd name="T86" fmla="*/ 47 w 337"/>
                <a:gd name="T87" fmla="*/ 26 h 616"/>
                <a:gd name="T88" fmla="*/ 33 w 337"/>
                <a:gd name="T89" fmla="*/ 13 h 616"/>
                <a:gd name="T90" fmla="*/ 12 w 337"/>
                <a:gd name="T91" fmla="*/ 0 h 616"/>
                <a:gd name="T92" fmla="*/ 4 w 337"/>
                <a:gd name="T93" fmla="*/ 22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616">
                  <a:moveTo>
                    <a:pt x="4" y="22"/>
                  </a:moveTo>
                  <a:lnTo>
                    <a:pt x="15" y="32"/>
                  </a:lnTo>
                  <a:lnTo>
                    <a:pt x="27" y="38"/>
                  </a:lnTo>
                  <a:lnTo>
                    <a:pt x="39" y="47"/>
                  </a:lnTo>
                  <a:lnTo>
                    <a:pt x="51" y="53"/>
                  </a:lnTo>
                  <a:lnTo>
                    <a:pt x="62" y="60"/>
                  </a:lnTo>
                  <a:lnTo>
                    <a:pt x="74" y="67"/>
                  </a:lnTo>
                  <a:lnTo>
                    <a:pt x="86" y="75"/>
                  </a:lnTo>
                  <a:lnTo>
                    <a:pt x="96" y="85"/>
                  </a:lnTo>
                  <a:lnTo>
                    <a:pt x="106" y="96"/>
                  </a:lnTo>
                  <a:lnTo>
                    <a:pt x="114" y="109"/>
                  </a:lnTo>
                  <a:lnTo>
                    <a:pt x="120" y="123"/>
                  </a:lnTo>
                  <a:lnTo>
                    <a:pt x="126" y="136"/>
                  </a:lnTo>
                  <a:lnTo>
                    <a:pt x="129" y="151"/>
                  </a:lnTo>
                  <a:lnTo>
                    <a:pt x="134" y="166"/>
                  </a:lnTo>
                  <a:lnTo>
                    <a:pt x="137" y="181"/>
                  </a:lnTo>
                  <a:lnTo>
                    <a:pt x="142" y="196"/>
                  </a:lnTo>
                  <a:lnTo>
                    <a:pt x="145" y="221"/>
                  </a:lnTo>
                  <a:lnTo>
                    <a:pt x="143" y="248"/>
                  </a:lnTo>
                  <a:lnTo>
                    <a:pt x="138" y="278"/>
                  </a:lnTo>
                  <a:lnTo>
                    <a:pt x="133" y="308"/>
                  </a:lnTo>
                  <a:lnTo>
                    <a:pt x="129" y="338"/>
                  </a:lnTo>
                  <a:lnTo>
                    <a:pt x="128" y="367"/>
                  </a:lnTo>
                  <a:lnTo>
                    <a:pt x="134" y="392"/>
                  </a:lnTo>
                  <a:lnTo>
                    <a:pt x="149" y="414"/>
                  </a:lnTo>
                  <a:lnTo>
                    <a:pt x="158" y="421"/>
                  </a:lnTo>
                  <a:lnTo>
                    <a:pt x="168" y="426"/>
                  </a:lnTo>
                  <a:lnTo>
                    <a:pt x="180" y="429"/>
                  </a:lnTo>
                  <a:lnTo>
                    <a:pt x="191" y="429"/>
                  </a:lnTo>
                  <a:lnTo>
                    <a:pt x="204" y="429"/>
                  </a:lnTo>
                  <a:lnTo>
                    <a:pt x="216" y="427"/>
                  </a:lnTo>
                  <a:lnTo>
                    <a:pt x="226" y="423"/>
                  </a:lnTo>
                  <a:lnTo>
                    <a:pt x="236" y="419"/>
                  </a:lnTo>
                  <a:lnTo>
                    <a:pt x="250" y="414"/>
                  </a:lnTo>
                  <a:lnTo>
                    <a:pt x="266" y="410"/>
                  </a:lnTo>
                  <a:lnTo>
                    <a:pt x="282" y="407"/>
                  </a:lnTo>
                  <a:lnTo>
                    <a:pt x="296" y="406"/>
                  </a:lnTo>
                  <a:lnTo>
                    <a:pt x="307" y="409"/>
                  </a:lnTo>
                  <a:lnTo>
                    <a:pt x="312" y="415"/>
                  </a:lnTo>
                  <a:lnTo>
                    <a:pt x="309" y="427"/>
                  </a:lnTo>
                  <a:lnTo>
                    <a:pt x="297" y="443"/>
                  </a:lnTo>
                  <a:lnTo>
                    <a:pt x="287" y="456"/>
                  </a:lnTo>
                  <a:lnTo>
                    <a:pt x="277" y="467"/>
                  </a:lnTo>
                  <a:lnTo>
                    <a:pt x="268" y="478"/>
                  </a:lnTo>
                  <a:lnTo>
                    <a:pt x="258" y="488"/>
                  </a:lnTo>
                  <a:lnTo>
                    <a:pt x="248" y="497"/>
                  </a:lnTo>
                  <a:lnTo>
                    <a:pt x="236" y="506"/>
                  </a:lnTo>
                  <a:lnTo>
                    <a:pt x="225" y="515"/>
                  </a:lnTo>
                  <a:lnTo>
                    <a:pt x="210" y="521"/>
                  </a:lnTo>
                  <a:lnTo>
                    <a:pt x="204" y="525"/>
                  </a:lnTo>
                  <a:lnTo>
                    <a:pt x="198" y="530"/>
                  </a:lnTo>
                  <a:lnTo>
                    <a:pt x="194" y="535"/>
                  </a:lnTo>
                  <a:lnTo>
                    <a:pt x="189" y="541"/>
                  </a:lnTo>
                  <a:lnTo>
                    <a:pt x="185" y="547"/>
                  </a:lnTo>
                  <a:lnTo>
                    <a:pt x="179" y="553"/>
                  </a:lnTo>
                  <a:lnTo>
                    <a:pt x="174" y="558"/>
                  </a:lnTo>
                  <a:lnTo>
                    <a:pt x="167" y="562"/>
                  </a:lnTo>
                  <a:lnTo>
                    <a:pt x="160" y="565"/>
                  </a:lnTo>
                  <a:lnTo>
                    <a:pt x="152" y="570"/>
                  </a:lnTo>
                  <a:lnTo>
                    <a:pt x="145" y="573"/>
                  </a:lnTo>
                  <a:lnTo>
                    <a:pt x="138" y="577"/>
                  </a:lnTo>
                  <a:lnTo>
                    <a:pt x="132" y="581"/>
                  </a:lnTo>
                  <a:lnTo>
                    <a:pt x="125" y="585"/>
                  </a:lnTo>
                  <a:lnTo>
                    <a:pt x="117" y="589"/>
                  </a:lnTo>
                  <a:lnTo>
                    <a:pt x="110" y="593"/>
                  </a:lnTo>
                  <a:lnTo>
                    <a:pt x="104" y="601"/>
                  </a:lnTo>
                  <a:lnTo>
                    <a:pt x="105" y="610"/>
                  </a:lnTo>
                  <a:lnTo>
                    <a:pt x="112" y="616"/>
                  </a:lnTo>
                  <a:lnTo>
                    <a:pt x="122" y="615"/>
                  </a:lnTo>
                  <a:lnTo>
                    <a:pt x="130" y="610"/>
                  </a:lnTo>
                  <a:lnTo>
                    <a:pt x="138" y="606"/>
                  </a:lnTo>
                  <a:lnTo>
                    <a:pt x="148" y="601"/>
                  </a:lnTo>
                  <a:lnTo>
                    <a:pt x="156" y="596"/>
                  </a:lnTo>
                  <a:lnTo>
                    <a:pt x="165" y="593"/>
                  </a:lnTo>
                  <a:lnTo>
                    <a:pt x="173" y="588"/>
                  </a:lnTo>
                  <a:lnTo>
                    <a:pt x="182" y="584"/>
                  </a:lnTo>
                  <a:lnTo>
                    <a:pt x="190" y="579"/>
                  </a:lnTo>
                  <a:lnTo>
                    <a:pt x="200" y="573"/>
                  </a:lnTo>
                  <a:lnTo>
                    <a:pt x="208" y="568"/>
                  </a:lnTo>
                  <a:lnTo>
                    <a:pt x="215" y="561"/>
                  </a:lnTo>
                  <a:lnTo>
                    <a:pt x="223" y="554"/>
                  </a:lnTo>
                  <a:lnTo>
                    <a:pt x="231" y="547"/>
                  </a:lnTo>
                  <a:lnTo>
                    <a:pt x="239" y="540"/>
                  </a:lnTo>
                  <a:lnTo>
                    <a:pt x="248" y="534"/>
                  </a:lnTo>
                  <a:lnTo>
                    <a:pt x="258" y="528"/>
                  </a:lnTo>
                  <a:lnTo>
                    <a:pt x="271" y="520"/>
                  </a:lnTo>
                  <a:lnTo>
                    <a:pt x="284" y="509"/>
                  </a:lnTo>
                  <a:lnTo>
                    <a:pt x="295" y="494"/>
                  </a:lnTo>
                  <a:lnTo>
                    <a:pt x="307" y="478"/>
                  </a:lnTo>
                  <a:lnTo>
                    <a:pt x="316" y="460"/>
                  </a:lnTo>
                  <a:lnTo>
                    <a:pt x="324" y="443"/>
                  </a:lnTo>
                  <a:lnTo>
                    <a:pt x="331" y="427"/>
                  </a:lnTo>
                  <a:lnTo>
                    <a:pt x="337" y="413"/>
                  </a:lnTo>
                  <a:lnTo>
                    <a:pt x="337" y="410"/>
                  </a:lnTo>
                  <a:lnTo>
                    <a:pt x="337" y="406"/>
                  </a:lnTo>
                  <a:lnTo>
                    <a:pt x="335" y="403"/>
                  </a:lnTo>
                  <a:lnTo>
                    <a:pt x="333" y="400"/>
                  </a:lnTo>
                  <a:lnTo>
                    <a:pt x="316" y="388"/>
                  </a:lnTo>
                  <a:lnTo>
                    <a:pt x="301" y="381"/>
                  </a:lnTo>
                  <a:lnTo>
                    <a:pt x="285" y="379"/>
                  </a:lnTo>
                  <a:lnTo>
                    <a:pt x="270" y="381"/>
                  </a:lnTo>
                  <a:lnTo>
                    <a:pt x="255" y="384"/>
                  </a:lnTo>
                  <a:lnTo>
                    <a:pt x="239" y="390"/>
                  </a:lnTo>
                  <a:lnTo>
                    <a:pt x="221" y="397"/>
                  </a:lnTo>
                  <a:lnTo>
                    <a:pt x="202" y="403"/>
                  </a:lnTo>
                  <a:lnTo>
                    <a:pt x="181" y="403"/>
                  </a:lnTo>
                  <a:lnTo>
                    <a:pt x="167" y="395"/>
                  </a:lnTo>
                  <a:lnTo>
                    <a:pt x="160" y="377"/>
                  </a:lnTo>
                  <a:lnTo>
                    <a:pt x="158" y="357"/>
                  </a:lnTo>
                  <a:lnTo>
                    <a:pt x="158" y="332"/>
                  </a:lnTo>
                  <a:lnTo>
                    <a:pt x="160" y="308"/>
                  </a:lnTo>
                  <a:lnTo>
                    <a:pt x="163" y="285"/>
                  </a:lnTo>
                  <a:lnTo>
                    <a:pt x="164" y="267"/>
                  </a:lnTo>
                  <a:lnTo>
                    <a:pt x="165" y="228"/>
                  </a:lnTo>
                  <a:lnTo>
                    <a:pt x="164" y="187"/>
                  </a:lnTo>
                  <a:lnTo>
                    <a:pt x="158" y="148"/>
                  </a:lnTo>
                  <a:lnTo>
                    <a:pt x="143" y="111"/>
                  </a:lnTo>
                  <a:lnTo>
                    <a:pt x="138" y="102"/>
                  </a:lnTo>
                  <a:lnTo>
                    <a:pt x="133" y="93"/>
                  </a:lnTo>
                  <a:lnTo>
                    <a:pt x="128" y="86"/>
                  </a:lnTo>
                  <a:lnTo>
                    <a:pt x="122" y="78"/>
                  </a:lnTo>
                  <a:lnTo>
                    <a:pt x="117" y="71"/>
                  </a:lnTo>
                  <a:lnTo>
                    <a:pt x="110" y="64"/>
                  </a:lnTo>
                  <a:lnTo>
                    <a:pt x="103" y="57"/>
                  </a:lnTo>
                  <a:lnTo>
                    <a:pt x="96" y="49"/>
                  </a:lnTo>
                  <a:lnTo>
                    <a:pt x="89" y="44"/>
                  </a:lnTo>
                  <a:lnTo>
                    <a:pt x="81" y="40"/>
                  </a:lnTo>
                  <a:lnTo>
                    <a:pt x="72" y="37"/>
                  </a:lnTo>
                  <a:lnTo>
                    <a:pt x="64" y="35"/>
                  </a:lnTo>
                  <a:lnTo>
                    <a:pt x="58" y="33"/>
                  </a:lnTo>
                  <a:lnTo>
                    <a:pt x="52" y="29"/>
                  </a:lnTo>
                  <a:lnTo>
                    <a:pt x="47" y="26"/>
                  </a:lnTo>
                  <a:lnTo>
                    <a:pt x="42" y="21"/>
                  </a:lnTo>
                  <a:lnTo>
                    <a:pt x="37" y="18"/>
                  </a:lnTo>
                  <a:lnTo>
                    <a:pt x="33" y="13"/>
                  </a:lnTo>
                  <a:lnTo>
                    <a:pt x="27" y="8"/>
                  </a:lnTo>
                  <a:lnTo>
                    <a:pt x="22" y="4"/>
                  </a:lnTo>
                  <a:lnTo>
                    <a:pt x="12" y="0"/>
                  </a:lnTo>
                  <a:lnTo>
                    <a:pt x="4" y="5"/>
                  </a:lnTo>
                  <a:lnTo>
                    <a:pt x="0" y="13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8" name="Freeform 47"/>
            <p:cNvSpPr>
              <a:spLocks/>
            </p:cNvSpPr>
            <p:nvPr/>
          </p:nvSpPr>
          <p:spPr bwMode="auto">
            <a:xfrm>
              <a:off x="2734" y="2372"/>
              <a:ext cx="299" cy="354"/>
            </a:xfrm>
            <a:custGeom>
              <a:avLst/>
              <a:gdLst>
                <a:gd name="T0" fmla="*/ 540 w 598"/>
                <a:gd name="T1" fmla="*/ 672 h 709"/>
                <a:gd name="T2" fmla="*/ 506 w 598"/>
                <a:gd name="T3" fmla="*/ 629 h 709"/>
                <a:gd name="T4" fmla="*/ 481 w 598"/>
                <a:gd name="T5" fmla="*/ 568 h 709"/>
                <a:gd name="T6" fmla="*/ 454 w 598"/>
                <a:gd name="T7" fmla="*/ 511 h 709"/>
                <a:gd name="T8" fmla="*/ 435 w 598"/>
                <a:gd name="T9" fmla="*/ 455 h 709"/>
                <a:gd name="T10" fmla="*/ 413 w 598"/>
                <a:gd name="T11" fmla="*/ 402 h 709"/>
                <a:gd name="T12" fmla="*/ 394 w 598"/>
                <a:gd name="T13" fmla="*/ 348 h 709"/>
                <a:gd name="T14" fmla="*/ 364 w 598"/>
                <a:gd name="T15" fmla="*/ 299 h 709"/>
                <a:gd name="T16" fmla="*/ 326 w 598"/>
                <a:gd name="T17" fmla="*/ 263 h 709"/>
                <a:gd name="T18" fmla="*/ 286 w 598"/>
                <a:gd name="T19" fmla="*/ 238 h 709"/>
                <a:gd name="T20" fmla="*/ 227 w 598"/>
                <a:gd name="T21" fmla="*/ 213 h 709"/>
                <a:gd name="T22" fmla="*/ 169 w 598"/>
                <a:gd name="T23" fmla="*/ 182 h 709"/>
                <a:gd name="T24" fmla="*/ 135 w 598"/>
                <a:gd name="T25" fmla="*/ 145 h 709"/>
                <a:gd name="T26" fmla="*/ 105 w 598"/>
                <a:gd name="T27" fmla="*/ 128 h 709"/>
                <a:gd name="T28" fmla="*/ 87 w 598"/>
                <a:gd name="T29" fmla="*/ 110 h 709"/>
                <a:gd name="T30" fmla="*/ 64 w 598"/>
                <a:gd name="T31" fmla="*/ 65 h 709"/>
                <a:gd name="T32" fmla="*/ 55 w 598"/>
                <a:gd name="T33" fmla="*/ 42 h 709"/>
                <a:gd name="T34" fmla="*/ 46 w 598"/>
                <a:gd name="T35" fmla="*/ 30 h 709"/>
                <a:gd name="T36" fmla="*/ 29 w 598"/>
                <a:gd name="T37" fmla="*/ 9 h 709"/>
                <a:gd name="T38" fmla="*/ 0 w 598"/>
                <a:gd name="T39" fmla="*/ 13 h 709"/>
                <a:gd name="T40" fmla="*/ 28 w 598"/>
                <a:gd name="T41" fmla="*/ 51 h 709"/>
                <a:gd name="T42" fmla="*/ 55 w 598"/>
                <a:gd name="T43" fmla="*/ 127 h 709"/>
                <a:gd name="T44" fmla="*/ 96 w 598"/>
                <a:gd name="T45" fmla="*/ 209 h 709"/>
                <a:gd name="T46" fmla="*/ 136 w 598"/>
                <a:gd name="T47" fmla="*/ 263 h 709"/>
                <a:gd name="T48" fmla="*/ 144 w 598"/>
                <a:gd name="T49" fmla="*/ 317 h 709"/>
                <a:gd name="T50" fmla="*/ 101 w 598"/>
                <a:gd name="T51" fmla="*/ 360 h 709"/>
                <a:gd name="T52" fmla="*/ 49 w 598"/>
                <a:gd name="T53" fmla="*/ 389 h 709"/>
                <a:gd name="T54" fmla="*/ 38 w 598"/>
                <a:gd name="T55" fmla="*/ 417 h 709"/>
                <a:gd name="T56" fmla="*/ 91 w 598"/>
                <a:gd name="T57" fmla="*/ 395 h 709"/>
                <a:gd name="T58" fmla="*/ 142 w 598"/>
                <a:gd name="T59" fmla="*/ 359 h 709"/>
                <a:gd name="T60" fmla="*/ 169 w 598"/>
                <a:gd name="T61" fmla="*/ 279 h 709"/>
                <a:gd name="T62" fmla="*/ 136 w 598"/>
                <a:gd name="T63" fmla="*/ 216 h 709"/>
                <a:gd name="T64" fmla="*/ 98 w 598"/>
                <a:gd name="T65" fmla="*/ 165 h 709"/>
                <a:gd name="T66" fmla="*/ 89 w 598"/>
                <a:gd name="T67" fmla="*/ 150 h 709"/>
                <a:gd name="T68" fmla="*/ 98 w 598"/>
                <a:gd name="T69" fmla="*/ 153 h 709"/>
                <a:gd name="T70" fmla="*/ 117 w 598"/>
                <a:gd name="T71" fmla="*/ 168 h 709"/>
                <a:gd name="T72" fmla="*/ 131 w 598"/>
                <a:gd name="T73" fmla="*/ 190 h 709"/>
                <a:gd name="T74" fmla="*/ 174 w 598"/>
                <a:gd name="T75" fmla="*/ 217 h 709"/>
                <a:gd name="T76" fmla="*/ 226 w 598"/>
                <a:gd name="T77" fmla="*/ 246 h 709"/>
                <a:gd name="T78" fmla="*/ 287 w 598"/>
                <a:gd name="T79" fmla="*/ 270 h 709"/>
                <a:gd name="T80" fmla="*/ 338 w 598"/>
                <a:gd name="T81" fmla="*/ 311 h 709"/>
                <a:gd name="T82" fmla="*/ 393 w 598"/>
                <a:gd name="T83" fmla="*/ 408 h 709"/>
                <a:gd name="T84" fmla="*/ 434 w 598"/>
                <a:gd name="T85" fmla="*/ 528 h 709"/>
                <a:gd name="T86" fmla="*/ 463 w 598"/>
                <a:gd name="T87" fmla="*/ 600 h 709"/>
                <a:gd name="T88" fmla="*/ 490 w 598"/>
                <a:gd name="T89" fmla="*/ 656 h 709"/>
                <a:gd name="T90" fmla="*/ 523 w 598"/>
                <a:gd name="T91" fmla="*/ 696 h 709"/>
                <a:gd name="T92" fmla="*/ 573 w 598"/>
                <a:gd name="T93" fmla="*/ 708 h 709"/>
                <a:gd name="T94" fmla="*/ 595 w 598"/>
                <a:gd name="T95" fmla="*/ 687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8" h="709">
                  <a:moveTo>
                    <a:pt x="586" y="683"/>
                  </a:moveTo>
                  <a:lnTo>
                    <a:pt x="567" y="681"/>
                  </a:lnTo>
                  <a:lnTo>
                    <a:pt x="552" y="678"/>
                  </a:lnTo>
                  <a:lnTo>
                    <a:pt x="540" y="672"/>
                  </a:lnTo>
                  <a:lnTo>
                    <a:pt x="529" y="665"/>
                  </a:lnTo>
                  <a:lnTo>
                    <a:pt x="520" y="655"/>
                  </a:lnTo>
                  <a:lnTo>
                    <a:pt x="513" y="643"/>
                  </a:lnTo>
                  <a:lnTo>
                    <a:pt x="506" y="629"/>
                  </a:lnTo>
                  <a:lnTo>
                    <a:pt x="499" y="613"/>
                  </a:lnTo>
                  <a:lnTo>
                    <a:pt x="493" y="598"/>
                  </a:lnTo>
                  <a:lnTo>
                    <a:pt x="488" y="583"/>
                  </a:lnTo>
                  <a:lnTo>
                    <a:pt x="481" y="568"/>
                  </a:lnTo>
                  <a:lnTo>
                    <a:pt x="474" y="555"/>
                  </a:lnTo>
                  <a:lnTo>
                    <a:pt x="467" y="541"/>
                  </a:lnTo>
                  <a:lnTo>
                    <a:pt x="460" y="526"/>
                  </a:lnTo>
                  <a:lnTo>
                    <a:pt x="454" y="511"/>
                  </a:lnTo>
                  <a:lnTo>
                    <a:pt x="450" y="496"/>
                  </a:lnTo>
                  <a:lnTo>
                    <a:pt x="445" y="482"/>
                  </a:lnTo>
                  <a:lnTo>
                    <a:pt x="440" y="468"/>
                  </a:lnTo>
                  <a:lnTo>
                    <a:pt x="435" y="455"/>
                  </a:lnTo>
                  <a:lnTo>
                    <a:pt x="429" y="442"/>
                  </a:lnTo>
                  <a:lnTo>
                    <a:pt x="423" y="429"/>
                  </a:lnTo>
                  <a:lnTo>
                    <a:pt x="417" y="415"/>
                  </a:lnTo>
                  <a:lnTo>
                    <a:pt x="413" y="402"/>
                  </a:lnTo>
                  <a:lnTo>
                    <a:pt x="408" y="389"/>
                  </a:lnTo>
                  <a:lnTo>
                    <a:pt x="404" y="376"/>
                  </a:lnTo>
                  <a:lnTo>
                    <a:pt x="399" y="362"/>
                  </a:lnTo>
                  <a:lnTo>
                    <a:pt x="394" y="348"/>
                  </a:lnTo>
                  <a:lnTo>
                    <a:pt x="387" y="336"/>
                  </a:lnTo>
                  <a:lnTo>
                    <a:pt x="381" y="323"/>
                  </a:lnTo>
                  <a:lnTo>
                    <a:pt x="372" y="310"/>
                  </a:lnTo>
                  <a:lnTo>
                    <a:pt x="364" y="299"/>
                  </a:lnTo>
                  <a:lnTo>
                    <a:pt x="354" y="288"/>
                  </a:lnTo>
                  <a:lnTo>
                    <a:pt x="345" y="280"/>
                  </a:lnTo>
                  <a:lnTo>
                    <a:pt x="336" y="271"/>
                  </a:lnTo>
                  <a:lnTo>
                    <a:pt x="326" y="263"/>
                  </a:lnTo>
                  <a:lnTo>
                    <a:pt x="317" y="256"/>
                  </a:lnTo>
                  <a:lnTo>
                    <a:pt x="307" y="249"/>
                  </a:lnTo>
                  <a:lnTo>
                    <a:pt x="298" y="242"/>
                  </a:lnTo>
                  <a:lnTo>
                    <a:pt x="286" y="238"/>
                  </a:lnTo>
                  <a:lnTo>
                    <a:pt x="275" y="233"/>
                  </a:lnTo>
                  <a:lnTo>
                    <a:pt x="257" y="227"/>
                  </a:lnTo>
                  <a:lnTo>
                    <a:pt x="242" y="220"/>
                  </a:lnTo>
                  <a:lnTo>
                    <a:pt x="227" y="213"/>
                  </a:lnTo>
                  <a:lnTo>
                    <a:pt x="212" y="206"/>
                  </a:lnTo>
                  <a:lnTo>
                    <a:pt x="197" y="198"/>
                  </a:lnTo>
                  <a:lnTo>
                    <a:pt x="184" y="190"/>
                  </a:lnTo>
                  <a:lnTo>
                    <a:pt x="169" y="182"/>
                  </a:lnTo>
                  <a:lnTo>
                    <a:pt x="152" y="174"/>
                  </a:lnTo>
                  <a:lnTo>
                    <a:pt x="146" y="166"/>
                  </a:lnTo>
                  <a:lnTo>
                    <a:pt x="140" y="156"/>
                  </a:lnTo>
                  <a:lnTo>
                    <a:pt x="135" y="145"/>
                  </a:lnTo>
                  <a:lnTo>
                    <a:pt x="127" y="138"/>
                  </a:lnTo>
                  <a:lnTo>
                    <a:pt x="119" y="135"/>
                  </a:lnTo>
                  <a:lnTo>
                    <a:pt x="112" y="131"/>
                  </a:lnTo>
                  <a:lnTo>
                    <a:pt x="105" y="128"/>
                  </a:lnTo>
                  <a:lnTo>
                    <a:pt x="101" y="125"/>
                  </a:lnTo>
                  <a:lnTo>
                    <a:pt x="96" y="120"/>
                  </a:lnTo>
                  <a:lnTo>
                    <a:pt x="91" y="115"/>
                  </a:lnTo>
                  <a:lnTo>
                    <a:pt x="87" y="110"/>
                  </a:lnTo>
                  <a:lnTo>
                    <a:pt x="82" y="102"/>
                  </a:lnTo>
                  <a:lnTo>
                    <a:pt x="75" y="89"/>
                  </a:lnTo>
                  <a:lnTo>
                    <a:pt x="70" y="76"/>
                  </a:lnTo>
                  <a:lnTo>
                    <a:pt x="64" y="65"/>
                  </a:lnTo>
                  <a:lnTo>
                    <a:pt x="58" y="52"/>
                  </a:lnTo>
                  <a:lnTo>
                    <a:pt x="57" y="48"/>
                  </a:lnTo>
                  <a:lnTo>
                    <a:pt x="56" y="45"/>
                  </a:lnTo>
                  <a:lnTo>
                    <a:pt x="55" y="42"/>
                  </a:lnTo>
                  <a:lnTo>
                    <a:pt x="53" y="38"/>
                  </a:lnTo>
                  <a:lnTo>
                    <a:pt x="52" y="35"/>
                  </a:lnTo>
                  <a:lnTo>
                    <a:pt x="50" y="31"/>
                  </a:lnTo>
                  <a:lnTo>
                    <a:pt x="46" y="30"/>
                  </a:lnTo>
                  <a:lnTo>
                    <a:pt x="44" y="29"/>
                  </a:lnTo>
                  <a:lnTo>
                    <a:pt x="40" y="23"/>
                  </a:lnTo>
                  <a:lnTo>
                    <a:pt x="35" y="16"/>
                  </a:lnTo>
                  <a:lnTo>
                    <a:pt x="29" y="9"/>
                  </a:lnTo>
                  <a:lnTo>
                    <a:pt x="22" y="4"/>
                  </a:lnTo>
                  <a:lnTo>
                    <a:pt x="13" y="0"/>
                  </a:lnTo>
                  <a:lnTo>
                    <a:pt x="5" y="4"/>
                  </a:lnTo>
                  <a:lnTo>
                    <a:pt x="0" y="13"/>
                  </a:lnTo>
                  <a:lnTo>
                    <a:pt x="5" y="22"/>
                  </a:lnTo>
                  <a:lnTo>
                    <a:pt x="13" y="31"/>
                  </a:lnTo>
                  <a:lnTo>
                    <a:pt x="21" y="40"/>
                  </a:lnTo>
                  <a:lnTo>
                    <a:pt x="28" y="51"/>
                  </a:lnTo>
                  <a:lnTo>
                    <a:pt x="34" y="60"/>
                  </a:lnTo>
                  <a:lnTo>
                    <a:pt x="41" y="83"/>
                  </a:lnTo>
                  <a:lnTo>
                    <a:pt x="48" y="106"/>
                  </a:lnTo>
                  <a:lnTo>
                    <a:pt x="55" y="127"/>
                  </a:lnTo>
                  <a:lnTo>
                    <a:pt x="63" y="148"/>
                  </a:lnTo>
                  <a:lnTo>
                    <a:pt x="72" y="168"/>
                  </a:lnTo>
                  <a:lnTo>
                    <a:pt x="83" y="189"/>
                  </a:lnTo>
                  <a:lnTo>
                    <a:pt x="96" y="209"/>
                  </a:lnTo>
                  <a:lnTo>
                    <a:pt x="111" y="228"/>
                  </a:lnTo>
                  <a:lnTo>
                    <a:pt x="119" y="239"/>
                  </a:lnTo>
                  <a:lnTo>
                    <a:pt x="128" y="250"/>
                  </a:lnTo>
                  <a:lnTo>
                    <a:pt x="136" y="263"/>
                  </a:lnTo>
                  <a:lnTo>
                    <a:pt x="142" y="277"/>
                  </a:lnTo>
                  <a:lnTo>
                    <a:pt x="147" y="291"/>
                  </a:lnTo>
                  <a:lnTo>
                    <a:pt x="148" y="304"/>
                  </a:lnTo>
                  <a:lnTo>
                    <a:pt x="144" y="317"/>
                  </a:lnTo>
                  <a:lnTo>
                    <a:pt x="135" y="330"/>
                  </a:lnTo>
                  <a:lnTo>
                    <a:pt x="124" y="340"/>
                  </a:lnTo>
                  <a:lnTo>
                    <a:pt x="112" y="351"/>
                  </a:lnTo>
                  <a:lnTo>
                    <a:pt x="101" y="360"/>
                  </a:lnTo>
                  <a:lnTo>
                    <a:pt x="89" y="368"/>
                  </a:lnTo>
                  <a:lnTo>
                    <a:pt x="76" y="375"/>
                  </a:lnTo>
                  <a:lnTo>
                    <a:pt x="63" y="382"/>
                  </a:lnTo>
                  <a:lnTo>
                    <a:pt x="49" y="389"/>
                  </a:lnTo>
                  <a:lnTo>
                    <a:pt x="35" y="395"/>
                  </a:lnTo>
                  <a:lnTo>
                    <a:pt x="29" y="402"/>
                  </a:lnTo>
                  <a:lnTo>
                    <a:pt x="30" y="412"/>
                  </a:lnTo>
                  <a:lnTo>
                    <a:pt x="38" y="417"/>
                  </a:lnTo>
                  <a:lnTo>
                    <a:pt x="49" y="417"/>
                  </a:lnTo>
                  <a:lnTo>
                    <a:pt x="64" y="410"/>
                  </a:lnTo>
                  <a:lnTo>
                    <a:pt x="78" y="404"/>
                  </a:lnTo>
                  <a:lnTo>
                    <a:pt x="91" y="395"/>
                  </a:lnTo>
                  <a:lnTo>
                    <a:pt x="105" y="387"/>
                  </a:lnTo>
                  <a:lnTo>
                    <a:pt x="117" y="378"/>
                  </a:lnTo>
                  <a:lnTo>
                    <a:pt x="129" y="369"/>
                  </a:lnTo>
                  <a:lnTo>
                    <a:pt x="142" y="359"/>
                  </a:lnTo>
                  <a:lnTo>
                    <a:pt x="154" y="347"/>
                  </a:lnTo>
                  <a:lnTo>
                    <a:pt x="169" y="325"/>
                  </a:lnTo>
                  <a:lnTo>
                    <a:pt x="173" y="302"/>
                  </a:lnTo>
                  <a:lnTo>
                    <a:pt x="169" y="279"/>
                  </a:lnTo>
                  <a:lnTo>
                    <a:pt x="161" y="255"/>
                  </a:lnTo>
                  <a:lnTo>
                    <a:pt x="154" y="241"/>
                  </a:lnTo>
                  <a:lnTo>
                    <a:pt x="146" y="228"/>
                  </a:lnTo>
                  <a:lnTo>
                    <a:pt x="136" y="216"/>
                  </a:lnTo>
                  <a:lnTo>
                    <a:pt x="126" y="203"/>
                  </a:lnTo>
                  <a:lnTo>
                    <a:pt x="117" y="190"/>
                  </a:lnTo>
                  <a:lnTo>
                    <a:pt x="106" y="178"/>
                  </a:lnTo>
                  <a:lnTo>
                    <a:pt x="98" y="165"/>
                  </a:lnTo>
                  <a:lnTo>
                    <a:pt x="90" y="152"/>
                  </a:lnTo>
                  <a:lnTo>
                    <a:pt x="89" y="151"/>
                  </a:lnTo>
                  <a:lnTo>
                    <a:pt x="89" y="150"/>
                  </a:lnTo>
                  <a:lnTo>
                    <a:pt x="89" y="150"/>
                  </a:lnTo>
                  <a:lnTo>
                    <a:pt x="89" y="149"/>
                  </a:lnTo>
                  <a:lnTo>
                    <a:pt x="91" y="150"/>
                  </a:lnTo>
                  <a:lnTo>
                    <a:pt x="95" y="151"/>
                  </a:lnTo>
                  <a:lnTo>
                    <a:pt x="98" y="153"/>
                  </a:lnTo>
                  <a:lnTo>
                    <a:pt x="102" y="155"/>
                  </a:lnTo>
                  <a:lnTo>
                    <a:pt x="108" y="158"/>
                  </a:lnTo>
                  <a:lnTo>
                    <a:pt x="112" y="163"/>
                  </a:lnTo>
                  <a:lnTo>
                    <a:pt x="117" y="168"/>
                  </a:lnTo>
                  <a:lnTo>
                    <a:pt x="120" y="174"/>
                  </a:lnTo>
                  <a:lnTo>
                    <a:pt x="124" y="180"/>
                  </a:lnTo>
                  <a:lnTo>
                    <a:pt x="127" y="186"/>
                  </a:lnTo>
                  <a:lnTo>
                    <a:pt x="131" y="190"/>
                  </a:lnTo>
                  <a:lnTo>
                    <a:pt x="136" y="194"/>
                  </a:lnTo>
                  <a:lnTo>
                    <a:pt x="149" y="201"/>
                  </a:lnTo>
                  <a:lnTo>
                    <a:pt x="162" y="209"/>
                  </a:lnTo>
                  <a:lnTo>
                    <a:pt x="174" y="217"/>
                  </a:lnTo>
                  <a:lnTo>
                    <a:pt x="187" y="225"/>
                  </a:lnTo>
                  <a:lnTo>
                    <a:pt x="200" y="232"/>
                  </a:lnTo>
                  <a:lnTo>
                    <a:pt x="212" y="239"/>
                  </a:lnTo>
                  <a:lnTo>
                    <a:pt x="226" y="246"/>
                  </a:lnTo>
                  <a:lnTo>
                    <a:pt x="240" y="250"/>
                  </a:lnTo>
                  <a:lnTo>
                    <a:pt x="257" y="256"/>
                  </a:lnTo>
                  <a:lnTo>
                    <a:pt x="272" y="262"/>
                  </a:lnTo>
                  <a:lnTo>
                    <a:pt x="287" y="270"/>
                  </a:lnTo>
                  <a:lnTo>
                    <a:pt x="301" y="278"/>
                  </a:lnTo>
                  <a:lnTo>
                    <a:pt x="314" y="287"/>
                  </a:lnTo>
                  <a:lnTo>
                    <a:pt x="326" y="299"/>
                  </a:lnTo>
                  <a:lnTo>
                    <a:pt x="338" y="311"/>
                  </a:lnTo>
                  <a:lnTo>
                    <a:pt x="349" y="325"/>
                  </a:lnTo>
                  <a:lnTo>
                    <a:pt x="367" y="351"/>
                  </a:lnTo>
                  <a:lnTo>
                    <a:pt x="381" y="378"/>
                  </a:lnTo>
                  <a:lnTo>
                    <a:pt x="393" y="408"/>
                  </a:lnTo>
                  <a:lnTo>
                    <a:pt x="404" y="437"/>
                  </a:lnTo>
                  <a:lnTo>
                    <a:pt x="413" y="468"/>
                  </a:lnTo>
                  <a:lnTo>
                    <a:pt x="423" y="498"/>
                  </a:lnTo>
                  <a:lnTo>
                    <a:pt x="434" y="528"/>
                  </a:lnTo>
                  <a:lnTo>
                    <a:pt x="445" y="557"/>
                  </a:lnTo>
                  <a:lnTo>
                    <a:pt x="451" y="571"/>
                  </a:lnTo>
                  <a:lnTo>
                    <a:pt x="458" y="585"/>
                  </a:lnTo>
                  <a:lnTo>
                    <a:pt x="463" y="600"/>
                  </a:lnTo>
                  <a:lnTo>
                    <a:pt x="469" y="613"/>
                  </a:lnTo>
                  <a:lnTo>
                    <a:pt x="476" y="628"/>
                  </a:lnTo>
                  <a:lnTo>
                    <a:pt x="483" y="642"/>
                  </a:lnTo>
                  <a:lnTo>
                    <a:pt x="490" y="656"/>
                  </a:lnTo>
                  <a:lnTo>
                    <a:pt x="497" y="670"/>
                  </a:lnTo>
                  <a:lnTo>
                    <a:pt x="505" y="680"/>
                  </a:lnTo>
                  <a:lnTo>
                    <a:pt x="514" y="689"/>
                  </a:lnTo>
                  <a:lnTo>
                    <a:pt x="523" y="696"/>
                  </a:lnTo>
                  <a:lnTo>
                    <a:pt x="535" y="701"/>
                  </a:lnTo>
                  <a:lnTo>
                    <a:pt x="548" y="704"/>
                  </a:lnTo>
                  <a:lnTo>
                    <a:pt x="560" y="707"/>
                  </a:lnTo>
                  <a:lnTo>
                    <a:pt x="573" y="708"/>
                  </a:lnTo>
                  <a:lnTo>
                    <a:pt x="586" y="709"/>
                  </a:lnTo>
                  <a:lnTo>
                    <a:pt x="595" y="706"/>
                  </a:lnTo>
                  <a:lnTo>
                    <a:pt x="598" y="696"/>
                  </a:lnTo>
                  <a:lnTo>
                    <a:pt x="595" y="687"/>
                  </a:lnTo>
                  <a:lnTo>
                    <a:pt x="586" y="6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9" name="Freeform 48"/>
            <p:cNvSpPr>
              <a:spLocks/>
            </p:cNvSpPr>
            <p:nvPr/>
          </p:nvSpPr>
          <p:spPr bwMode="auto">
            <a:xfrm>
              <a:off x="2683" y="2521"/>
              <a:ext cx="228" cy="205"/>
            </a:xfrm>
            <a:custGeom>
              <a:avLst/>
              <a:gdLst>
                <a:gd name="T0" fmla="*/ 440 w 456"/>
                <a:gd name="T1" fmla="*/ 0 h 410"/>
                <a:gd name="T2" fmla="*/ 432 w 456"/>
                <a:gd name="T3" fmla="*/ 41 h 410"/>
                <a:gd name="T4" fmla="*/ 417 w 456"/>
                <a:gd name="T5" fmla="*/ 102 h 410"/>
                <a:gd name="T6" fmla="*/ 379 w 456"/>
                <a:gd name="T7" fmla="*/ 147 h 410"/>
                <a:gd name="T8" fmla="*/ 327 w 456"/>
                <a:gd name="T9" fmla="*/ 184 h 410"/>
                <a:gd name="T10" fmla="*/ 273 w 456"/>
                <a:gd name="T11" fmla="*/ 220 h 410"/>
                <a:gd name="T12" fmla="*/ 226 w 456"/>
                <a:gd name="T13" fmla="*/ 262 h 410"/>
                <a:gd name="T14" fmla="*/ 222 w 456"/>
                <a:gd name="T15" fmla="*/ 273 h 410"/>
                <a:gd name="T16" fmla="*/ 237 w 456"/>
                <a:gd name="T17" fmla="*/ 305 h 410"/>
                <a:gd name="T18" fmla="*/ 259 w 456"/>
                <a:gd name="T19" fmla="*/ 342 h 410"/>
                <a:gd name="T20" fmla="*/ 285 w 456"/>
                <a:gd name="T21" fmla="*/ 377 h 410"/>
                <a:gd name="T22" fmla="*/ 244 w 456"/>
                <a:gd name="T23" fmla="*/ 385 h 410"/>
                <a:gd name="T24" fmla="*/ 206 w 456"/>
                <a:gd name="T25" fmla="*/ 380 h 410"/>
                <a:gd name="T26" fmla="*/ 168 w 456"/>
                <a:gd name="T27" fmla="*/ 367 h 410"/>
                <a:gd name="T28" fmla="*/ 133 w 456"/>
                <a:gd name="T29" fmla="*/ 349 h 410"/>
                <a:gd name="T30" fmla="*/ 98 w 456"/>
                <a:gd name="T31" fmla="*/ 327 h 410"/>
                <a:gd name="T32" fmla="*/ 59 w 456"/>
                <a:gd name="T33" fmla="*/ 297 h 410"/>
                <a:gd name="T34" fmla="*/ 32 w 456"/>
                <a:gd name="T35" fmla="*/ 259 h 410"/>
                <a:gd name="T36" fmla="*/ 27 w 456"/>
                <a:gd name="T37" fmla="*/ 211 h 410"/>
                <a:gd name="T38" fmla="*/ 52 w 456"/>
                <a:gd name="T39" fmla="*/ 185 h 410"/>
                <a:gd name="T40" fmla="*/ 97 w 456"/>
                <a:gd name="T41" fmla="*/ 159 h 410"/>
                <a:gd name="T42" fmla="*/ 126 w 456"/>
                <a:gd name="T43" fmla="*/ 139 h 410"/>
                <a:gd name="T44" fmla="*/ 106 w 456"/>
                <a:gd name="T45" fmla="*/ 125 h 410"/>
                <a:gd name="T46" fmla="*/ 63 w 456"/>
                <a:gd name="T47" fmla="*/ 148 h 410"/>
                <a:gd name="T48" fmla="*/ 16 w 456"/>
                <a:gd name="T49" fmla="*/ 181 h 410"/>
                <a:gd name="T50" fmla="*/ 0 w 456"/>
                <a:gd name="T51" fmla="*/ 224 h 410"/>
                <a:gd name="T52" fmla="*/ 9 w 456"/>
                <a:gd name="T53" fmla="*/ 274 h 410"/>
                <a:gd name="T54" fmla="*/ 38 w 456"/>
                <a:gd name="T55" fmla="*/ 316 h 410"/>
                <a:gd name="T56" fmla="*/ 83 w 456"/>
                <a:gd name="T57" fmla="*/ 348 h 410"/>
                <a:gd name="T58" fmla="*/ 129 w 456"/>
                <a:gd name="T59" fmla="*/ 377 h 410"/>
                <a:gd name="T60" fmla="*/ 176 w 456"/>
                <a:gd name="T61" fmla="*/ 399 h 410"/>
                <a:gd name="T62" fmla="*/ 225 w 456"/>
                <a:gd name="T63" fmla="*/ 409 h 410"/>
                <a:gd name="T64" fmla="*/ 277 w 456"/>
                <a:gd name="T65" fmla="*/ 405 h 410"/>
                <a:gd name="T66" fmla="*/ 317 w 456"/>
                <a:gd name="T67" fmla="*/ 388 h 410"/>
                <a:gd name="T68" fmla="*/ 315 w 456"/>
                <a:gd name="T69" fmla="*/ 372 h 410"/>
                <a:gd name="T70" fmla="*/ 300 w 456"/>
                <a:gd name="T71" fmla="*/ 355 h 410"/>
                <a:gd name="T72" fmla="*/ 285 w 456"/>
                <a:gd name="T73" fmla="*/ 336 h 410"/>
                <a:gd name="T74" fmla="*/ 272 w 456"/>
                <a:gd name="T75" fmla="*/ 318 h 410"/>
                <a:gd name="T76" fmla="*/ 262 w 456"/>
                <a:gd name="T77" fmla="*/ 299 h 410"/>
                <a:gd name="T78" fmla="*/ 253 w 456"/>
                <a:gd name="T79" fmla="*/ 283 h 410"/>
                <a:gd name="T80" fmla="*/ 251 w 456"/>
                <a:gd name="T81" fmla="*/ 275 h 410"/>
                <a:gd name="T82" fmla="*/ 262 w 456"/>
                <a:gd name="T83" fmla="*/ 261 h 410"/>
                <a:gd name="T84" fmla="*/ 302 w 456"/>
                <a:gd name="T85" fmla="*/ 233 h 410"/>
                <a:gd name="T86" fmla="*/ 346 w 456"/>
                <a:gd name="T87" fmla="*/ 207 h 410"/>
                <a:gd name="T88" fmla="*/ 406 w 456"/>
                <a:gd name="T89" fmla="*/ 161 h 410"/>
                <a:gd name="T90" fmla="*/ 448 w 456"/>
                <a:gd name="T91" fmla="*/ 94 h 410"/>
                <a:gd name="T92" fmla="*/ 454 w 456"/>
                <a:gd name="T93" fmla="*/ 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56" h="410">
                  <a:moveTo>
                    <a:pt x="454" y="9"/>
                  </a:moveTo>
                  <a:lnTo>
                    <a:pt x="449" y="1"/>
                  </a:lnTo>
                  <a:lnTo>
                    <a:pt x="440" y="0"/>
                  </a:lnTo>
                  <a:lnTo>
                    <a:pt x="432" y="5"/>
                  </a:lnTo>
                  <a:lnTo>
                    <a:pt x="430" y="16"/>
                  </a:lnTo>
                  <a:lnTo>
                    <a:pt x="432" y="41"/>
                  </a:lnTo>
                  <a:lnTo>
                    <a:pt x="430" y="63"/>
                  </a:lnTo>
                  <a:lnTo>
                    <a:pt x="425" y="84"/>
                  </a:lnTo>
                  <a:lnTo>
                    <a:pt x="417" y="102"/>
                  </a:lnTo>
                  <a:lnTo>
                    <a:pt x="407" y="118"/>
                  </a:lnTo>
                  <a:lnTo>
                    <a:pt x="394" y="133"/>
                  </a:lnTo>
                  <a:lnTo>
                    <a:pt x="379" y="147"/>
                  </a:lnTo>
                  <a:lnTo>
                    <a:pt x="363" y="160"/>
                  </a:lnTo>
                  <a:lnTo>
                    <a:pt x="346" y="173"/>
                  </a:lnTo>
                  <a:lnTo>
                    <a:pt x="327" y="184"/>
                  </a:lnTo>
                  <a:lnTo>
                    <a:pt x="309" y="196"/>
                  </a:lnTo>
                  <a:lnTo>
                    <a:pt x="290" y="208"/>
                  </a:lnTo>
                  <a:lnTo>
                    <a:pt x="273" y="220"/>
                  </a:lnTo>
                  <a:lnTo>
                    <a:pt x="256" y="234"/>
                  </a:lnTo>
                  <a:lnTo>
                    <a:pt x="240" y="247"/>
                  </a:lnTo>
                  <a:lnTo>
                    <a:pt x="226" y="262"/>
                  </a:lnTo>
                  <a:lnTo>
                    <a:pt x="224" y="266"/>
                  </a:lnTo>
                  <a:lnTo>
                    <a:pt x="222" y="269"/>
                  </a:lnTo>
                  <a:lnTo>
                    <a:pt x="222" y="273"/>
                  </a:lnTo>
                  <a:lnTo>
                    <a:pt x="224" y="277"/>
                  </a:lnTo>
                  <a:lnTo>
                    <a:pt x="230" y="291"/>
                  </a:lnTo>
                  <a:lnTo>
                    <a:pt x="237" y="305"/>
                  </a:lnTo>
                  <a:lnTo>
                    <a:pt x="244" y="318"/>
                  </a:lnTo>
                  <a:lnTo>
                    <a:pt x="251" y="330"/>
                  </a:lnTo>
                  <a:lnTo>
                    <a:pt x="259" y="342"/>
                  </a:lnTo>
                  <a:lnTo>
                    <a:pt x="267" y="354"/>
                  </a:lnTo>
                  <a:lnTo>
                    <a:pt x="275" y="365"/>
                  </a:lnTo>
                  <a:lnTo>
                    <a:pt x="285" y="377"/>
                  </a:lnTo>
                  <a:lnTo>
                    <a:pt x="271" y="380"/>
                  </a:lnTo>
                  <a:lnTo>
                    <a:pt x="258" y="384"/>
                  </a:lnTo>
                  <a:lnTo>
                    <a:pt x="244" y="385"/>
                  </a:lnTo>
                  <a:lnTo>
                    <a:pt x="232" y="385"/>
                  </a:lnTo>
                  <a:lnTo>
                    <a:pt x="219" y="382"/>
                  </a:lnTo>
                  <a:lnTo>
                    <a:pt x="206" y="380"/>
                  </a:lnTo>
                  <a:lnTo>
                    <a:pt x="194" y="377"/>
                  </a:lnTo>
                  <a:lnTo>
                    <a:pt x="181" y="373"/>
                  </a:lnTo>
                  <a:lnTo>
                    <a:pt x="168" y="367"/>
                  </a:lnTo>
                  <a:lnTo>
                    <a:pt x="157" y="362"/>
                  </a:lnTo>
                  <a:lnTo>
                    <a:pt x="144" y="356"/>
                  </a:lnTo>
                  <a:lnTo>
                    <a:pt x="133" y="349"/>
                  </a:lnTo>
                  <a:lnTo>
                    <a:pt x="121" y="342"/>
                  </a:lnTo>
                  <a:lnTo>
                    <a:pt x="109" y="334"/>
                  </a:lnTo>
                  <a:lnTo>
                    <a:pt x="98" y="327"/>
                  </a:lnTo>
                  <a:lnTo>
                    <a:pt x="86" y="319"/>
                  </a:lnTo>
                  <a:lnTo>
                    <a:pt x="73" y="309"/>
                  </a:lnTo>
                  <a:lnTo>
                    <a:pt x="59" y="297"/>
                  </a:lnTo>
                  <a:lnTo>
                    <a:pt x="48" y="286"/>
                  </a:lnTo>
                  <a:lnTo>
                    <a:pt x="39" y="273"/>
                  </a:lnTo>
                  <a:lnTo>
                    <a:pt x="32" y="259"/>
                  </a:lnTo>
                  <a:lnTo>
                    <a:pt x="28" y="244"/>
                  </a:lnTo>
                  <a:lnTo>
                    <a:pt x="25" y="228"/>
                  </a:lnTo>
                  <a:lnTo>
                    <a:pt x="27" y="211"/>
                  </a:lnTo>
                  <a:lnTo>
                    <a:pt x="30" y="203"/>
                  </a:lnTo>
                  <a:lnTo>
                    <a:pt x="39" y="194"/>
                  </a:lnTo>
                  <a:lnTo>
                    <a:pt x="52" y="185"/>
                  </a:lnTo>
                  <a:lnTo>
                    <a:pt x="67" y="176"/>
                  </a:lnTo>
                  <a:lnTo>
                    <a:pt x="82" y="167"/>
                  </a:lnTo>
                  <a:lnTo>
                    <a:pt x="97" y="159"/>
                  </a:lnTo>
                  <a:lnTo>
                    <a:pt x="109" y="153"/>
                  </a:lnTo>
                  <a:lnTo>
                    <a:pt x="120" y="147"/>
                  </a:lnTo>
                  <a:lnTo>
                    <a:pt x="126" y="139"/>
                  </a:lnTo>
                  <a:lnTo>
                    <a:pt x="123" y="130"/>
                  </a:lnTo>
                  <a:lnTo>
                    <a:pt x="116" y="124"/>
                  </a:lnTo>
                  <a:lnTo>
                    <a:pt x="106" y="125"/>
                  </a:lnTo>
                  <a:lnTo>
                    <a:pt x="94" y="131"/>
                  </a:lnTo>
                  <a:lnTo>
                    <a:pt x="80" y="139"/>
                  </a:lnTo>
                  <a:lnTo>
                    <a:pt x="63" y="148"/>
                  </a:lnTo>
                  <a:lnTo>
                    <a:pt x="46" y="158"/>
                  </a:lnTo>
                  <a:lnTo>
                    <a:pt x="30" y="169"/>
                  </a:lnTo>
                  <a:lnTo>
                    <a:pt x="16" y="181"/>
                  </a:lnTo>
                  <a:lnTo>
                    <a:pt x="6" y="193"/>
                  </a:lnTo>
                  <a:lnTo>
                    <a:pt x="1" y="207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9"/>
                  </a:lnTo>
                  <a:lnTo>
                    <a:pt x="9" y="274"/>
                  </a:lnTo>
                  <a:lnTo>
                    <a:pt x="16" y="289"/>
                  </a:lnTo>
                  <a:lnTo>
                    <a:pt x="27" y="303"/>
                  </a:lnTo>
                  <a:lnTo>
                    <a:pt x="38" y="316"/>
                  </a:lnTo>
                  <a:lnTo>
                    <a:pt x="53" y="327"/>
                  </a:lnTo>
                  <a:lnTo>
                    <a:pt x="68" y="337"/>
                  </a:lnTo>
                  <a:lnTo>
                    <a:pt x="83" y="348"/>
                  </a:lnTo>
                  <a:lnTo>
                    <a:pt x="98" y="358"/>
                  </a:lnTo>
                  <a:lnTo>
                    <a:pt x="113" y="367"/>
                  </a:lnTo>
                  <a:lnTo>
                    <a:pt x="129" y="377"/>
                  </a:lnTo>
                  <a:lnTo>
                    <a:pt x="144" y="385"/>
                  </a:lnTo>
                  <a:lnTo>
                    <a:pt x="160" y="392"/>
                  </a:lnTo>
                  <a:lnTo>
                    <a:pt x="176" y="399"/>
                  </a:lnTo>
                  <a:lnTo>
                    <a:pt x="192" y="403"/>
                  </a:lnTo>
                  <a:lnTo>
                    <a:pt x="209" y="407"/>
                  </a:lnTo>
                  <a:lnTo>
                    <a:pt x="225" y="409"/>
                  </a:lnTo>
                  <a:lnTo>
                    <a:pt x="242" y="410"/>
                  </a:lnTo>
                  <a:lnTo>
                    <a:pt x="259" y="409"/>
                  </a:lnTo>
                  <a:lnTo>
                    <a:pt x="277" y="405"/>
                  </a:lnTo>
                  <a:lnTo>
                    <a:pt x="294" y="400"/>
                  </a:lnTo>
                  <a:lnTo>
                    <a:pt x="312" y="392"/>
                  </a:lnTo>
                  <a:lnTo>
                    <a:pt x="317" y="388"/>
                  </a:lnTo>
                  <a:lnTo>
                    <a:pt x="319" y="382"/>
                  </a:lnTo>
                  <a:lnTo>
                    <a:pt x="318" y="377"/>
                  </a:lnTo>
                  <a:lnTo>
                    <a:pt x="315" y="372"/>
                  </a:lnTo>
                  <a:lnTo>
                    <a:pt x="310" y="366"/>
                  </a:lnTo>
                  <a:lnTo>
                    <a:pt x="304" y="360"/>
                  </a:lnTo>
                  <a:lnTo>
                    <a:pt x="300" y="355"/>
                  </a:lnTo>
                  <a:lnTo>
                    <a:pt x="294" y="349"/>
                  </a:lnTo>
                  <a:lnTo>
                    <a:pt x="289" y="343"/>
                  </a:lnTo>
                  <a:lnTo>
                    <a:pt x="285" y="336"/>
                  </a:lnTo>
                  <a:lnTo>
                    <a:pt x="280" y="330"/>
                  </a:lnTo>
                  <a:lnTo>
                    <a:pt x="275" y="324"/>
                  </a:lnTo>
                  <a:lnTo>
                    <a:pt x="272" y="318"/>
                  </a:lnTo>
                  <a:lnTo>
                    <a:pt x="268" y="312"/>
                  </a:lnTo>
                  <a:lnTo>
                    <a:pt x="265" y="306"/>
                  </a:lnTo>
                  <a:lnTo>
                    <a:pt x="262" y="299"/>
                  </a:lnTo>
                  <a:lnTo>
                    <a:pt x="259" y="294"/>
                  </a:lnTo>
                  <a:lnTo>
                    <a:pt x="257" y="289"/>
                  </a:lnTo>
                  <a:lnTo>
                    <a:pt x="253" y="283"/>
                  </a:lnTo>
                  <a:lnTo>
                    <a:pt x="251" y="279"/>
                  </a:lnTo>
                  <a:lnTo>
                    <a:pt x="251" y="277"/>
                  </a:lnTo>
                  <a:lnTo>
                    <a:pt x="251" y="275"/>
                  </a:lnTo>
                  <a:lnTo>
                    <a:pt x="250" y="274"/>
                  </a:lnTo>
                  <a:lnTo>
                    <a:pt x="250" y="273"/>
                  </a:lnTo>
                  <a:lnTo>
                    <a:pt x="262" y="261"/>
                  </a:lnTo>
                  <a:lnTo>
                    <a:pt x="274" y="251"/>
                  </a:lnTo>
                  <a:lnTo>
                    <a:pt x="288" y="242"/>
                  </a:lnTo>
                  <a:lnTo>
                    <a:pt x="302" y="233"/>
                  </a:lnTo>
                  <a:lnTo>
                    <a:pt x="316" y="224"/>
                  </a:lnTo>
                  <a:lnTo>
                    <a:pt x="331" y="215"/>
                  </a:lnTo>
                  <a:lnTo>
                    <a:pt x="346" y="207"/>
                  </a:lnTo>
                  <a:lnTo>
                    <a:pt x="359" y="198"/>
                  </a:lnTo>
                  <a:lnTo>
                    <a:pt x="384" y="179"/>
                  </a:lnTo>
                  <a:lnTo>
                    <a:pt x="406" y="161"/>
                  </a:lnTo>
                  <a:lnTo>
                    <a:pt x="423" y="140"/>
                  </a:lnTo>
                  <a:lnTo>
                    <a:pt x="438" y="118"/>
                  </a:lnTo>
                  <a:lnTo>
                    <a:pt x="448" y="94"/>
                  </a:lnTo>
                  <a:lnTo>
                    <a:pt x="455" y="68"/>
                  </a:lnTo>
                  <a:lnTo>
                    <a:pt x="456" y="40"/>
                  </a:lnTo>
                  <a:lnTo>
                    <a:pt x="454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21" name="TextovéPole 120"/>
          <p:cNvSpPr txBox="1"/>
          <p:nvPr/>
        </p:nvSpPr>
        <p:spPr>
          <a:xfrm>
            <a:off x="3793236" y="3487578"/>
            <a:ext cx="1115498" cy="646331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 listnatý</a:t>
            </a:r>
          </a:p>
          <a:p>
            <a:r>
              <a:rPr lang="cs-CZ" b="1" dirty="0" smtClean="0"/>
              <a:t>jehličnatý</a:t>
            </a:r>
            <a:endParaRPr lang="cs-CZ" b="1" dirty="0"/>
          </a:p>
        </p:txBody>
      </p:sp>
      <p:sp>
        <p:nvSpPr>
          <p:cNvPr id="5166" name="Obdélník 5165"/>
          <p:cNvSpPr/>
          <p:nvPr/>
        </p:nvSpPr>
        <p:spPr>
          <a:xfrm>
            <a:off x="482123" y="6237312"/>
            <a:ext cx="36830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76" name="Picture 5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548" y="6208925"/>
            <a:ext cx="3706813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75" name="Picture 55" descr="C:\Users\radoslav.pekny\AppData\Local\Microsoft\Windows\Temporary Internet Files\Content.IE5\07SYGYF7\MC9004248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34924" y="5449363"/>
            <a:ext cx="1080120" cy="107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027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Skupina 117"/>
          <p:cNvGrpSpPr/>
          <p:nvPr/>
        </p:nvGrpSpPr>
        <p:grpSpPr>
          <a:xfrm>
            <a:off x="5148774" y="1302187"/>
            <a:ext cx="3670847" cy="4766749"/>
            <a:chOff x="5148774" y="1302187"/>
            <a:chExt cx="3670847" cy="4766749"/>
          </a:xfrm>
        </p:grpSpPr>
        <p:pic>
          <p:nvPicPr>
            <p:cNvPr id="5122" name="Picture 2" descr="C:\Users\radoslav.pekny\AppData\Local\Microsoft\Windows\Temporary Internet Files\Content.IE5\ZPCSRFQU\MC900351349[1].wm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4037" y="1302187"/>
              <a:ext cx="2880320" cy="4392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7" name="Freeform 126"/>
            <p:cNvSpPr>
              <a:spLocks/>
            </p:cNvSpPr>
            <p:nvPr/>
          </p:nvSpPr>
          <p:spPr bwMode="auto">
            <a:xfrm>
              <a:off x="5148774" y="5434691"/>
              <a:ext cx="3670847" cy="634245"/>
            </a:xfrm>
            <a:custGeom>
              <a:avLst/>
              <a:gdLst>
                <a:gd name="T0" fmla="*/ 1441 w 1441"/>
                <a:gd name="T1" fmla="*/ 230 h 230"/>
                <a:gd name="T2" fmla="*/ 1441 w 1441"/>
                <a:gd name="T3" fmla="*/ 230 h 230"/>
                <a:gd name="T4" fmla="*/ 1427 w 1441"/>
                <a:gd name="T5" fmla="*/ 202 h 230"/>
                <a:gd name="T6" fmla="*/ 1409 w 1441"/>
                <a:gd name="T7" fmla="*/ 179 h 230"/>
                <a:gd name="T8" fmla="*/ 1386 w 1441"/>
                <a:gd name="T9" fmla="*/ 161 h 230"/>
                <a:gd name="T10" fmla="*/ 1358 w 1441"/>
                <a:gd name="T11" fmla="*/ 138 h 230"/>
                <a:gd name="T12" fmla="*/ 1326 w 1441"/>
                <a:gd name="T13" fmla="*/ 120 h 230"/>
                <a:gd name="T14" fmla="*/ 1289 w 1441"/>
                <a:gd name="T15" fmla="*/ 101 h 230"/>
                <a:gd name="T16" fmla="*/ 1201 w 1441"/>
                <a:gd name="T17" fmla="*/ 64 h 230"/>
                <a:gd name="T18" fmla="*/ 1096 w 1441"/>
                <a:gd name="T19" fmla="*/ 37 h 230"/>
                <a:gd name="T20" fmla="*/ 980 w 1441"/>
                <a:gd name="T21" fmla="*/ 18 h 230"/>
                <a:gd name="T22" fmla="*/ 856 w 1441"/>
                <a:gd name="T23" fmla="*/ 4 h 230"/>
                <a:gd name="T24" fmla="*/ 718 w 1441"/>
                <a:gd name="T25" fmla="*/ 0 h 230"/>
                <a:gd name="T26" fmla="*/ 718 w 1441"/>
                <a:gd name="T27" fmla="*/ 0 h 230"/>
                <a:gd name="T28" fmla="*/ 585 w 1441"/>
                <a:gd name="T29" fmla="*/ 4 h 230"/>
                <a:gd name="T30" fmla="*/ 460 w 1441"/>
                <a:gd name="T31" fmla="*/ 18 h 230"/>
                <a:gd name="T32" fmla="*/ 345 w 1441"/>
                <a:gd name="T33" fmla="*/ 37 h 230"/>
                <a:gd name="T34" fmla="*/ 239 w 1441"/>
                <a:gd name="T35" fmla="*/ 64 h 230"/>
                <a:gd name="T36" fmla="*/ 152 w 1441"/>
                <a:gd name="T37" fmla="*/ 101 h 230"/>
                <a:gd name="T38" fmla="*/ 115 w 1441"/>
                <a:gd name="T39" fmla="*/ 120 h 230"/>
                <a:gd name="T40" fmla="*/ 83 w 1441"/>
                <a:gd name="T41" fmla="*/ 138 h 230"/>
                <a:gd name="T42" fmla="*/ 55 w 1441"/>
                <a:gd name="T43" fmla="*/ 161 h 230"/>
                <a:gd name="T44" fmla="*/ 32 w 1441"/>
                <a:gd name="T45" fmla="*/ 179 h 230"/>
                <a:gd name="T46" fmla="*/ 14 w 1441"/>
                <a:gd name="T47" fmla="*/ 202 h 230"/>
                <a:gd name="T48" fmla="*/ 0 w 1441"/>
                <a:gd name="T49" fmla="*/ 230 h 230"/>
                <a:gd name="T50" fmla="*/ 1441 w 1441"/>
                <a:gd name="T5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1" h="230">
                  <a:moveTo>
                    <a:pt x="1441" y="230"/>
                  </a:moveTo>
                  <a:lnTo>
                    <a:pt x="1441" y="230"/>
                  </a:lnTo>
                  <a:lnTo>
                    <a:pt x="1427" y="202"/>
                  </a:lnTo>
                  <a:lnTo>
                    <a:pt x="1409" y="179"/>
                  </a:lnTo>
                  <a:lnTo>
                    <a:pt x="1386" y="161"/>
                  </a:lnTo>
                  <a:lnTo>
                    <a:pt x="1358" y="138"/>
                  </a:lnTo>
                  <a:lnTo>
                    <a:pt x="1326" y="120"/>
                  </a:lnTo>
                  <a:lnTo>
                    <a:pt x="1289" y="101"/>
                  </a:lnTo>
                  <a:lnTo>
                    <a:pt x="1201" y="64"/>
                  </a:lnTo>
                  <a:lnTo>
                    <a:pt x="1096" y="37"/>
                  </a:lnTo>
                  <a:lnTo>
                    <a:pt x="980" y="18"/>
                  </a:lnTo>
                  <a:lnTo>
                    <a:pt x="856" y="4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585" y="4"/>
                  </a:lnTo>
                  <a:lnTo>
                    <a:pt x="460" y="18"/>
                  </a:lnTo>
                  <a:lnTo>
                    <a:pt x="345" y="37"/>
                  </a:lnTo>
                  <a:lnTo>
                    <a:pt x="239" y="64"/>
                  </a:lnTo>
                  <a:lnTo>
                    <a:pt x="152" y="101"/>
                  </a:lnTo>
                  <a:lnTo>
                    <a:pt x="115" y="120"/>
                  </a:lnTo>
                  <a:lnTo>
                    <a:pt x="83" y="138"/>
                  </a:lnTo>
                  <a:lnTo>
                    <a:pt x="55" y="161"/>
                  </a:lnTo>
                  <a:lnTo>
                    <a:pt x="32" y="179"/>
                  </a:lnTo>
                  <a:lnTo>
                    <a:pt x="14" y="202"/>
                  </a:lnTo>
                  <a:lnTo>
                    <a:pt x="0" y="230"/>
                  </a:lnTo>
                  <a:lnTo>
                    <a:pt x="1441" y="230"/>
                  </a:lnTo>
                  <a:close/>
                </a:path>
              </a:pathLst>
            </a:custGeom>
            <a:solidFill>
              <a:srgbClr val="00B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15" name="Skupina 114"/>
          <p:cNvGrpSpPr/>
          <p:nvPr/>
        </p:nvGrpSpPr>
        <p:grpSpPr>
          <a:xfrm>
            <a:off x="419083" y="1550491"/>
            <a:ext cx="3809079" cy="4467239"/>
            <a:chOff x="419083" y="1550491"/>
            <a:chExt cx="3809079" cy="4467239"/>
          </a:xfrm>
        </p:grpSpPr>
        <p:grpSp>
          <p:nvGrpSpPr>
            <p:cNvPr id="2" name="Skupina 1"/>
            <p:cNvGrpSpPr/>
            <p:nvPr/>
          </p:nvGrpSpPr>
          <p:grpSpPr>
            <a:xfrm>
              <a:off x="419083" y="1550491"/>
              <a:ext cx="3809079" cy="3859402"/>
              <a:chOff x="723360" y="1710532"/>
              <a:chExt cx="3559691" cy="3603625"/>
            </a:xfrm>
            <a:solidFill>
              <a:srgbClr val="00B050"/>
            </a:solidFill>
          </p:grpSpPr>
          <p:sp>
            <p:nvSpPr>
              <p:cNvPr id="3" name="Freeform 7"/>
              <p:cNvSpPr>
                <a:spLocks/>
              </p:cNvSpPr>
              <p:nvPr/>
            </p:nvSpPr>
            <p:spPr bwMode="auto">
              <a:xfrm>
                <a:off x="1635440" y="2661444"/>
                <a:ext cx="1000710" cy="2652713"/>
              </a:xfrm>
              <a:custGeom>
                <a:avLst/>
                <a:gdLst>
                  <a:gd name="T0" fmla="*/ 469 w 621"/>
                  <a:gd name="T1" fmla="*/ 1671 h 1671"/>
                  <a:gd name="T2" fmla="*/ 469 w 621"/>
                  <a:gd name="T3" fmla="*/ 1671 h 1671"/>
                  <a:gd name="T4" fmla="*/ 617 w 621"/>
                  <a:gd name="T5" fmla="*/ 1667 h 1671"/>
                  <a:gd name="T6" fmla="*/ 617 w 621"/>
                  <a:gd name="T7" fmla="*/ 1667 h 1671"/>
                  <a:gd name="T8" fmla="*/ 621 w 621"/>
                  <a:gd name="T9" fmla="*/ 1584 h 1671"/>
                  <a:gd name="T10" fmla="*/ 617 w 621"/>
                  <a:gd name="T11" fmla="*/ 1496 h 1671"/>
                  <a:gd name="T12" fmla="*/ 608 w 621"/>
                  <a:gd name="T13" fmla="*/ 1413 h 1671"/>
                  <a:gd name="T14" fmla="*/ 594 w 621"/>
                  <a:gd name="T15" fmla="*/ 1330 h 1671"/>
                  <a:gd name="T16" fmla="*/ 594 w 621"/>
                  <a:gd name="T17" fmla="*/ 1330 h 1671"/>
                  <a:gd name="T18" fmla="*/ 571 w 621"/>
                  <a:gd name="T19" fmla="*/ 1211 h 1671"/>
                  <a:gd name="T20" fmla="*/ 543 w 621"/>
                  <a:gd name="T21" fmla="*/ 1091 h 1671"/>
                  <a:gd name="T22" fmla="*/ 502 w 621"/>
                  <a:gd name="T23" fmla="*/ 976 h 1671"/>
                  <a:gd name="T24" fmla="*/ 451 w 621"/>
                  <a:gd name="T25" fmla="*/ 861 h 1671"/>
                  <a:gd name="T26" fmla="*/ 451 w 621"/>
                  <a:gd name="T27" fmla="*/ 861 h 1671"/>
                  <a:gd name="T28" fmla="*/ 396 w 621"/>
                  <a:gd name="T29" fmla="*/ 750 h 1671"/>
                  <a:gd name="T30" fmla="*/ 327 w 621"/>
                  <a:gd name="T31" fmla="*/ 649 h 1671"/>
                  <a:gd name="T32" fmla="*/ 193 w 621"/>
                  <a:gd name="T33" fmla="*/ 442 h 1671"/>
                  <a:gd name="T34" fmla="*/ 129 w 621"/>
                  <a:gd name="T35" fmla="*/ 336 h 1671"/>
                  <a:gd name="T36" fmla="*/ 74 w 621"/>
                  <a:gd name="T37" fmla="*/ 230 h 1671"/>
                  <a:gd name="T38" fmla="*/ 51 w 621"/>
                  <a:gd name="T39" fmla="*/ 175 h 1671"/>
                  <a:gd name="T40" fmla="*/ 32 w 621"/>
                  <a:gd name="T41" fmla="*/ 120 h 1671"/>
                  <a:gd name="T42" fmla="*/ 14 w 621"/>
                  <a:gd name="T43" fmla="*/ 60 h 1671"/>
                  <a:gd name="T44" fmla="*/ 5 w 621"/>
                  <a:gd name="T45" fmla="*/ 0 h 1671"/>
                  <a:gd name="T46" fmla="*/ 5 w 621"/>
                  <a:gd name="T47" fmla="*/ 0 h 1671"/>
                  <a:gd name="T48" fmla="*/ 0 w 621"/>
                  <a:gd name="T49" fmla="*/ 0 h 1671"/>
                  <a:gd name="T50" fmla="*/ 0 w 621"/>
                  <a:gd name="T51" fmla="*/ 0 h 1671"/>
                  <a:gd name="T52" fmla="*/ 0 w 621"/>
                  <a:gd name="T53" fmla="*/ 0 h 1671"/>
                  <a:gd name="T54" fmla="*/ 5 w 621"/>
                  <a:gd name="T55" fmla="*/ 51 h 1671"/>
                  <a:gd name="T56" fmla="*/ 14 w 621"/>
                  <a:gd name="T57" fmla="*/ 106 h 1671"/>
                  <a:gd name="T58" fmla="*/ 28 w 621"/>
                  <a:gd name="T59" fmla="*/ 156 h 1671"/>
                  <a:gd name="T60" fmla="*/ 41 w 621"/>
                  <a:gd name="T61" fmla="*/ 207 h 1671"/>
                  <a:gd name="T62" fmla="*/ 83 w 621"/>
                  <a:gd name="T63" fmla="*/ 304 h 1671"/>
                  <a:gd name="T64" fmla="*/ 129 w 621"/>
                  <a:gd name="T65" fmla="*/ 400 h 1671"/>
                  <a:gd name="T66" fmla="*/ 184 w 621"/>
                  <a:gd name="T67" fmla="*/ 497 h 1671"/>
                  <a:gd name="T68" fmla="*/ 239 w 621"/>
                  <a:gd name="T69" fmla="*/ 594 h 1671"/>
                  <a:gd name="T70" fmla="*/ 350 w 621"/>
                  <a:gd name="T71" fmla="*/ 778 h 1671"/>
                  <a:gd name="T72" fmla="*/ 350 w 621"/>
                  <a:gd name="T73" fmla="*/ 778 h 1671"/>
                  <a:gd name="T74" fmla="*/ 405 w 621"/>
                  <a:gd name="T75" fmla="*/ 884 h 1671"/>
                  <a:gd name="T76" fmla="*/ 428 w 621"/>
                  <a:gd name="T77" fmla="*/ 935 h 1671"/>
                  <a:gd name="T78" fmla="*/ 446 w 621"/>
                  <a:gd name="T79" fmla="*/ 990 h 1671"/>
                  <a:gd name="T80" fmla="*/ 465 w 621"/>
                  <a:gd name="T81" fmla="*/ 1045 h 1671"/>
                  <a:gd name="T82" fmla="*/ 479 w 621"/>
                  <a:gd name="T83" fmla="*/ 1105 h 1671"/>
                  <a:gd name="T84" fmla="*/ 488 w 621"/>
                  <a:gd name="T85" fmla="*/ 1169 h 1671"/>
                  <a:gd name="T86" fmla="*/ 497 w 621"/>
                  <a:gd name="T87" fmla="*/ 1243 h 1671"/>
                  <a:gd name="T88" fmla="*/ 497 w 621"/>
                  <a:gd name="T89" fmla="*/ 1243 h 1671"/>
                  <a:gd name="T90" fmla="*/ 502 w 621"/>
                  <a:gd name="T91" fmla="*/ 1303 h 1671"/>
                  <a:gd name="T92" fmla="*/ 506 w 621"/>
                  <a:gd name="T93" fmla="*/ 1363 h 1671"/>
                  <a:gd name="T94" fmla="*/ 502 w 621"/>
                  <a:gd name="T95" fmla="*/ 1469 h 1671"/>
                  <a:gd name="T96" fmla="*/ 488 w 621"/>
                  <a:gd name="T97" fmla="*/ 1570 h 1671"/>
                  <a:gd name="T98" fmla="*/ 469 w 621"/>
                  <a:gd name="T99" fmla="*/ 1671 h 1671"/>
                  <a:gd name="T100" fmla="*/ 469 w 621"/>
                  <a:gd name="T101" fmla="*/ 1671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21" h="1671">
                    <a:moveTo>
                      <a:pt x="469" y="1671"/>
                    </a:moveTo>
                    <a:lnTo>
                      <a:pt x="469" y="1671"/>
                    </a:lnTo>
                    <a:lnTo>
                      <a:pt x="617" y="1667"/>
                    </a:lnTo>
                    <a:lnTo>
                      <a:pt x="617" y="1667"/>
                    </a:lnTo>
                    <a:lnTo>
                      <a:pt x="621" y="1584"/>
                    </a:lnTo>
                    <a:lnTo>
                      <a:pt x="617" y="1496"/>
                    </a:lnTo>
                    <a:lnTo>
                      <a:pt x="608" y="1413"/>
                    </a:lnTo>
                    <a:lnTo>
                      <a:pt x="594" y="1330"/>
                    </a:lnTo>
                    <a:lnTo>
                      <a:pt x="594" y="1330"/>
                    </a:lnTo>
                    <a:lnTo>
                      <a:pt x="571" y="1211"/>
                    </a:lnTo>
                    <a:lnTo>
                      <a:pt x="543" y="1091"/>
                    </a:lnTo>
                    <a:lnTo>
                      <a:pt x="502" y="976"/>
                    </a:lnTo>
                    <a:lnTo>
                      <a:pt x="451" y="861"/>
                    </a:lnTo>
                    <a:lnTo>
                      <a:pt x="451" y="861"/>
                    </a:lnTo>
                    <a:lnTo>
                      <a:pt x="396" y="750"/>
                    </a:lnTo>
                    <a:lnTo>
                      <a:pt x="327" y="649"/>
                    </a:lnTo>
                    <a:lnTo>
                      <a:pt x="193" y="442"/>
                    </a:lnTo>
                    <a:lnTo>
                      <a:pt x="129" y="336"/>
                    </a:lnTo>
                    <a:lnTo>
                      <a:pt x="74" y="230"/>
                    </a:lnTo>
                    <a:lnTo>
                      <a:pt x="51" y="175"/>
                    </a:lnTo>
                    <a:lnTo>
                      <a:pt x="32" y="120"/>
                    </a:lnTo>
                    <a:lnTo>
                      <a:pt x="14" y="6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51"/>
                    </a:lnTo>
                    <a:lnTo>
                      <a:pt x="14" y="106"/>
                    </a:lnTo>
                    <a:lnTo>
                      <a:pt x="28" y="156"/>
                    </a:lnTo>
                    <a:lnTo>
                      <a:pt x="41" y="207"/>
                    </a:lnTo>
                    <a:lnTo>
                      <a:pt x="83" y="304"/>
                    </a:lnTo>
                    <a:lnTo>
                      <a:pt x="129" y="400"/>
                    </a:lnTo>
                    <a:lnTo>
                      <a:pt x="184" y="497"/>
                    </a:lnTo>
                    <a:lnTo>
                      <a:pt x="239" y="594"/>
                    </a:lnTo>
                    <a:lnTo>
                      <a:pt x="350" y="778"/>
                    </a:lnTo>
                    <a:lnTo>
                      <a:pt x="350" y="778"/>
                    </a:lnTo>
                    <a:lnTo>
                      <a:pt x="405" y="884"/>
                    </a:lnTo>
                    <a:lnTo>
                      <a:pt x="428" y="935"/>
                    </a:lnTo>
                    <a:lnTo>
                      <a:pt x="446" y="990"/>
                    </a:lnTo>
                    <a:lnTo>
                      <a:pt x="465" y="1045"/>
                    </a:lnTo>
                    <a:lnTo>
                      <a:pt x="479" y="1105"/>
                    </a:lnTo>
                    <a:lnTo>
                      <a:pt x="488" y="1169"/>
                    </a:lnTo>
                    <a:lnTo>
                      <a:pt x="497" y="1243"/>
                    </a:lnTo>
                    <a:lnTo>
                      <a:pt x="497" y="1243"/>
                    </a:lnTo>
                    <a:lnTo>
                      <a:pt x="502" y="1303"/>
                    </a:lnTo>
                    <a:lnTo>
                      <a:pt x="506" y="1363"/>
                    </a:lnTo>
                    <a:lnTo>
                      <a:pt x="502" y="1469"/>
                    </a:lnTo>
                    <a:lnTo>
                      <a:pt x="488" y="1570"/>
                    </a:lnTo>
                    <a:lnTo>
                      <a:pt x="469" y="1671"/>
                    </a:lnTo>
                    <a:lnTo>
                      <a:pt x="469" y="167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" name="Freeform 8"/>
              <p:cNvSpPr>
                <a:spLocks/>
              </p:cNvSpPr>
              <p:nvPr/>
            </p:nvSpPr>
            <p:spPr bwMode="auto">
              <a:xfrm>
                <a:off x="1495244" y="3107532"/>
                <a:ext cx="407696" cy="277813"/>
              </a:xfrm>
              <a:custGeom>
                <a:avLst/>
                <a:gdLst>
                  <a:gd name="T0" fmla="*/ 0 w 253"/>
                  <a:gd name="T1" fmla="*/ 4 h 175"/>
                  <a:gd name="T2" fmla="*/ 0 w 253"/>
                  <a:gd name="T3" fmla="*/ 4 h 175"/>
                  <a:gd name="T4" fmla="*/ 32 w 253"/>
                  <a:gd name="T5" fmla="*/ 37 h 175"/>
                  <a:gd name="T6" fmla="*/ 64 w 253"/>
                  <a:gd name="T7" fmla="*/ 64 h 175"/>
                  <a:gd name="T8" fmla="*/ 101 w 253"/>
                  <a:gd name="T9" fmla="*/ 92 h 175"/>
                  <a:gd name="T10" fmla="*/ 138 w 253"/>
                  <a:gd name="T11" fmla="*/ 115 h 175"/>
                  <a:gd name="T12" fmla="*/ 138 w 253"/>
                  <a:gd name="T13" fmla="*/ 115 h 175"/>
                  <a:gd name="T14" fmla="*/ 174 w 253"/>
                  <a:gd name="T15" fmla="*/ 138 h 175"/>
                  <a:gd name="T16" fmla="*/ 216 w 253"/>
                  <a:gd name="T17" fmla="*/ 156 h 175"/>
                  <a:gd name="T18" fmla="*/ 216 w 253"/>
                  <a:gd name="T19" fmla="*/ 156 h 175"/>
                  <a:gd name="T20" fmla="*/ 225 w 253"/>
                  <a:gd name="T21" fmla="*/ 166 h 175"/>
                  <a:gd name="T22" fmla="*/ 230 w 253"/>
                  <a:gd name="T23" fmla="*/ 175 h 175"/>
                  <a:gd name="T24" fmla="*/ 239 w 253"/>
                  <a:gd name="T25" fmla="*/ 175 h 175"/>
                  <a:gd name="T26" fmla="*/ 239 w 253"/>
                  <a:gd name="T27" fmla="*/ 175 h 175"/>
                  <a:gd name="T28" fmla="*/ 248 w 253"/>
                  <a:gd name="T29" fmla="*/ 175 h 175"/>
                  <a:gd name="T30" fmla="*/ 253 w 253"/>
                  <a:gd name="T31" fmla="*/ 170 h 175"/>
                  <a:gd name="T32" fmla="*/ 253 w 253"/>
                  <a:gd name="T33" fmla="*/ 166 h 175"/>
                  <a:gd name="T34" fmla="*/ 253 w 253"/>
                  <a:gd name="T35" fmla="*/ 156 h 175"/>
                  <a:gd name="T36" fmla="*/ 243 w 253"/>
                  <a:gd name="T37" fmla="*/ 143 h 175"/>
                  <a:gd name="T38" fmla="*/ 239 w 253"/>
                  <a:gd name="T39" fmla="*/ 133 h 175"/>
                  <a:gd name="T40" fmla="*/ 239 w 253"/>
                  <a:gd name="T41" fmla="*/ 133 h 175"/>
                  <a:gd name="T42" fmla="*/ 202 w 253"/>
                  <a:gd name="T43" fmla="*/ 129 h 175"/>
                  <a:gd name="T44" fmla="*/ 170 w 253"/>
                  <a:gd name="T45" fmla="*/ 115 h 175"/>
                  <a:gd name="T46" fmla="*/ 115 w 253"/>
                  <a:gd name="T47" fmla="*/ 83 h 175"/>
                  <a:gd name="T48" fmla="*/ 115 w 253"/>
                  <a:gd name="T49" fmla="*/ 83 h 175"/>
                  <a:gd name="T50" fmla="*/ 55 w 253"/>
                  <a:gd name="T51" fmla="*/ 46 h 175"/>
                  <a:gd name="T52" fmla="*/ 27 w 253"/>
                  <a:gd name="T53" fmla="*/ 23 h 175"/>
                  <a:gd name="T54" fmla="*/ 4 w 253"/>
                  <a:gd name="T55" fmla="*/ 0 h 175"/>
                  <a:gd name="T56" fmla="*/ 4 w 253"/>
                  <a:gd name="T57" fmla="*/ 0 h 175"/>
                  <a:gd name="T58" fmla="*/ 0 w 253"/>
                  <a:gd name="T59" fmla="*/ 4 h 175"/>
                  <a:gd name="T60" fmla="*/ 0 w 253"/>
                  <a:gd name="T61" fmla="*/ 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53" h="175">
                    <a:moveTo>
                      <a:pt x="0" y="4"/>
                    </a:moveTo>
                    <a:lnTo>
                      <a:pt x="0" y="4"/>
                    </a:lnTo>
                    <a:lnTo>
                      <a:pt x="32" y="37"/>
                    </a:lnTo>
                    <a:lnTo>
                      <a:pt x="64" y="64"/>
                    </a:lnTo>
                    <a:lnTo>
                      <a:pt x="101" y="92"/>
                    </a:lnTo>
                    <a:lnTo>
                      <a:pt x="138" y="115"/>
                    </a:lnTo>
                    <a:lnTo>
                      <a:pt x="138" y="115"/>
                    </a:lnTo>
                    <a:lnTo>
                      <a:pt x="174" y="138"/>
                    </a:lnTo>
                    <a:lnTo>
                      <a:pt x="216" y="156"/>
                    </a:lnTo>
                    <a:lnTo>
                      <a:pt x="216" y="156"/>
                    </a:lnTo>
                    <a:lnTo>
                      <a:pt x="225" y="166"/>
                    </a:lnTo>
                    <a:lnTo>
                      <a:pt x="230" y="175"/>
                    </a:lnTo>
                    <a:lnTo>
                      <a:pt x="239" y="175"/>
                    </a:lnTo>
                    <a:lnTo>
                      <a:pt x="239" y="175"/>
                    </a:lnTo>
                    <a:lnTo>
                      <a:pt x="248" y="175"/>
                    </a:lnTo>
                    <a:lnTo>
                      <a:pt x="253" y="170"/>
                    </a:lnTo>
                    <a:lnTo>
                      <a:pt x="253" y="166"/>
                    </a:lnTo>
                    <a:lnTo>
                      <a:pt x="253" y="156"/>
                    </a:lnTo>
                    <a:lnTo>
                      <a:pt x="243" y="143"/>
                    </a:lnTo>
                    <a:lnTo>
                      <a:pt x="239" y="133"/>
                    </a:lnTo>
                    <a:lnTo>
                      <a:pt x="239" y="133"/>
                    </a:lnTo>
                    <a:lnTo>
                      <a:pt x="202" y="129"/>
                    </a:lnTo>
                    <a:lnTo>
                      <a:pt x="170" y="115"/>
                    </a:lnTo>
                    <a:lnTo>
                      <a:pt x="115" y="83"/>
                    </a:lnTo>
                    <a:lnTo>
                      <a:pt x="115" y="83"/>
                    </a:lnTo>
                    <a:lnTo>
                      <a:pt x="55" y="46"/>
                    </a:lnTo>
                    <a:lnTo>
                      <a:pt x="27" y="23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" name="Freeform 9"/>
              <p:cNvSpPr>
                <a:spLocks/>
              </p:cNvSpPr>
              <p:nvPr/>
            </p:nvSpPr>
            <p:spPr bwMode="auto">
              <a:xfrm>
                <a:off x="2154327" y="3158332"/>
                <a:ext cx="148253" cy="760413"/>
              </a:xfrm>
              <a:custGeom>
                <a:avLst/>
                <a:gdLst>
                  <a:gd name="T0" fmla="*/ 88 w 92"/>
                  <a:gd name="T1" fmla="*/ 0 h 479"/>
                  <a:gd name="T2" fmla="*/ 88 w 92"/>
                  <a:gd name="T3" fmla="*/ 0 h 479"/>
                  <a:gd name="T4" fmla="*/ 65 w 92"/>
                  <a:gd name="T5" fmla="*/ 55 h 479"/>
                  <a:gd name="T6" fmla="*/ 42 w 92"/>
                  <a:gd name="T7" fmla="*/ 111 h 479"/>
                  <a:gd name="T8" fmla="*/ 23 w 92"/>
                  <a:gd name="T9" fmla="*/ 175 h 479"/>
                  <a:gd name="T10" fmla="*/ 9 w 92"/>
                  <a:gd name="T11" fmla="*/ 235 h 479"/>
                  <a:gd name="T12" fmla="*/ 0 w 92"/>
                  <a:gd name="T13" fmla="*/ 299 h 479"/>
                  <a:gd name="T14" fmla="*/ 0 w 92"/>
                  <a:gd name="T15" fmla="*/ 359 h 479"/>
                  <a:gd name="T16" fmla="*/ 5 w 92"/>
                  <a:gd name="T17" fmla="*/ 387 h 479"/>
                  <a:gd name="T18" fmla="*/ 14 w 92"/>
                  <a:gd name="T19" fmla="*/ 419 h 479"/>
                  <a:gd name="T20" fmla="*/ 28 w 92"/>
                  <a:gd name="T21" fmla="*/ 447 h 479"/>
                  <a:gd name="T22" fmla="*/ 42 w 92"/>
                  <a:gd name="T23" fmla="*/ 470 h 479"/>
                  <a:gd name="T24" fmla="*/ 42 w 92"/>
                  <a:gd name="T25" fmla="*/ 470 h 479"/>
                  <a:gd name="T26" fmla="*/ 51 w 92"/>
                  <a:gd name="T27" fmla="*/ 479 h 479"/>
                  <a:gd name="T28" fmla="*/ 60 w 92"/>
                  <a:gd name="T29" fmla="*/ 479 h 479"/>
                  <a:gd name="T30" fmla="*/ 65 w 92"/>
                  <a:gd name="T31" fmla="*/ 470 h 479"/>
                  <a:gd name="T32" fmla="*/ 69 w 92"/>
                  <a:gd name="T33" fmla="*/ 460 h 479"/>
                  <a:gd name="T34" fmla="*/ 69 w 92"/>
                  <a:gd name="T35" fmla="*/ 460 h 479"/>
                  <a:gd name="T36" fmla="*/ 42 w 92"/>
                  <a:gd name="T37" fmla="*/ 355 h 479"/>
                  <a:gd name="T38" fmla="*/ 32 w 92"/>
                  <a:gd name="T39" fmla="*/ 304 h 479"/>
                  <a:gd name="T40" fmla="*/ 32 w 92"/>
                  <a:gd name="T41" fmla="*/ 249 h 479"/>
                  <a:gd name="T42" fmla="*/ 32 w 92"/>
                  <a:gd name="T43" fmla="*/ 249 h 479"/>
                  <a:gd name="T44" fmla="*/ 37 w 92"/>
                  <a:gd name="T45" fmla="*/ 189 h 479"/>
                  <a:gd name="T46" fmla="*/ 51 w 92"/>
                  <a:gd name="T47" fmla="*/ 124 h 479"/>
                  <a:gd name="T48" fmla="*/ 92 w 92"/>
                  <a:gd name="T49" fmla="*/ 5 h 479"/>
                  <a:gd name="T50" fmla="*/ 92 w 92"/>
                  <a:gd name="T51" fmla="*/ 5 h 479"/>
                  <a:gd name="T52" fmla="*/ 88 w 92"/>
                  <a:gd name="T53" fmla="*/ 0 h 479"/>
                  <a:gd name="T54" fmla="*/ 88 w 92"/>
                  <a:gd name="T55" fmla="*/ 0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2" h="479">
                    <a:moveTo>
                      <a:pt x="88" y="0"/>
                    </a:moveTo>
                    <a:lnTo>
                      <a:pt x="88" y="0"/>
                    </a:lnTo>
                    <a:lnTo>
                      <a:pt x="65" y="55"/>
                    </a:lnTo>
                    <a:lnTo>
                      <a:pt x="42" y="111"/>
                    </a:lnTo>
                    <a:lnTo>
                      <a:pt x="23" y="175"/>
                    </a:lnTo>
                    <a:lnTo>
                      <a:pt x="9" y="235"/>
                    </a:lnTo>
                    <a:lnTo>
                      <a:pt x="0" y="299"/>
                    </a:lnTo>
                    <a:lnTo>
                      <a:pt x="0" y="359"/>
                    </a:lnTo>
                    <a:lnTo>
                      <a:pt x="5" y="387"/>
                    </a:lnTo>
                    <a:lnTo>
                      <a:pt x="14" y="419"/>
                    </a:lnTo>
                    <a:lnTo>
                      <a:pt x="28" y="447"/>
                    </a:lnTo>
                    <a:lnTo>
                      <a:pt x="42" y="470"/>
                    </a:lnTo>
                    <a:lnTo>
                      <a:pt x="42" y="470"/>
                    </a:lnTo>
                    <a:lnTo>
                      <a:pt x="51" y="479"/>
                    </a:lnTo>
                    <a:lnTo>
                      <a:pt x="60" y="479"/>
                    </a:lnTo>
                    <a:lnTo>
                      <a:pt x="65" y="470"/>
                    </a:lnTo>
                    <a:lnTo>
                      <a:pt x="69" y="460"/>
                    </a:lnTo>
                    <a:lnTo>
                      <a:pt x="69" y="460"/>
                    </a:lnTo>
                    <a:lnTo>
                      <a:pt x="42" y="355"/>
                    </a:lnTo>
                    <a:lnTo>
                      <a:pt x="32" y="304"/>
                    </a:lnTo>
                    <a:lnTo>
                      <a:pt x="32" y="249"/>
                    </a:lnTo>
                    <a:lnTo>
                      <a:pt x="32" y="249"/>
                    </a:lnTo>
                    <a:lnTo>
                      <a:pt x="37" y="189"/>
                    </a:lnTo>
                    <a:lnTo>
                      <a:pt x="51" y="124"/>
                    </a:lnTo>
                    <a:lnTo>
                      <a:pt x="92" y="5"/>
                    </a:lnTo>
                    <a:lnTo>
                      <a:pt x="92" y="5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" name="Freeform 10"/>
              <p:cNvSpPr>
                <a:spLocks/>
              </p:cNvSpPr>
              <p:nvPr/>
            </p:nvSpPr>
            <p:spPr bwMode="auto">
              <a:xfrm>
                <a:off x="2413770" y="2559844"/>
                <a:ext cx="415754" cy="1979613"/>
              </a:xfrm>
              <a:custGeom>
                <a:avLst/>
                <a:gdLst>
                  <a:gd name="T0" fmla="*/ 258 w 258"/>
                  <a:gd name="T1" fmla="*/ 0 h 1247"/>
                  <a:gd name="T2" fmla="*/ 258 w 258"/>
                  <a:gd name="T3" fmla="*/ 0 h 1247"/>
                  <a:gd name="T4" fmla="*/ 212 w 258"/>
                  <a:gd name="T5" fmla="*/ 73 h 1247"/>
                  <a:gd name="T6" fmla="*/ 175 w 258"/>
                  <a:gd name="T7" fmla="*/ 147 h 1247"/>
                  <a:gd name="T8" fmla="*/ 138 w 258"/>
                  <a:gd name="T9" fmla="*/ 220 h 1247"/>
                  <a:gd name="T10" fmla="*/ 106 w 258"/>
                  <a:gd name="T11" fmla="*/ 294 h 1247"/>
                  <a:gd name="T12" fmla="*/ 83 w 258"/>
                  <a:gd name="T13" fmla="*/ 372 h 1247"/>
                  <a:gd name="T14" fmla="*/ 60 w 258"/>
                  <a:gd name="T15" fmla="*/ 451 h 1247"/>
                  <a:gd name="T16" fmla="*/ 37 w 258"/>
                  <a:gd name="T17" fmla="*/ 529 h 1247"/>
                  <a:gd name="T18" fmla="*/ 23 w 258"/>
                  <a:gd name="T19" fmla="*/ 607 h 1247"/>
                  <a:gd name="T20" fmla="*/ 23 w 258"/>
                  <a:gd name="T21" fmla="*/ 607 h 1247"/>
                  <a:gd name="T22" fmla="*/ 14 w 258"/>
                  <a:gd name="T23" fmla="*/ 681 h 1247"/>
                  <a:gd name="T24" fmla="*/ 9 w 258"/>
                  <a:gd name="T25" fmla="*/ 750 h 1247"/>
                  <a:gd name="T26" fmla="*/ 0 w 258"/>
                  <a:gd name="T27" fmla="*/ 893 h 1247"/>
                  <a:gd name="T28" fmla="*/ 0 w 258"/>
                  <a:gd name="T29" fmla="*/ 893 h 1247"/>
                  <a:gd name="T30" fmla="*/ 0 w 258"/>
                  <a:gd name="T31" fmla="*/ 976 h 1247"/>
                  <a:gd name="T32" fmla="*/ 5 w 258"/>
                  <a:gd name="T33" fmla="*/ 1063 h 1247"/>
                  <a:gd name="T34" fmla="*/ 14 w 258"/>
                  <a:gd name="T35" fmla="*/ 1146 h 1247"/>
                  <a:gd name="T36" fmla="*/ 28 w 258"/>
                  <a:gd name="T37" fmla="*/ 1229 h 1247"/>
                  <a:gd name="T38" fmla="*/ 28 w 258"/>
                  <a:gd name="T39" fmla="*/ 1229 h 1247"/>
                  <a:gd name="T40" fmla="*/ 32 w 258"/>
                  <a:gd name="T41" fmla="*/ 1238 h 1247"/>
                  <a:gd name="T42" fmla="*/ 42 w 258"/>
                  <a:gd name="T43" fmla="*/ 1243 h 1247"/>
                  <a:gd name="T44" fmla="*/ 51 w 258"/>
                  <a:gd name="T45" fmla="*/ 1247 h 1247"/>
                  <a:gd name="T46" fmla="*/ 65 w 258"/>
                  <a:gd name="T47" fmla="*/ 1243 h 1247"/>
                  <a:gd name="T48" fmla="*/ 79 w 258"/>
                  <a:gd name="T49" fmla="*/ 1238 h 1247"/>
                  <a:gd name="T50" fmla="*/ 92 w 258"/>
                  <a:gd name="T51" fmla="*/ 1229 h 1247"/>
                  <a:gd name="T52" fmla="*/ 102 w 258"/>
                  <a:gd name="T53" fmla="*/ 1224 h 1247"/>
                  <a:gd name="T54" fmla="*/ 106 w 258"/>
                  <a:gd name="T55" fmla="*/ 1210 h 1247"/>
                  <a:gd name="T56" fmla="*/ 106 w 258"/>
                  <a:gd name="T57" fmla="*/ 1210 h 1247"/>
                  <a:gd name="T58" fmla="*/ 106 w 258"/>
                  <a:gd name="T59" fmla="*/ 1178 h 1247"/>
                  <a:gd name="T60" fmla="*/ 102 w 258"/>
                  <a:gd name="T61" fmla="*/ 1141 h 1247"/>
                  <a:gd name="T62" fmla="*/ 83 w 258"/>
                  <a:gd name="T63" fmla="*/ 1072 h 1247"/>
                  <a:gd name="T64" fmla="*/ 65 w 258"/>
                  <a:gd name="T65" fmla="*/ 999 h 1247"/>
                  <a:gd name="T66" fmla="*/ 56 w 258"/>
                  <a:gd name="T67" fmla="*/ 966 h 1247"/>
                  <a:gd name="T68" fmla="*/ 51 w 258"/>
                  <a:gd name="T69" fmla="*/ 929 h 1247"/>
                  <a:gd name="T70" fmla="*/ 51 w 258"/>
                  <a:gd name="T71" fmla="*/ 929 h 1247"/>
                  <a:gd name="T72" fmla="*/ 51 w 258"/>
                  <a:gd name="T73" fmla="*/ 787 h 1247"/>
                  <a:gd name="T74" fmla="*/ 56 w 258"/>
                  <a:gd name="T75" fmla="*/ 649 h 1247"/>
                  <a:gd name="T76" fmla="*/ 56 w 258"/>
                  <a:gd name="T77" fmla="*/ 649 h 1247"/>
                  <a:gd name="T78" fmla="*/ 65 w 258"/>
                  <a:gd name="T79" fmla="*/ 561 h 1247"/>
                  <a:gd name="T80" fmla="*/ 79 w 258"/>
                  <a:gd name="T81" fmla="*/ 478 h 1247"/>
                  <a:gd name="T82" fmla="*/ 92 w 258"/>
                  <a:gd name="T83" fmla="*/ 395 h 1247"/>
                  <a:gd name="T84" fmla="*/ 115 w 258"/>
                  <a:gd name="T85" fmla="*/ 313 h 1247"/>
                  <a:gd name="T86" fmla="*/ 143 w 258"/>
                  <a:gd name="T87" fmla="*/ 234 h 1247"/>
                  <a:gd name="T88" fmla="*/ 175 w 258"/>
                  <a:gd name="T89" fmla="*/ 156 h 1247"/>
                  <a:gd name="T90" fmla="*/ 212 w 258"/>
                  <a:gd name="T91" fmla="*/ 78 h 1247"/>
                  <a:gd name="T92" fmla="*/ 258 w 258"/>
                  <a:gd name="T93" fmla="*/ 0 h 1247"/>
                  <a:gd name="T94" fmla="*/ 258 w 258"/>
                  <a:gd name="T95" fmla="*/ 0 h 1247"/>
                  <a:gd name="T96" fmla="*/ 258 w 258"/>
                  <a:gd name="T97" fmla="*/ 0 h 1247"/>
                  <a:gd name="T98" fmla="*/ 258 w 258"/>
                  <a:gd name="T99" fmla="*/ 0 h 1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58" h="1247">
                    <a:moveTo>
                      <a:pt x="258" y="0"/>
                    </a:moveTo>
                    <a:lnTo>
                      <a:pt x="258" y="0"/>
                    </a:lnTo>
                    <a:lnTo>
                      <a:pt x="212" y="73"/>
                    </a:lnTo>
                    <a:lnTo>
                      <a:pt x="175" y="147"/>
                    </a:lnTo>
                    <a:lnTo>
                      <a:pt x="138" y="220"/>
                    </a:lnTo>
                    <a:lnTo>
                      <a:pt x="106" y="294"/>
                    </a:lnTo>
                    <a:lnTo>
                      <a:pt x="83" y="372"/>
                    </a:lnTo>
                    <a:lnTo>
                      <a:pt x="60" y="451"/>
                    </a:lnTo>
                    <a:lnTo>
                      <a:pt x="37" y="529"/>
                    </a:lnTo>
                    <a:lnTo>
                      <a:pt x="23" y="607"/>
                    </a:lnTo>
                    <a:lnTo>
                      <a:pt x="23" y="607"/>
                    </a:lnTo>
                    <a:lnTo>
                      <a:pt x="14" y="681"/>
                    </a:lnTo>
                    <a:lnTo>
                      <a:pt x="9" y="750"/>
                    </a:lnTo>
                    <a:lnTo>
                      <a:pt x="0" y="893"/>
                    </a:lnTo>
                    <a:lnTo>
                      <a:pt x="0" y="893"/>
                    </a:lnTo>
                    <a:lnTo>
                      <a:pt x="0" y="976"/>
                    </a:lnTo>
                    <a:lnTo>
                      <a:pt x="5" y="1063"/>
                    </a:lnTo>
                    <a:lnTo>
                      <a:pt x="14" y="1146"/>
                    </a:lnTo>
                    <a:lnTo>
                      <a:pt x="28" y="1229"/>
                    </a:lnTo>
                    <a:lnTo>
                      <a:pt x="28" y="1229"/>
                    </a:lnTo>
                    <a:lnTo>
                      <a:pt x="32" y="1238"/>
                    </a:lnTo>
                    <a:lnTo>
                      <a:pt x="42" y="1243"/>
                    </a:lnTo>
                    <a:lnTo>
                      <a:pt x="51" y="1247"/>
                    </a:lnTo>
                    <a:lnTo>
                      <a:pt x="65" y="1243"/>
                    </a:lnTo>
                    <a:lnTo>
                      <a:pt x="79" y="1238"/>
                    </a:lnTo>
                    <a:lnTo>
                      <a:pt x="92" y="1229"/>
                    </a:lnTo>
                    <a:lnTo>
                      <a:pt x="102" y="1224"/>
                    </a:lnTo>
                    <a:lnTo>
                      <a:pt x="106" y="1210"/>
                    </a:lnTo>
                    <a:lnTo>
                      <a:pt x="106" y="1210"/>
                    </a:lnTo>
                    <a:lnTo>
                      <a:pt x="106" y="1178"/>
                    </a:lnTo>
                    <a:lnTo>
                      <a:pt x="102" y="1141"/>
                    </a:lnTo>
                    <a:lnTo>
                      <a:pt x="83" y="1072"/>
                    </a:lnTo>
                    <a:lnTo>
                      <a:pt x="65" y="999"/>
                    </a:lnTo>
                    <a:lnTo>
                      <a:pt x="56" y="966"/>
                    </a:lnTo>
                    <a:lnTo>
                      <a:pt x="51" y="929"/>
                    </a:lnTo>
                    <a:lnTo>
                      <a:pt x="51" y="929"/>
                    </a:lnTo>
                    <a:lnTo>
                      <a:pt x="51" y="787"/>
                    </a:lnTo>
                    <a:lnTo>
                      <a:pt x="56" y="649"/>
                    </a:lnTo>
                    <a:lnTo>
                      <a:pt x="56" y="649"/>
                    </a:lnTo>
                    <a:lnTo>
                      <a:pt x="65" y="561"/>
                    </a:lnTo>
                    <a:lnTo>
                      <a:pt x="79" y="478"/>
                    </a:lnTo>
                    <a:lnTo>
                      <a:pt x="92" y="395"/>
                    </a:lnTo>
                    <a:lnTo>
                      <a:pt x="115" y="313"/>
                    </a:lnTo>
                    <a:lnTo>
                      <a:pt x="143" y="234"/>
                    </a:lnTo>
                    <a:lnTo>
                      <a:pt x="175" y="156"/>
                    </a:lnTo>
                    <a:lnTo>
                      <a:pt x="212" y="78"/>
                    </a:lnTo>
                    <a:lnTo>
                      <a:pt x="258" y="0"/>
                    </a:lnTo>
                    <a:lnTo>
                      <a:pt x="258" y="0"/>
                    </a:lnTo>
                    <a:lnTo>
                      <a:pt x="258" y="0"/>
                    </a:lnTo>
                    <a:lnTo>
                      <a:pt x="25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" name="Freeform 11"/>
              <p:cNvSpPr>
                <a:spLocks/>
              </p:cNvSpPr>
              <p:nvPr/>
            </p:nvSpPr>
            <p:spPr bwMode="auto">
              <a:xfrm>
                <a:off x="2399267" y="2742407"/>
                <a:ext cx="82184" cy="803275"/>
              </a:xfrm>
              <a:custGeom>
                <a:avLst/>
                <a:gdLst>
                  <a:gd name="T0" fmla="*/ 0 w 51"/>
                  <a:gd name="T1" fmla="*/ 0 h 506"/>
                  <a:gd name="T2" fmla="*/ 0 w 51"/>
                  <a:gd name="T3" fmla="*/ 0 h 506"/>
                  <a:gd name="T4" fmla="*/ 23 w 51"/>
                  <a:gd name="T5" fmla="*/ 253 h 506"/>
                  <a:gd name="T6" fmla="*/ 46 w 51"/>
                  <a:gd name="T7" fmla="*/ 506 h 506"/>
                  <a:gd name="T8" fmla="*/ 46 w 51"/>
                  <a:gd name="T9" fmla="*/ 506 h 506"/>
                  <a:gd name="T10" fmla="*/ 46 w 51"/>
                  <a:gd name="T11" fmla="*/ 506 h 506"/>
                  <a:gd name="T12" fmla="*/ 51 w 51"/>
                  <a:gd name="T13" fmla="*/ 506 h 506"/>
                  <a:gd name="T14" fmla="*/ 51 w 51"/>
                  <a:gd name="T15" fmla="*/ 506 h 506"/>
                  <a:gd name="T16" fmla="*/ 51 w 51"/>
                  <a:gd name="T17" fmla="*/ 442 h 506"/>
                  <a:gd name="T18" fmla="*/ 51 w 51"/>
                  <a:gd name="T19" fmla="*/ 382 h 506"/>
                  <a:gd name="T20" fmla="*/ 41 w 51"/>
                  <a:gd name="T21" fmla="*/ 253 h 506"/>
                  <a:gd name="T22" fmla="*/ 23 w 51"/>
                  <a:gd name="T23" fmla="*/ 129 h 506"/>
                  <a:gd name="T24" fmla="*/ 0 w 51"/>
                  <a:gd name="T25" fmla="*/ 0 h 506"/>
                  <a:gd name="T26" fmla="*/ 0 w 51"/>
                  <a:gd name="T27" fmla="*/ 0 h 506"/>
                  <a:gd name="T28" fmla="*/ 0 w 51"/>
                  <a:gd name="T29" fmla="*/ 0 h 506"/>
                  <a:gd name="T30" fmla="*/ 0 w 51"/>
                  <a:gd name="T31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" h="506">
                    <a:moveTo>
                      <a:pt x="0" y="0"/>
                    </a:moveTo>
                    <a:lnTo>
                      <a:pt x="0" y="0"/>
                    </a:lnTo>
                    <a:lnTo>
                      <a:pt x="23" y="253"/>
                    </a:lnTo>
                    <a:lnTo>
                      <a:pt x="46" y="506"/>
                    </a:lnTo>
                    <a:lnTo>
                      <a:pt x="46" y="506"/>
                    </a:lnTo>
                    <a:lnTo>
                      <a:pt x="46" y="506"/>
                    </a:lnTo>
                    <a:lnTo>
                      <a:pt x="51" y="506"/>
                    </a:lnTo>
                    <a:lnTo>
                      <a:pt x="51" y="506"/>
                    </a:lnTo>
                    <a:lnTo>
                      <a:pt x="51" y="442"/>
                    </a:lnTo>
                    <a:lnTo>
                      <a:pt x="51" y="382"/>
                    </a:lnTo>
                    <a:lnTo>
                      <a:pt x="41" y="253"/>
                    </a:lnTo>
                    <a:lnTo>
                      <a:pt x="23" y="12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" name="Freeform 12"/>
              <p:cNvSpPr>
                <a:spLocks/>
              </p:cNvSpPr>
              <p:nvPr/>
            </p:nvSpPr>
            <p:spPr bwMode="auto">
              <a:xfrm>
                <a:off x="2168830" y="2785269"/>
                <a:ext cx="275558" cy="263525"/>
              </a:xfrm>
              <a:custGeom>
                <a:avLst/>
                <a:gdLst>
                  <a:gd name="T0" fmla="*/ 0 w 171"/>
                  <a:gd name="T1" fmla="*/ 5 h 166"/>
                  <a:gd name="T2" fmla="*/ 0 w 171"/>
                  <a:gd name="T3" fmla="*/ 5 h 166"/>
                  <a:gd name="T4" fmla="*/ 42 w 171"/>
                  <a:gd name="T5" fmla="*/ 32 h 166"/>
                  <a:gd name="T6" fmla="*/ 74 w 171"/>
                  <a:gd name="T7" fmla="*/ 60 h 166"/>
                  <a:gd name="T8" fmla="*/ 125 w 171"/>
                  <a:gd name="T9" fmla="*/ 115 h 166"/>
                  <a:gd name="T10" fmla="*/ 171 w 171"/>
                  <a:gd name="T11" fmla="*/ 166 h 166"/>
                  <a:gd name="T12" fmla="*/ 171 w 171"/>
                  <a:gd name="T13" fmla="*/ 166 h 166"/>
                  <a:gd name="T14" fmla="*/ 171 w 171"/>
                  <a:gd name="T15" fmla="*/ 152 h 166"/>
                  <a:gd name="T16" fmla="*/ 166 w 171"/>
                  <a:gd name="T17" fmla="*/ 143 h 166"/>
                  <a:gd name="T18" fmla="*/ 152 w 171"/>
                  <a:gd name="T19" fmla="*/ 120 h 166"/>
                  <a:gd name="T20" fmla="*/ 115 w 171"/>
                  <a:gd name="T21" fmla="*/ 78 h 166"/>
                  <a:gd name="T22" fmla="*/ 115 w 171"/>
                  <a:gd name="T23" fmla="*/ 78 h 166"/>
                  <a:gd name="T24" fmla="*/ 88 w 171"/>
                  <a:gd name="T25" fmla="*/ 60 h 166"/>
                  <a:gd name="T26" fmla="*/ 60 w 171"/>
                  <a:gd name="T27" fmla="*/ 37 h 166"/>
                  <a:gd name="T28" fmla="*/ 5 w 171"/>
                  <a:gd name="T29" fmla="*/ 0 h 166"/>
                  <a:gd name="T30" fmla="*/ 5 w 171"/>
                  <a:gd name="T31" fmla="*/ 0 h 166"/>
                  <a:gd name="T32" fmla="*/ 0 w 171"/>
                  <a:gd name="T33" fmla="*/ 0 h 166"/>
                  <a:gd name="T34" fmla="*/ 0 w 171"/>
                  <a:gd name="T35" fmla="*/ 5 h 166"/>
                  <a:gd name="T36" fmla="*/ 0 w 171"/>
                  <a:gd name="T37" fmla="*/ 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1" h="166">
                    <a:moveTo>
                      <a:pt x="0" y="5"/>
                    </a:moveTo>
                    <a:lnTo>
                      <a:pt x="0" y="5"/>
                    </a:lnTo>
                    <a:lnTo>
                      <a:pt x="42" y="32"/>
                    </a:lnTo>
                    <a:lnTo>
                      <a:pt x="74" y="60"/>
                    </a:lnTo>
                    <a:lnTo>
                      <a:pt x="125" y="115"/>
                    </a:lnTo>
                    <a:lnTo>
                      <a:pt x="171" y="166"/>
                    </a:lnTo>
                    <a:lnTo>
                      <a:pt x="171" y="166"/>
                    </a:lnTo>
                    <a:lnTo>
                      <a:pt x="171" y="152"/>
                    </a:lnTo>
                    <a:lnTo>
                      <a:pt x="166" y="143"/>
                    </a:lnTo>
                    <a:lnTo>
                      <a:pt x="152" y="120"/>
                    </a:lnTo>
                    <a:lnTo>
                      <a:pt x="115" y="78"/>
                    </a:lnTo>
                    <a:lnTo>
                      <a:pt x="115" y="78"/>
                    </a:lnTo>
                    <a:lnTo>
                      <a:pt x="88" y="60"/>
                    </a:lnTo>
                    <a:lnTo>
                      <a:pt x="60" y="37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" name="Freeform 13"/>
              <p:cNvSpPr>
                <a:spLocks/>
              </p:cNvSpPr>
              <p:nvPr/>
            </p:nvSpPr>
            <p:spPr bwMode="auto">
              <a:xfrm>
                <a:off x="2495954" y="3113882"/>
                <a:ext cx="957200" cy="2193925"/>
              </a:xfrm>
              <a:custGeom>
                <a:avLst/>
                <a:gdLst>
                  <a:gd name="T0" fmla="*/ 69 w 594"/>
                  <a:gd name="T1" fmla="*/ 1382 h 1382"/>
                  <a:gd name="T2" fmla="*/ 69 w 594"/>
                  <a:gd name="T3" fmla="*/ 1382 h 1382"/>
                  <a:gd name="T4" fmla="*/ 115 w 594"/>
                  <a:gd name="T5" fmla="*/ 1382 h 1382"/>
                  <a:gd name="T6" fmla="*/ 115 w 594"/>
                  <a:gd name="T7" fmla="*/ 1382 h 1382"/>
                  <a:gd name="T8" fmla="*/ 115 w 594"/>
                  <a:gd name="T9" fmla="*/ 1363 h 1382"/>
                  <a:gd name="T10" fmla="*/ 110 w 594"/>
                  <a:gd name="T11" fmla="*/ 1312 h 1382"/>
                  <a:gd name="T12" fmla="*/ 106 w 594"/>
                  <a:gd name="T13" fmla="*/ 1248 h 1382"/>
                  <a:gd name="T14" fmla="*/ 106 w 594"/>
                  <a:gd name="T15" fmla="*/ 1179 h 1382"/>
                  <a:gd name="T16" fmla="*/ 106 w 594"/>
                  <a:gd name="T17" fmla="*/ 1179 h 1382"/>
                  <a:gd name="T18" fmla="*/ 110 w 594"/>
                  <a:gd name="T19" fmla="*/ 1059 h 1382"/>
                  <a:gd name="T20" fmla="*/ 115 w 594"/>
                  <a:gd name="T21" fmla="*/ 967 h 1382"/>
                  <a:gd name="T22" fmla="*/ 120 w 594"/>
                  <a:gd name="T23" fmla="*/ 875 h 1382"/>
                  <a:gd name="T24" fmla="*/ 138 w 594"/>
                  <a:gd name="T25" fmla="*/ 755 h 1382"/>
                  <a:gd name="T26" fmla="*/ 138 w 594"/>
                  <a:gd name="T27" fmla="*/ 755 h 1382"/>
                  <a:gd name="T28" fmla="*/ 152 w 594"/>
                  <a:gd name="T29" fmla="*/ 705 h 1382"/>
                  <a:gd name="T30" fmla="*/ 166 w 594"/>
                  <a:gd name="T31" fmla="*/ 654 h 1382"/>
                  <a:gd name="T32" fmla="*/ 179 w 594"/>
                  <a:gd name="T33" fmla="*/ 603 h 1382"/>
                  <a:gd name="T34" fmla="*/ 202 w 594"/>
                  <a:gd name="T35" fmla="*/ 553 h 1382"/>
                  <a:gd name="T36" fmla="*/ 248 w 594"/>
                  <a:gd name="T37" fmla="*/ 452 h 1382"/>
                  <a:gd name="T38" fmla="*/ 308 w 594"/>
                  <a:gd name="T39" fmla="*/ 350 h 1382"/>
                  <a:gd name="T40" fmla="*/ 373 w 594"/>
                  <a:gd name="T41" fmla="*/ 254 h 1382"/>
                  <a:gd name="T42" fmla="*/ 442 w 594"/>
                  <a:gd name="T43" fmla="*/ 162 h 1382"/>
                  <a:gd name="T44" fmla="*/ 515 w 594"/>
                  <a:gd name="T45" fmla="*/ 79 h 1382"/>
                  <a:gd name="T46" fmla="*/ 594 w 594"/>
                  <a:gd name="T47" fmla="*/ 0 h 1382"/>
                  <a:gd name="T48" fmla="*/ 594 w 594"/>
                  <a:gd name="T49" fmla="*/ 0 h 1382"/>
                  <a:gd name="T50" fmla="*/ 594 w 594"/>
                  <a:gd name="T51" fmla="*/ 0 h 1382"/>
                  <a:gd name="T52" fmla="*/ 594 w 594"/>
                  <a:gd name="T53" fmla="*/ 0 h 1382"/>
                  <a:gd name="T54" fmla="*/ 511 w 594"/>
                  <a:gd name="T55" fmla="*/ 69 h 1382"/>
                  <a:gd name="T56" fmla="*/ 433 w 594"/>
                  <a:gd name="T57" fmla="*/ 143 h 1382"/>
                  <a:gd name="T58" fmla="*/ 359 w 594"/>
                  <a:gd name="T59" fmla="*/ 221 h 1382"/>
                  <a:gd name="T60" fmla="*/ 285 w 594"/>
                  <a:gd name="T61" fmla="*/ 304 h 1382"/>
                  <a:gd name="T62" fmla="*/ 221 w 594"/>
                  <a:gd name="T63" fmla="*/ 387 h 1382"/>
                  <a:gd name="T64" fmla="*/ 161 w 594"/>
                  <a:gd name="T65" fmla="*/ 475 h 1382"/>
                  <a:gd name="T66" fmla="*/ 110 w 594"/>
                  <a:gd name="T67" fmla="*/ 567 h 1382"/>
                  <a:gd name="T68" fmla="*/ 64 w 594"/>
                  <a:gd name="T69" fmla="*/ 663 h 1382"/>
                  <a:gd name="T70" fmla="*/ 64 w 594"/>
                  <a:gd name="T71" fmla="*/ 663 h 1382"/>
                  <a:gd name="T72" fmla="*/ 37 w 594"/>
                  <a:gd name="T73" fmla="*/ 742 h 1382"/>
                  <a:gd name="T74" fmla="*/ 18 w 594"/>
                  <a:gd name="T75" fmla="*/ 801 h 1382"/>
                  <a:gd name="T76" fmla="*/ 9 w 594"/>
                  <a:gd name="T77" fmla="*/ 857 h 1382"/>
                  <a:gd name="T78" fmla="*/ 0 w 594"/>
                  <a:gd name="T79" fmla="*/ 940 h 1382"/>
                  <a:gd name="T80" fmla="*/ 0 w 594"/>
                  <a:gd name="T81" fmla="*/ 940 h 1382"/>
                  <a:gd name="T82" fmla="*/ 0 w 594"/>
                  <a:gd name="T83" fmla="*/ 967 h 1382"/>
                  <a:gd name="T84" fmla="*/ 0 w 594"/>
                  <a:gd name="T85" fmla="*/ 1004 h 1382"/>
                  <a:gd name="T86" fmla="*/ 9 w 594"/>
                  <a:gd name="T87" fmla="*/ 1091 h 1382"/>
                  <a:gd name="T88" fmla="*/ 28 w 594"/>
                  <a:gd name="T89" fmla="*/ 1243 h 1382"/>
                  <a:gd name="T90" fmla="*/ 28 w 594"/>
                  <a:gd name="T91" fmla="*/ 1243 h 1382"/>
                  <a:gd name="T92" fmla="*/ 46 w 594"/>
                  <a:gd name="T93" fmla="*/ 1312 h 1382"/>
                  <a:gd name="T94" fmla="*/ 69 w 594"/>
                  <a:gd name="T95" fmla="*/ 1382 h 1382"/>
                  <a:gd name="T96" fmla="*/ 69 w 594"/>
                  <a:gd name="T97" fmla="*/ 1382 h 1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4" h="1382">
                    <a:moveTo>
                      <a:pt x="69" y="1382"/>
                    </a:moveTo>
                    <a:lnTo>
                      <a:pt x="69" y="1382"/>
                    </a:lnTo>
                    <a:lnTo>
                      <a:pt x="115" y="1382"/>
                    </a:lnTo>
                    <a:lnTo>
                      <a:pt x="115" y="1382"/>
                    </a:lnTo>
                    <a:lnTo>
                      <a:pt x="115" y="1363"/>
                    </a:lnTo>
                    <a:lnTo>
                      <a:pt x="110" y="1312"/>
                    </a:lnTo>
                    <a:lnTo>
                      <a:pt x="106" y="1248"/>
                    </a:lnTo>
                    <a:lnTo>
                      <a:pt x="106" y="1179"/>
                    </a:lnTo>
                    <a:lnTo>
                      <a:pt x="106" y="1179"/>
                    </a:lnTo>
                    <a:lnTo>
                      <a:pt x="110" y="1059"/>
                    </a:lnTo>
                    <a:lnTo>
                      <a:pt x="115" y="967"/>
                    </a:lnTo>
                    <a:lnTo>
                      <a:pt x="120" y="875"/>
                    </a:lnTo>
                    <a:lnTo>
                      <a:pt x="138" y="755"/>
                    </a:lnTo>
                    <a:lnTo>
                      <a:pt x="138" y="755"/>
                    </a:lnTo>
                    <a:lnTo>
                      <a:pt x="152" y="705"/>
                    </a:lnTo>
                    <a:lnTo>
                      <a:pt x="166" y="654"/>
                    </a:lnTo>
                    <a:lnTo>
                      <a:pt x="179" y="603"/>
                    </a:lnTo>
                    <a:lnTo>
                      <a:pt x="202" y="553"/>
                    </a:lnTo>
                    <a:lnTo>
                      <a:pt x="248" y="452"/>
                    </a:lnTo>
                    <a:lnTo>
                      <a:pt x="308" y="350"/>
                    </a:lnTo>
                    <a:lnTo>
                      <a:pt x="373" y="254"/>
                    </a:lnTo>
                    <a:lnTo>
                      <a:pt x="442" y="162"/>
                    </a:lnTo>
                    <a:lnTo>
                      <a:pt x="515" y="79"/>
                    </a:lnTo>
                    <a:lnTo>
                      <a:pt x="594" y="0"/>
                    </a:lnTo>
                    <a:lnTo>
                      <a:pt x="594" y="0"/>
                    </a:lnTo>
                    <a:lnTo>
                      <a:pt x="594" y="0"/>
                    </a:lnTo>
                    <a:lnTo>
                      <a:pt x="594" y="0"/>
                    </a:lnTo>
                    <a:lnTo>
                      <a:pt x="511" y="69"/>
                    </a:lnTo>
                    <a:lnTo>
                      <a:pt x="433" y="143"/>
                    </a:lnTo>
                    <a:lnTo>
                      <a:pt x="359" y="221"/>
                    </a:lnTo>
                    <a:lnTo>
                      <a:pt x="285" y="304"/>
                    </a:lnTo>
                    <a:lnTo>
                      <a:pt x="221" y="387"/>
                    </a:lnTo>
                    <a:lnTo>
                      <a:pt x="161" y="475"/>
                    </a:lnTo>
                    <a:lnTo>
                      <a:pt x="110" y="567"/>
                    </a:lnTo>
                    <a:lnTo>
                      <a:pt x="64" y="663"/>
                    </a:lnTo>
                    <a:lnTo>
                      <a:pt x="64" y="663"/>
                    </a:lnTo>
                    <a:lnTo>
                      <a:pt x="37" y="742"/>
                    </a:lnTo>
                    <a:lnTo>
                      <a:pt x="18" y="801"/>
                    </a:lnTo>
                    <a:lnTo>
                      <a:pt x="9" y="857"/>
                    </a:lnTo>
                    <a:lnTo>
                      <a:pt x="0" y="940"/>
                    </a:lnTo>
                    <a:lnTo>
                      <a:pt x="0" y="940"/>
                    </a:lnTo>
                    <a:lnTo>
                      <a:pt x="0" y="967"/>
                    </a:lnTo>
                    <a:lnTo>
                      <a:pt x="0" y="1004"/>
                    </a:lnTo>
                    <a:lnTo>
                      <a:pt x="9" y="1091"/>
                    </a:lnTo>
                    <a:lnTo>
                      <a:pt x="28" y="1243"/>
                    </a:lnTo>
                    <a:lnTo>
                      <a:pt x="28" y="1243"/>
                    </a:lnTo>
                    <a:lnTo>
                      <a:pt x="46" y="1312"/>
                    </a:lnTo>
                    <a:lnTo>
                      <a:pt x="69" y="1382"/>
                    </a:lnTo>
                    <a:lnTo>
                      <a:pt x="69" y="138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" name="Freeform 14"/>
              <p:cNvSpPr>
                <a:spLocks/>
              </p:cNvSpPr>
              <p:nvPr/>
            </p:nvSpPr>
            <p:spPr bwMode="auto">
              <a:xfrm>
                <a:off x="2837581" y="3077369"/>
                <a:ext cx="132139" cy="746125"/>
              </a:xfrm>
              <a:custGeom>
                <a:avLst/>
                <a:gdLst>
                  <a:gd name="T0" fmla="*/ 18 w 82"/>
                  <a:gd name="T1" fmla="*/ 0 h 470"/>
                  <a:gd name="T2" fmla="*/ 18 w 82"/>
                  <a:gd name="T3" fmla="*/ 0 h 470"/>
                  <a:gd name="T4" fmla="*/ 32 w 82"/>
                  <a:gd name="T5" fmla="*/ 56 h 470"/>
                  <a:gd name="T6" fmla="*/ 41 w 82"/>
                  <a:gd name="T7" fmla="*/ 111 h 470"/>
                  <a:gd name="T8" fmla="*/ 46 w 82"/>
                  <a:gd name="T9" fmla="*/ 217 h 470"/>
                  <a:gd name="T10" fmla="*/ 46 w 82"/>
                  <a:gd name="T11" fmla="*/ 217 h 470"/>
                  <a:gd name="T12" fmla="*/ 46 w 82"/>
                  <a:gd name="T13" fmla="*/ 249 h 470"/>
                  <a:gd name="T14" fmla="*/ 46 w 82"/>
                  <a:gd name="T15" fmla="*/ 281 h 470"/>
                  <a:gd name="T16" fmla="*/ 32 w 82"/>
                  <a:gd name="T17" fmla="*/ 341 h 470"/>
                  <a:gd name="T18" fmla="*/ 13 w 82"/>
                  <a:gd name="T19" fmla="*/ 401 h 470"/>
                  <a:gd name="T20" fmla="*/ 0 w 82"/>
                  <a:gd name="T21" fmla="*/ 461 h 470"/>
                  <a:gd name="T22" fmla="*/ 0 w 82"/>
                  <a:gd name="T23" fmla="*/ 461 h 470"/>
                  <a:gd name="T24" fmla="*/ 4 w 82"/>
                  <a:gd name="T25" fmla="*/ 470 h 470"/>
                  <a:gd name="T26" fmla="*/ 9 w 82"/>
                  <a:gd name="T27" fmla="*/ 470 h 470"/>
                  <a:gd name="T28" fmla="*/ 9 w 82"/>
                  <a:gd name="T29" fmla="*/ 465 h 470"/>
                  <a:gd name="T30" fmla="*/ 9 w 82"/>
                  <a:gd name="T31" fmla="*/ 465 h 470"/>
                  <a:gd name="T32" fmla="*/ 32 w 82"/>
                  <a:gd name="T33" fmla="*/ 442 h 470"/>
                  <a:gd name="T34" fmla="*/ 50 w 82"/>
                  <a:gd name="T35" fmla="*/ 419 h 470"/>
                  <a:gd name="T36" fmla="*/ 64 w 82"/>
                  <a:gd name="T37" fmla="*/ 392 h 470"/>
                  <a:gd name="T38" fmla="*/ 73 w 82"/>
                  <a:gd name="T39" fmla="*/ 364 h 470"/>
                  <a:gd name="T40" fmla="*/ 78 w 82"/>
                  <a:gd name="T41" fmla="*/ 332 h 470"/>
                  <a:gd name="T42" fmla="*/ 82 w 82"/>
                  <a:gd name="T43" fmla="*/ 304 h 470"/>
                  <a:gd name="T44" fmla="*/ 82 w 82"/>
                  <a:gd name="T45" fmla="*/ 240 h 470"/>
                  <a:gd name="T46" fmla="*/ 73 w 82"/>
                  <a:gd name="T47" fmla="*/ 175 h 470"/>
                  <a:gd name="T48" fmla="*/ 55 w 82"/>
                  <a:gd name="T49" fmla="*/ 115 h 470"/>
                  <a:gd name="T50" fmla="*/ 36 w 82"/>
                  <a:gd name="T51" fmla="*/ 56 h 470"/>
                  <a:gd name="T52" fmla="*/ 18 w 82"/>
                  <a:gd name="T53" fmla="*/ 0 h 470"/>
                  <a:gd name="T54" fmla="*/ 18 w 82"/>
                  <a:gd name="T55" fmla="*/ 0 h 470"/>
                  <a:gd name="T56" fmla="*/ 18 w 82"/>
                  <a:gd name="T57" fmla="*/ 0 h 470"/>
                  <a:gd name="T58" fmla="*/ 18 w 82"/>
                  <a:gd name="T59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2" h="470">
                    <a:moveTo>
                      <a:pt x="18" y="0"/>
                    </a:moveTo>
                    <a:lnTo>
                      <a:pt x="18" y="0"/>
                    </a:lnTo>
                    <a:lnTo>
                      <a:pt x="32" y="56"/>
                    </a:lnTo>
                    <a:lnTo>
                      <a:pt x="41" y="111"/>
                    </a:lnTo>
                    <a:lnTo>
                      <a:pt x="46" y="217"/>
                    </a:lnTo>
                    <a:lnTo>
                      <a:pt x="46" y="217"/>
                    </a:lnTo>
                    <a:lnTo>
                      <a:pt x="46" y="249"/>
                    </a:lnTo>
                    <a:lnTo>
                      <a:pt x="46" y="281"/>
                    </a:lnTo>
                    <a:lnTo>
                      <a:pt x="32" y="341"/>
                    </a:lnTo>
                    <a:lnTo>
                      <a:pt x="13" y="401"/>
                    </a:lnTo>
                    <a:lnTo>
                      <a:pt x="0" y="461"/>
                    </a:lnTo>
                    <a:lnTo>
                      <a:pt x="0" y="461"/>
                    </a:lnTo>
                    <a:lnTo>
                      <a:pt x="4" y="470"/>
                    </a:lnTo>
                    <a:lnTo>
                      <a:pt x="9" y="470"/>
                    </a:lnTo>
                    <a:lnTo>
                      <a:pt x="9" y="465"/>
                    </a:lnTo>
                    <a:lnTo>
                      <a:pt x="9" y="465"/>
                    </a:lnTo>
                    <a:lnTo>
                      <a:pt x="32" y="442"/>
                    </a:lnTo>
                    <a:lnTo>
                      <a:pt x="50" y="419"/>
                    </a:lnTo>
                    <a:lnTo>
                      <a:pt x="64" y="392"/>
                    </a:lnTo>
                    <a:lnTo>
                      <a:pt x="73" y="364"/>
                    </a:lnTo>
                    <a:lnTo>
                      <a:pt x="78" y="332"/>
                    </a:lnTo>
                    <a:lnTo>
                      <a:pt x="82" y="304"/>
                    </a:lnTo>
                    <a:lnTo>
                      <a:pt x="82" y="240"/>
                    </a:lnTo>
                    <a:lnTo>
                      <a:pt x="73" y="175"/>
                    </a:lnTo>
                    <a:lnTo>
                      <a:pt x="55" y="115"/>
                    </a:lnTo>
                    <a:lnTo>
                      <a:pt x="36" y="56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" name="Freeform 15"/>
              <p:cNvSpPr>
                <a:spLocks/>
              </p:cNvSpPr>
              <p:nvPr/>
            </p:nvSpPr>
            <p:spPr bwMode="auto">
              <a:xfrm>
                <a:off x="2932656" y="2894807"/>
                <a:ext cx="207877" cy="490538"/>
              </a:xfrm>
              <a:custGeom>
                <a:avLst/>
                <a:gdLst>
                  <a:gd name="T0" fmla="*/ 129 w 129"/>
                  <a:gd name="T1" fmla="*/ 0 h 309"/>
                  <a:gd name="T2" fmla="*/ 129 w 129"/>
                  <a:gd name="T3" fmla="*/ 0 h 309"/>
                  <a:gd name="T4" fmla="*/ 88 w 129"/>
                  <a:gd name="T5" fmla="*/ 46 h 309"/>
                  <a:gd name="T6" fmla="*/ 60 w 129"/>
                  <a:gd name="T7" fmla="*/ 79 h 309"/>
                  <a:gd name="T8" fmla="*/ 37 w 129"/>
                  <a:gd name="T9" fmla="*/ 115 h 309"/>
                  <a:gd name="T10" fmla="*/ 19 w 129"/>
                  <a:gd name="T11" fmla="*/ 157 h 309"/>
                  <a:gd name="T12" fmla="*/ 5 w 129"/>
                  <a:gd name="T13" fmla="*/ 203 h 309"/>
                  <a:gd name="T14" fmla="*/ 0 w 129"/>
                  <a:gd name="T15" fmla="*/ 253 h 309"/>
                  <a:gd name="T16" fmla="*/ 0 w 129"/>
                  <a:gd name="T17" fmla="*/ 277 h 309"/>
                  <a:gd name="T18" fmla="*/ 5 w 129"/>
                  <a:gd name="T19" fmla="*/ 309 h 309"/>
                  <a:gd name="T20" fmla="*/ 5 w 129"/>
                  <a:gd name="T21" fmla="*/ 309 h 309"/>
                  <a:gd name="T22" fmla="*/ 10 w 129"/>
                  <a:gd name="T23" fmla="*/ 309 h 309"/>
                  <a:gd name="T24" fmla="*/ 10 w 129"/>
                  <a:gd name="T25" fmla="*/ 304 h 309"/>
                  <a:gd name="T26" fmla="*/ 10 w 129"/>
                  <a:gd name="T27" fmla="*/ 304 h 309"/>
                  <a:gd name="T28" fmla="*/ 14 w 129"/>
                  <a:gd name="T29" fmla="*/ 267 h 309"/>
                  <a:gd name="T30" fmla="*/ 19 w 129"/>
                  <a:gd name="T31" fmla="*/ 226 h 309"/>
                  <a:gd name="T32" fmla="*/ 33 w 129"/>
                  <a:gd name="T33" fmla="*/ 184 h 309"/>
                  <a:gd name="T34" fmla="*/ 42 w 129"/>
                  <a:gd name="T35" fmla="*/ 148 h 309"/>
                  <a:gd name="T36" fmla="*/ 60 w 129"/>
                  <a:gd name="T37" fmla="*/ 106 h 309"/>
                  <a:gd name="T38" fmla="*/ 79 w 129"/>
                  <a:gd name="T39" fmla="*/ 69 h 309"/>
                  <a:gd name="T40" fmla="*/ 102 w 129"/>
                  <a:gd name="T41" fmla="*/ 33 h 309"/>
                  <a:gd name="T42" fmla="*/ 129 w 129"/>
                  <a:gd name="T43" fmla="*/ 0 h 309"/>
                  <a:gd name="T44" fmla="*/ 129 w 129"/>
                  <a:gd name="T45" fmla="*/ 0 h 309"/>
                  <a:gd name="T46" fmla="*/ 129 w 129"/>
                  <a:gd name="T47" fmla="*/ 0 h 309"/>
                  <a:gd name="T48" fmla="*/ 129 w 129"/>
                  <a:gd name="T49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9" h="309">
                    <a:moveTo>
                      <a:pt x="129" y="0"/>
                    </a:moveTo>
                    <a:lnTo>
                      <a:pt x="129" y="0"/>
                    </a:lnTo>
                    <a:lnTo>
                      <a:pt x="88" y="46"/>
                    </a:lnTo>
                    <a:lnTo>
                      <a:pt x="60" y="79"/>
                    </a:lnTo>
                    <a:lnTo>
                      <a:pt x="37" y="115"/>
                    </a:lnTo>
                    <a:lnTo>
                      <a:pt x="19" y="157"/>
                    </a:lnTo>
                    <a:lnTo>
                      <a:pt x="5" y="203"/>
                    </a:lnTo>
                    <a:lnTo>
                      <a:pt x="0" y="253"/>
                    </a:lnTo>
                    <a:lnTo>
                      <a:pt x="0" y="277"/>
                    </a:lnTo>
                    <a:lnTo>
                      <a:pt x="5" y="309"/>
                    </a:lnTo>
                    <a:lnTo>
                      <a:pt x="5" y="309"/>
                    </a:lnTo>
                    <a:lnTo>
                      <a:pt x="10" y="309"/>
                    </a:lnTo>
                    <a:lnTo>
                      <a:pt x="10" y="304"/>
                    </a:lnTo>
                    <a:lnTo>
                      <a:pt x="10" y="304"/>
                    </a:lnTo>
                    <a:lnTo>
                      <a:pt x="14" y="267"/>
                    </a:lnTo>
                    <a:lnTo>
                      <a:pt x="19" y="226"/>
                    </a:lnTo>
                    <a:lnTo>
                      <a:pt x="33" y="184"/>
                    </a:lnTo>
                    <a:lnTo>
                      <a:pt x="42" y="148"/>
                    </a:lnTo>
                    <a:lnTo>
                      <a:pt x="60" y="106"/>
                    </a:lnTo>
                    <a:lnTo>
                      <a:pt x="79" y="69"/>
                    </a:lnTo>
                    <a:lnTo>
                      <a:pt x="102" y="33"/>
                    </a:lnTo>
                    <a:lnTo>
                      <a:pt x="129" y="0"/>
                    </a:lnTo>
                    <a:lnTo>
                      <a:pt x="129" y="0"/>
                    </a:lnTo>
                    <a:lnTo>
                      <a:pt x="129" y="0"/>
                    </a:lnTo>
                    <a:lnTo>
                      <a:pt x="129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" name="Freeform 16"/>
              <p:cNvSpPr>
                <a:spLocks/>
              </p:cNvSpPr>
              <p:nvPr/>
            </p:nvSpPr>
            <p:spPr bwMode="auto">
              <a:xfrm>
                <a:off x="2615201" y="2507457"/>
                <a:ext cx="29006" cy="439738"/>
              </a:xfrm>
              <a:custGeom>
                <a:avLst/>
                <a:gdLst>
                  <a:gd name="T0" fmla="*/ 0 w 18"/>
                  <a:gd name="T1" fmla="*/ 5 h 277"/>
                  <a:gd name="T2" fmla="*/ 0 w 18"/>
                  <a:gd name="T3" fmla="*/ 5 h 277"/>
                  <a:gd name="T4" fmla="*/ 0 w 18"/>
                  <a:gd name="T5" fmla="*/ 37 h 277"/>
                  <a:gd name="T6" fmla="*/ 0 w 18"/>
                  <a:gd name="T7" fmla="*/ 74 h 277"/>
                  <a:gd name="T8" fmla="*/ 4 w 18"/>
                  <a:gd name="T9" fmla="*/ 143 h 277"/>
                  <a:gd name="T10" fmla="*/ 4 w 18"/>
                  <a:gd name="T11" fmla="*/ 143 h 277"/>
                  <a:gd name="T12" fmla="*/ 9 w 18"/>
                  <a:gd name="T13" fmla="*/ 277 h 277"/>
                  <a:gd name="T14" fmla="*/ 9 w 18"/>
                  <a:gd name="T15" fmla="*/ 277 h 277"/>
                  <a:gd name="T16" fmla="*/ 9 w 18"/>
                  <a:gd name="T17" fmla="*/ 277 h 277"/>
                  <a:gd name="T18" fmla="*/ 13 w 18"/>
                  <a:gd name="T19" fmla="*/ 277 h 277"/>
                  <a:gd name="T20" fmla="*/ 13 w 18"/>
                  <a:gd name="T21" fmla="*/ 277 h 277"/>
                  <a:gd name="T22" fmla="*/ 18 w 18"/>
                  <a:gd name="T23" fmla="*/ 249 h 277"/>
                  <a:gd name="T24" fmla="*/ 18 w 18"/>
                  <a:gd name="T25" fmla="*/ 217 h 277"/>
                  <a:gd name="T26" fmla="*/ 13 w 18"/>
                  <a:gd name="T27" fmla="*/ 157 h 277"/>
                  <a:gd name="T28" fmla="*/ 13 w 18"/>
                  <a:gd name="T29" fmla="*/ 157 h 277"/>
                  <a:gd name="T30" fmla="*/ 0 w 18"/>
                  <a:gd name="T31" fmla="*/ 5 h 277"/>
                  <a:gd name="T32" fmla="*/ 0 w 18"/>
                  <a:gd name="T33" fmla="*/ 5 h 277"/>
                  <a:gd name="T34" fmla="*/ 0 w 18"/>
                  <a:gd name="T35" fmla="*/ 0 h 277"/>
                  <a:gd name="T36" fmla="*/ 0 w 18"/>
                  <a:gd name="T37" fmla="*/ 5 h 277"/>
                  <a:gd name="T38" fmla="*/ 0 w 18"/>
                  <a:gd name="T39" fmla="*/ 5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" h="277">
                    <a:moveTo>
                      <a:pt x="0" y="5"/>
                    </a:moveTo>
                    <a:lnTo>
                      <a:pt x="0" y="5"/>
                    </a:lnTo>
                    <a:lnTo>
                      <a:pt x="0" y="37"/>
                    </a:lnTo>
                    <a:lnTo>
                      <a:pt x="0" y="74"/>
                    </a:lnTo>
                    <a:lnTo>
                      <a:pt x="4" y="143"/>
                    </a:lnTo>
                    <a:lnTo>
                      <a:pt x="4" y="143"/>
                    </a:lnTo>
                    <a:lnTo>
                      <a:pt x="9" y="277"/>
                    </a:lnTo>
                    <a:lnTo>
                      <a:pt x="9" y="277"/>
                    </a:lnTo>
                    <a:lnTo>
                      <a:pt x="9" y="277"/>
                    </a:lnTo>
                    <a:lnTo>
                      <a:pt x="13" y="277"/>
                    </a:lnTo>
                    <a:lnTo>
                      <a:pt x="13" y="277"/>
                    </a:lnTo>
                    <a:lnTo>
                      <a:pt x="18" y="249"/>
                    </a:lnTo>
                    <a:lnTo>
                      <a:pt x="18" y="217"/>
                    </a:lnTo>
                    <a:lnTo>
                      <a:pt x="13" y="157"/>
                    </a:lnTo>
                    <a:lnTo>
                      <a:pt x="13" y="157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" name="Freeform 17"/>
              <p:cNvSpPr>
                <a:spLocks/>
              </p:cNvSpPr>
              <p:nvPr/>
            </p:nvSpPr>
            <p:spPr bwMode="auto">
              <a:xfrm>
                <a:off x="1783693" y="2624932"/>
                <a:ext cx="111190" cy="504825"/>
              </a:xfrm>
              <a:custGeom>
                <a:avLst/>
                <a:gdLst>
                  <a:gd name="T0" fmla="*/ 64 w 69"/>
                  <a:gd name="T1" fmla="*/ 0 h 318"/>
                  <a:gd name="T2" fmla="*/ 64 w 69"/>
                  <a:gd name="T3" fmla="*/ 0 h 318"/>
                  <a:gd name="T4" fmla="*/ 46 w 69"/>
                  <a:gd name="T5" fmla="*/ 32 h 318"/>
                  <a:gd name="T6" fmla="*/ 28 w 69"/>
                  <a:gd name="T7" fmla="*/ 69 h 318"/>
                  <a:gd name="T8" fmla="*/ 18 w 69"/>
                  <a:gd name="T9" fmla="*/ 106 h 318"/>
                  <a:gd name="T10" fmla="*/ 9 w 69"/>
                  <a:gd name="T11" fmla="*/ 147 h 318"/>
                  <a:gd name="T12" fmla="*/ 5 w 69"/>
                  <a:gd name="T13" fmla="*/ 189 h 318"/>
                  <a:gd name="T14" fmla="*/ 0 w 69"/>
                  <a:gd name="T15" fmla="*/ 235 h 318"/>
                  <a:gd name="T16" fmla="*/ 5 w 69"/>
                  <a:gd name="T17" fmla="*/ 318 h 318"/>
                  <a:gd name="T18" fmla="*/ 5 w 69"/>
                  <a:gd name="T19" fmla="*/ 318 h 318"/>
                  <a:gd name="T20" fmla="*/ 5 w 69"/>
                  <a:gd name="T21" fmla="*/ 318 h 318"/>
                  <a:gd name="T22" fmla="*/ 9 w 69"/>
                  <a:gd name="T23" fmla="*/ 318 h 318"/>
                  <a:gd name="T24" fmla="*/ 9 w 69"/>
                  <a:gd name="T25" fmla="*/ 318 h 318"/>
                  <a:gd name="T26" fmla="*/ 9 w 69"/>
                  <a:gd name="T27" fmla="*/ 235 h 318"/>
                  <a:gd name="T28" fmla="*/ 18 w 69"/>
                  <a:gd name="T29" fmla="*/ 156 h 318"/>
                  <a:gd name="T30" fmla="*/ 23 w 69"/>
                  <a:gd name="T31" fmla="*/ 120 h 318"/>
                  <a:gd name="T32" fmla="*/ 32 w 69"/>
                  <a:gd name="T33" fmla="*/ 78 h 318"/>
                  <a:gd name="T34" fmla="*/ 46 w 69"/>
                  <a:gd name="T35" fmla="*/ 41 h 318"/>
                  <a:gd name="T36" fmla="*/ 69 w 69"/>
                  <a:gd name="T37" fmla="*/ 5 h 318"/>
                  <a:gd name="T38" fmla="*/ 69 w 69"/>
                  <a:gd name="T39" fmla="*/ 5 h 318"/>
                  <a:gd name="T40" fmla="*/ 64 w 69"/>
                  <a:gd name="T41" fmla="*/ 0 h 318"/>
                  <a:gd name="T42" fmla="*/ 64 w 69"/>
                  <a:gd name="T43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318">
                    <a:moveTo>
                      <a:pt x="64" y="0"/>
                    </a:moveTo>
                    <a:lnTo>
                      <a:pt x="64" y="0"/>
                    </a:lnTo>
                    <a:lnTo>
                      <a:pt x="46" y="32"/>
                    </a:lnTo>
                    <a:lnTo>
                      <a:pt x="28" y="69"/>
                    </a:lnTo>
                    <a:lnTo>
                      <a:pt x="18" y="106"/>
                    </a:lnTo>
                    <a:lnTo>
                      <a:pt x="9" y="147"/>
                    </a:lnTo>
                    <a:lnTo>
                      <a:pt x="5" y="189"/>
                    </a:lnTo>
                    <a:lnTo>
                      <a:pt x="0" y="235"/>
                    </a:lnTo>
                    <a:lnTo>
                      <a:pt x="5" y="318"/>
                    </a:lnTo>
                    <a:lnTo>
                      <a:pt x="5" y="318"/>
                    </a:lnTo>
                    <a:lnTo>
                      <a:pt x="5" y="318"/>
                    </a:lnTo>
                    <a:lnTo>
                      <a:pt x="9" y="318"/>
                    </a:lnTo>
                    <a:lnTo>
                      <a:pt x="9" y="318"/>
                    </a:lnTo>
                    <a:lnTo>
                      <a:pt x="9" y="235"/>
                    </a:lnTo>
                    <a:lnTo>
                      <a:pt x="18" y="156"/>
                    </a:lnTo>
                    <a:lnTo>
                      <a:pt x="23" y="120"/>
                    </a:lnTo>
                    <a:lnTo>
                      <a:pt x="32" y="78"/>
                    </a:lnTo>
                    <a:lnTo>
                      <a:pt x="46" y="41"/>
                    </a:lnTo>
                    <a:lnTo>
                      <a:pt x="69" y="5"/>
                    </a:lnTo>
                    <a:lnTo>
                      <a:pt x="69" y="5"/>
                    </a:lnTo>
                    <a:lnTo>
                      <a:pt x="64" y="0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" name="Freeform 18"/>
              <p:cNvSpPr>
                <a:spLocks/>
              </p:cNvSpPr>
              <p:nvPr/>
            </p:nvSpPr>
            <p:spPr bwMode="auto">
              <a:xfrm>
                <a:off x="1293813" y="3531394"/>
                <a:ext cx="897577" cy="328613"/>
              </a:xfrm>
              <a:custGeom>
                <a:avLst/>
                <a:gdLst>
                  <a:gd name="T0" fmla="*/ 5 w 557"/>
                  <a:gd name="T1" fmla="*/ 14 h 207"/>
                  <a:gd name="T2" fmla="*/ 5 w 557"/>
                  <a:gd name="T3" fmla="*/ 14 h 207"/>
                  <a:gd name="T4" fmla="*/ 148 w 557"/>
                  <a:gd name="T5" fmla="*/ 27 h 207"/>
                  <a:gd name="T6" fmla="*/ 217 w 557"/>
                  <a:gd name="T7" fmla="*/ 37 h 207"/>
                  <a:gd name="T8" fmla="*/ 286 w 557"/>
                  <a:gd name="T9" fmla="*/ 50 h 207"/>
                  <a:gd name="T10" fmla="*/ 286 w 557"/>
                  <a:gd name="T11" fmla="*/ 50 h 207"/>
                  <a:gd name="T12" fmla="*/ 327 w 557"/>
                  <a:gd name="T13" fmla="*/ 64 h 207"/>
                  <a:gd name="T14" fmla="*/ 368 w 557"/>
                  <a:gd name="T15" fmla="*/ 83 h 207"/>
                  <a:gd name="T16" fmla="*/ 405 w 557"/>
                  <a:gd name="T17" fmla="*/ 101 h 207"/>
                  <a:gd name="T18" fmla="*/ 442 w 557"/>
                  <a:gd name="T19" fmla="*/ 124 h 207"/>
                  <a:gd name="T20" fmla="*/ 502 w 557"/>
                  <a:gd name="T21" fmla="*/ 166 h 207"/>
                  <a:gd name="T22" fmla="*/ 548 w 557"/>
                  <a:gd name="T23" fmla="*/ 202 h 207"/>
                  <a:gd name="T24" fmla="*/ 548 w 557"/>
                  <a:gd name="T25" fmla="*/ 202 h 207"/>
                  <a:gd name="T26" fmla="*/ 553 w 557"/>
                  <a:gd name="T27" fmla="*/ 207 h 207"/>
                  <a:gd name="T28" fmla="*/ 557 w 557"/>
                  <a:gd name="T29" fmla="*/ 202 h 207"/>
                  <a:gd name="T30" fmla="*/ 557 w 557"/>
                  <a:gd name="T31" fmla="*/ 202 h 207"/>
                  <a:gd name="T32" fmla="*/ 557 w 557"/>
                  <a:gd name="T33" fmla="*/ 198 h 207"/>
                  <a:gd name="T34" fmla="*/ 557 w 557"/>
                  <a:gd name="T35" fmla="*/ 198 h 207"/>
                  <a:gd name="T36" fmla="*/ 543 w 557"/>
                  <a:gd name="T37" fmla="*/ 166 h 207"/>
                  <a:gd name="T38" fmla="*/ 520 w 557"/>
                  <a:gd name="T39" fmla="*/ 143 h 207"/>
                  <a:gd name="T40" fmla="*/ 497 w 557"/>
                  <a:gd name="T41" fmla="*/ 115 h 207"/>
                  <a:gd name="T42" fmla="*/ 465 w 557"/>
                  <a:gd name="T43" fmla="*/ 96 h 207"/>
                  <a:gd name="T44" fmla="*/ 433 w 557"/>
                  <a:gd name="T45" fmla="*/ 78 h 207"/>
                  <a:gd name="T46" fmla="*/ 396 w 557"/>
                  <a:gd name="T47" fmla="*/ 60 h 207"/>
                  <a:gd name="T48" fmla="*/ 322 w 557"/>
                  <a:gd name="T49" fmla="*/ 32 h 207"/>
                  <a:gd name="T50" fmla="*/ 240 w 557"/>
                  <a:gd name="T51" fmla="*/ 14 h 207"/>
                  <a:gd name="T52" fmla="*/ 157 w 557"/>
                  <a:gd name="T53" fmla="*/ 4 h 207"/>
                  <a:gd name="T54" fmla="*/ 79 w 557"/>
                  <a:gd name="T55" fmla="*/ 0 h 207"/>
                  <a:gd name="T56" fmla="*/ 5 w 557"/>
                  <a:gd name="T57" fmla="*/ 4 h 207"/>
                  <a:gd name="T58" fmla="*/ 5 w 557"/>
                  <a:gd name="T59" fmla="*/ 4 h 207"/>
                  <a:gd name="T60" fmla="*/ 0 w 557"/>
                  <a:gd name="T61" fmla="*/ 9 h 207"/>
                  <a:gd name="T62" fmla="*/ 0 w 557"/>
                  <a:gd name="T63" fmla="*/ 9 h 207"/>
                  <a:gd name="T64" fmla="*/ 5 w 557"/>
                  <a:gd name="T65" fmla="*/ 14 h 207"/>
                  <a:gd name="T66" fmla="*/ 5 w 557"/>
                  <a:gd name="T67" fmla="*/ 14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57" h="207">
                    <a:moveTo>
                      <a:pt x="5" y="14"/>
                    </a:moveTo>
                    <a:lnTo>
                      <a:pt x="5" y="14"/>
                    </a:lnTo>
                    <a:lnTo>
                      <a:pt x="148" y="27"/>
                    </a:lnTo>
                    <a:lnTo>
                      <a:pt x="217" y="37"/>
                    </a:lnTo>
                    <a:lnTo>
                      <a:pt x="286" y="50"/>
                    </a:lnTo>
                    <a:lnTo>
                      <a:pt x="286" y="50"/>
                    </a:lnTo>
                    <a:lnTo>
                      <a:pt x="327" y="64"/>
                    </a:lnTo>
                    <a:lnTo>
                      <a:pt x="368" y="83"/>
                    </a:lnTo>
                    <a:lnTo>
                      <a:pt x="405" y="101"/>
                    </a:lnTo>
                    <a:lnTo>
                      <a:pt x="442" y="124"/>
                    </a:lnTo>
                    <a:lnTo>
                      <a:pt x="502" y="166"/>
                    </a:lnTo>
                    <a:lnTo>
                      <a:pt x="548" y="202"/>
                    </a:lnTo>
                    <a:lnTo>
                      <a:pt x="548" y="202"/>
                    </a:lnTo>
                    <a:lnTo>
                      <a:pt x="553" y="207"/>
                    </a:lnTo>
                    <a:lnTo>
                      <a:pt x="557" y="202"/>
                    </a:lnTo>
                    <a:lnTo>
                      <a:pt x="557" y="202"/>
                    </a:lnTo>
                    <a:lnTo>
                      <a:pt x="557" y="198"/>
                    </a:lnTo>
                    <a:lnTo>
                      <a:pt x="557" y="198"/>
                    </a:lnTo>
                    <a:lnTo>
                      <a:pt x="543" y="166"/>
                    </a:lnTo>
                    <a:lnTo>
                      <a:pt x="520" y="143"/>
                    </a:lnTo>
                    <a:lnTo>
                      <a:pt x="497" y="115"/>
                    </a:lnTo>
                    <a:lnTo>
                      <a:pt x="465" y="96"/>
                    </a:lnTo>
                    <a:lnTo>
                      <a:pt x="433" y="78"/>
                    </a:lnTo>
                    <a:lnTo>
                      <a:pt x="396" y="60"/>
                    </a:lnTo>
                    <a:lnTo>
                      <a:pt x="322" y="32"/>
                    </a:lnTo>
                    <a:lnTo>
                      <a:pt x="240" y="14"/>
                    </a:lnTo>
                    <a:lnTo>
                      <a:pt x="157" y="4"/>
                    </a:lnTo>
                    <a:lnTo>
                      <a:pt x="79" y="0"/>
                    </a:lnTo>
                    <a:lnTo>
                      <a:pt x="5" y="4"/>
                    </a:lnTo>
                    <a:lnTo>
                      <a:pt x="5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5" y="14"/>
                    </a:lnTo>
                    <a:lnTo>
                      <a:pt x="5" y="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" name="Freeform 19"/>
              <p:cNvSpPr>
                <a:spLocks/>
              </p:cNvSpPr>
              <p:nvPr/>
            </p:nvSpPr>
            <p:spPr bwMode="auto">
              <a:xfrm>
                <a:off x="1361494" y="3377407"/>
                <a:ext cx="185317" cy="176213"/>
              </a:xfrm>
              <a:custGeom>
                <a:avLst/>
                <a:gdLst>
                  <a:gd name="T0" fmla="*/ 0 w 115"/>
                  <a:gd name="T1" fmla="*/ 0 h 111"/>
                  <a:gd name="T2" fmla="*/ 0 w 115"/>
                  <a:gd name="T3" fmla="*/ 0 h 111"/>
                  <a:gd name="T4" fmla="*/ 46 w 115"/>
                  <a:gd name="T5" fmla="*/ 60 h 111"/>
                  <a:gd name="T6" fmla="*/ 46 w 115"/>
                  <a:gd name="T7" fmla="*/ 60 h 111"/>
                  <a:gd name="T8" fmla="*/ 73 w 115"/>
                  <a:gd name="T9" fmla="*/ 88 h 111"/>
                  <a:gd name="T10" fmla="*/ 87 w 115"/>
                  <a:gd name="T11" fmla="*/ 101 h 111"/>
                  <a:gd name="T12" fmla="*/ 106 w 115"/>
                  <a:gd name="T13" fmla="*/ 111 h 111"/>
                  <a:gd name="T14" fmla="*/ 106 w 115"/>
                  <a:gd name="T15" fmla="*/ 111 h 111"/>
                  <a:gd name="T16" fmla="*/ 115 w 115"/>
                  <a:gd name="T17" fmla="*/ 111 h 111"/>
                  <a:gd name="T18" fmla="*/ 115 w 115"/>
                  <a:gd name="T19" fmla="*/ 106 h 111"/>
                  <a:gd name="T20" fmla="*/ 115 w 115"/>
                  <a:gd name="T21" fmla="*/ 101 h 111"/>
                  <a:gd name="T22" fmla="*/ 115 w 115"/>
                  <a:gd name="T23" fmla="*/ 101 h 111"/>
                  <a:gd name="T24" fmla="*/ 87 w 115"/>
                  <a:gd name="T25" fmla="*/ 83 h 111"/>
                  <a:gd name="T26" fmla="*/ 60 w 115"/>
                  <a:gd name="T27" fmla="*/ 60 h 111"/>
                  <a:gd name="T28" fmla="*/ 60 w 115"/>
                  <a:gd name="T29" fmla="*/ 60 h 111"/>
                  <a:gd name="T30" fmla="*/ 27 w 115"/>
                  <a:gd name="T31" fmla="*/ 28 h 111"/>
                  <a:gd name="T32" fmla="*/ 0 w 115"/>
                  <a:gd name="T33" fmla="*/ 0 h 111"/>
                  <a:gd name="T34" fmla="*/ 0 w 115"/>
                  <a:gd name="T35" fmla="*/ 0 h 111"/>
                  <a:gd name="T36" fmla="*/ 0 w 115"/>
                  <a:gd name="T37" fmla="*/ 0 h 111"/>
                  <a:gd name="T38" fmla="*/ 0 w 115"/>
                  <a:gd name="T39" fmla="*/ 0 h 111"/>
                  <a:gd name="T40" fmla="*/ 0 w 115"/>
                  <a:gd name="T41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111">
                    <a:moveTo>
                      <a:pt x="0" y="0"/>
                    </a:moveTo>
                    <a:lnTo>
                      <a:pt x="0" y="0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73" y="88"/>
                    </a:lnTo>
                    <a:lnTo>
                      <a:pt x="87" y="101"/>
                    </a:lnTo>
                    <a:lnTo>
                      <a:pt x="106" y="111"/>
                    </a:lnTo>
                    <a:lnTo>
                      <a:pt x="106" y="111"/>
                    </a:lnTo>
                    <a:lnTo>
                      <a:pt x="115" y="111"/>
                    </a:lnTo>
                    <a:lnTo>
                      <a:pt x="115" y="106"/>
                    </a:lnTo>
                    <a:lnTo>
                      <a:pt x="115" y="101"/>
                    </a:lnTo>
                    <a:lnTo>
                      <a:pt x="115" y="101"/>
                    </a:lnTo>
                    <a:lnTo>
                      <a:pt x="87" y="83"/>
                    </a:lnTo>
                    <a:lnTo>
                      <a:pt x="60" y="60"/>
                    </a:lnTo>
                    <a:lnTo>
                      <a:pt x="60" y="60"/>
                    </a:lnTo>
                    <a:lnTo>
                      <a:pt x="27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" name="Freeform 20"/>
              <p:cNvSpPr>
                <a:spLocks/>
              </p:cNvSpPr>
              <p:nvPr/>
            </p:nvSpPr>
            <p:spPr bwMode="auto">
              <a:xfrm>
                <a:off x="3245277" y="2844007"/>
                <a:ext cx="133750" cy="452438"/>
              </a:xfrm>
              <a:custGeom>
                <a:avLst/>
                <a:gdLst>
                  <a:gd name="T0" fmla="*/ 73 w 83"/>
                  <a:gd name="T1" fmla="*/ 0 h 285"/>
                  <a:gd name="T2" fmla="*/ 73 w 83"/>
                  <a:gd name="T3" fmla="*/ 0 h 285"/>
                  <a:gd name="T4" fmla="*/ 78 w 83"/>
                  <a:gd name="T5" fmla="*/ 41 h 285"/>
                  <a:gd name="T6" fmla="*/ 73 w 83"/>
                  <a:gd name="T7" fmla="*/ 78 h 285"/>
                  <a:gd name="T8" fmla="*/ 69 w 83"/>
                  <a:gd name="T9" fmla="*/ 111 h 285"/>
                  <a:gd name="T10" fmla="*/ 60 w 83"/>
                  <a:gd name="T11" fmla="*/ 147 h 285"/>
                  <a:gd name="T12" fmla="*/ 37 w 83"/>
                  <a:gd name="T13" fmla="*/ 216 h 285"/>
                  <a:gd name="T14" fmla="*/ 0 w 83"/>
                  <a:gd name="T15" fmla="*/ 285 h 285"/>
                  <a:gd name="T16" fmla="*/ 0 w 83"/>
                  <a:gd name="T17" fmla="*/ 285 h 285"/>
                  <a:gd name="T18" fmla="*/ 0 w 83"/>
                  <a:gd name="T19" fmla="*/ 285 h 285"/>
                  <a:gd name="T20" fmla="*/ 4 w 83"/>
                  <a:gd name="T21" fmla="*/ 285 h 285"/>
                  <a:gd name="T22" fmla="*/ 4 w 83"/>
                  <a:gd name="T23" fmla="*/ 285 h 285"/>
                  <a:gd name="T24" fmla="*/ 27 w 83"/>
                  <a:gd name="T25" fmla="*/ 258 h 285"/>
                  <a:gd name="T26" fmla="*/ 46 w 83"/>
                  <a:gd name="T27" fmla="*/ 226 h 285"/>
                  <a:gd name="T28" fmla="*/ 64 w 83"/>
                  <a:gd name="T29" fmla="*/ 189 h 285"/>
                  <a:gd name="T30" fmla="*/ 73 w 83"/>
                  <a:gd name="T31" fmla="*/ 152 h 285"/>
                  <a:gd name="T32" fmla="*/ 78 w 83"/>
                  <a:gd name="T33" fmla="*/ 115 h 285"/>
                  <a:gd name="T34" fmla="*/ 83 w 83"/>
                  <a:gd name="T35" fmla="*/ 74 h 285"/>
                  <a:gd name="T36" fmla="*/ 78 w 83"/>
                  <a:gd name="T37" fmla="*/ 37 h 285"/>
                  <a:gd name="T38" fmla="*/ 78 w 83"/>
                  <a:gd name="T39" fmla="*/ 0 h 285"/>
                  <a:gd name="T40" fmla="*/ 78 w 83"/>
                  <a:gd name="T41" fmla="*/ 0 h 285"/>
                  <a:gd name="T42" fmla="*/ 73 w 83"/>
                  <a:gd name="T43" fmla="*/ 0 h 285"/>
                  <a:gd name="T44" fmla="*/ 73 w 83"/>
                  <a:gd name="T45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3" h="285">
                    <a:moveTo>
                      <a:pt x="73" y="0"/>
                    </a:moveTo>
                    <a:lnTo>
                      <a:pt x="73" y="0"/>
                    </a:lnTo>
                    <a:lnTo>
                      <a:pt x="78" y="41"/>
                    </a:lnTo>
                    <a:lnTo>
                      <a:pt x="73" y="78"/>
                    </a:lnTo>
                    <a:lnTo>
                      <a:pt x="69" y="111"/>
                    </a:lnTo>
                    <a:lnTo>
                      <a:pt x="60" y="147"/>
                    </a:lnTo>
                    <a:lnTo>
                      <a:pt x="37" y="216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4" y="285"/>
                    </a:lnTo>
                    <a:lnTo>
                      <a:pt x="4" y="285"/>
                    </a:lnTo>
                    <a:lnTo>
                      <a:pt x="27" y="258"/>
                    </a:lnTo>
                    <a:lnTo>
                      <a:pt x="46" y="226"/>
                    </a:lnTo>
                    <a:lnTo>
                      <a:pt x="64" y="189"/>
                    </a:lnTo>
                    <a:lnTo>
                      <a:pt x="73" y="152"/>
                    </a:lnTo>
                    <a:lnTo>
                      <a:pt x="78" y="115"/>
                    </a:lnTo>
                    <a:lnTo>
                      <a:pt x="83" y="74"/>
                    </a:lnTo>
                    <a:lnTo>
                      <a:pt x="78" y="37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3" y="0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" name="Freeform 21"/>
              <p:cNvSpPr>
                <a:spLocks/>
              </p:cNvSpPr>
              <p:nvPr/>
            </p:nvSpPr>
            <p:spPr bwMode="auto">
              <a:xfrm>
                <a:off x="2629704" y="3480594"/>
                <a:ext cx="1157020" cy="744538"/>
              </a:xfrm>
              <a:custGeom>
                <a:avLst/>
                <a:gdLst>
                  <a:gd name="T0" fmla="*/ 718 w 718"/>
                  <a:gd name="T1" fmla="*/ 0 h 469"/>
                  <a:gd name="T2" fmla="*/ 718 w 718"/>
                  <a:gd name="T3" fmla="*/ 0 h 469"/>
                  <a:gd name="T4" fmla="*/ 663 w 718"/>
                  <a:gd name="T5" fmla="*/ 27 h 469"/>
                  <a:gd name="T6" fmla="*/ 607 w 718"/>
                  <a:gd name="T7" fmla="*/ 55 h 469"/>
                  <a:gd name="T8" fmla="*/ 488 w 718"/>
                  <a:gd name="T9" fmla="*/ 101 h 469"/>
                  <a:gd name="T10" fmla="*/ 373 w 718"/>
                  <a:gd name="T11" fmla="*/ 147 h 469"/>
                  <a:gd name="T12" fmla="*/ 313 w 718"/>
                  <a:gd name="T13" fmla="*/ 175 h 469"/>
                  <a:gd name="T14" fmla="*/ 257 w 718"/>
                  <a:gd name="T15" fmla="*/ 198 h 469"/>
                  <a:gd name="T16" fmla="*/ 257 w 718"/>
                  <a:gd name="T17" fmla="*/ 198 h 469"/>
                  <a:gd name="T18" fmla="*/ 175 w 718"/>
                  <a:gd name="T19" fmla="*/ 248 h 469"/>
                  <a:gd name="T20" fmla="*/ 133 w 718"/>
                  <a:gd name="T21" fmla="*/ 276 h 469"/>
                  <a:gd name="T22" fmla="*/ 92 w 718"/>
                  <a:gd name="T23" fmla="*/ 308 h 469"/>
                  <a:gd name="T24" fmla="*/ 55 w 718"/>
                  <a:gd name="T25" fmla="*/ 340 h 469"/>
                  <a:gd name="T26" fmla="*/ 27 w 718"/>
                  <a:gd name="T27" fmla="*/ 377 h 469"/>
                  <a:gd name="T28" fmla="*/ 18 w 718"/>
                  <a:gd name="T29" fmla="*/ 400 h 469"/>
                  <a:gd name="T30" fmla="*/ 9 w 718"/>
                  <a:gd name="T31" fmla="*/ 419 h 469"/>
                  <a:gd name="T32" fmla="*/ 4 w 718"/>
                  <a:gd name="T33" fmla="*/ 442 h 469"/>
                  <a:gd name="T34" fmla="*/ 0 w 718"/>
                  <a:gd name="T35" fmla="*/ 460 h 469"/>
                  <a:gd name="T36" fmla="*/ 0 w 718"/>
                  <a:gd name="T37" fmla="*/ 460 h 469"/>
                  <a:gd name="T38" fmla="*/ 4 w 718"/>
                  <a:gd name="T39" fmla="*/ 469 h 469"/>
                  <a:gd name="T40" fmla="*/ 9 w 718"/>
                  <a:gd name="T41" fmla="*/ 469 h 469"/>
                  <a:gd name="T42" fmla="*/ 14 w 718"/>
                  <a:gd name="T43" fmla="*/ 469 h 469"/>
                  <a:gd name="T44" fmla="*/ 23 w 718"/>
                  <a:gd name="T45" fmla="*/ 469 h 469"/>
                  <a:gd name="T46" fmla="*/ 23 w 718"/>
                  <a:gd name="T47" fmla="*/ 469 h 469"/>
                  <a:gd name="T48" fmla="*/ 55 w 718"/>
                  <a:gd name="T49" fmla="*/ 432 h 469"/>
                  <a:gd name="T50" fmla="*/ 83 w 718"/>
                  <a:gd name="T51" fmla="*/ 396 h 469"/>
                  <a:gd name="T52" fmla="*/ 115 w 718"/>
                  <a:gd name="T53" fmla="*/ 359 h 469"/>
                  <a:gd name="T54" fmla="*/ 142 w 718"/>
                  <a:gd name="T55" fmla="*/ 322 h 469"/>
                  <a:gd name="T56" fmla="*/ 142 w 718"/>
                  <a:gd name="T57" fmla="*/ 322 h 469"/>
                  <a:gd name="T58" fmla="*/ 184 w 718"/>
                  <a:gd name="T59" fmla="*/ 285 h 469"/>
                  <a:gd name="T60" fmla="*/ 230 w 718"/>
                  <a:gd name="T61" fmla="*/ 257 h 469"/>
                  <a:gd name="T62" fmla="*/ 281 w 718"/>
                  <a:gd name="T63" fmla="*/ 225 h 469"/>
                  <a:gd name="T64" fmla="*/ 331 w 718"/>
                  <a:gd name="T65" fmla="*/ 202 h 469"/>
                  <a:gd name="T66" fmla="*/ 331 w 718"/>
                  <a:gd name="T67" fmla="*/ 202 h 469"/>
                  <a:gd name="T68" fmla="*/ 529 w 718"/>
                  <a:gd name="T69" fmla="*/ 105 h 469"/>
                  <a:gd name="T70" fmla="*/ 626 w 718"/>
                  <a:gd name="T71" fmla="*/ 55 h 469"/>
                  <a:gd name="T72" fmla="*/ 718 w 718"/>
                  <a:gd name="T73" fmla="*/ 0 h 469"/>
                  <a:gd name="T74" fmla="*/ 718 w 718"/>
                  <a:gd name="T75" fmla="*/ 0 h 469"/>
                  <a:gd name="T76" fmla="*/ 718 w 718"/>
                  <a:gd name="T77" fmla="*/ 0 h 469"/>
                  <a:gd name="T78" fmla="*/ 718 w 718"/>
                  <a:gd name="T79" fmla="*/ 0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18" h="469">
                    <a:moveTo>
                      <a:pt x="718" y="0"/>
                    </a:moveTo>
                    <a:lnTo>
                      <a:pt x="718" y="0"/>
                    </a:lnTo>
                    <a:lnTo>
                      <a:pt x="663" y="27"/>
                    </a:lnTo>
                    <a:lnTo>
                      <a:pt x="607" y="55"/>
                    </a:lnTo>
                    <a:lnTo>
                      <a:pt x="488" y="101"/>
                    </a:lnTo>
                    <a:lnTo>
                      <a:pt x="373" y="147"/>
                    </a:lnTo>
                    <a:lnTo>
                      <a:pt x="313" y="175"/>
                    </a:lnTo>
                    <a:lnTo>
                      <a:pt x="257" y="198"/>
                    </a:lnTo>
                    <a:lnTo>
                      <a:pt x="257" y="198"/>
                    </a:lnTo>
                    <a:lnTo>
                      <a:pt x="175" y="248"/>
                    </a:lnTo>
                    <a:lnTo>
                      <a:pt x="133" y="276"/>
                    </a:lnTo>
                    <a:lnTo>
                      <a:pt x="92" y="308"/>
                    </a:lnTo>
                    <a:lnTo>
                      <a:pt x="55" y="340"/>
                    </a:lnTo>
                    <a:lnTo>
                      <a:pt x="27" y="377"/>
                    </a:lnTo>
                    <a:lnTo>
                      <a:pt x="18" y="400"/>
                    </a:lnTo>
                    <a:lnTo>
                      <a:pt x="9" y="419"/>
                    </a:lnTo>
                    <a:lnTo>
                      <a:pt x="4" y="442"/>
                    </a:lnTo>
                    <a:lnTo>
                      <a:pt x="0" y="460"/>
                    </a:lnTo>
                    <a:lnTo>
                      <a:pt x="0" y="460"/>
                    </a:lnTo>
                    <a:lnTo>
                      <a:pt x="4" y="469"/>
                    </a:lnTo>
                    <a:lnTo>
                      <a:pt x="9" y="469"/>
                    </a:lnTo>
                    <a:lnTo>
                      <a:pt x="14" y="469"/>
                    </a:lnTo>
                    <a:lnTo>
                      <a:pt x="23" y="469"/>
                    </a:lnTo>
                    <a:lnTo>
                      <a:pt x="23" y="469"/>
                    </a:lnTo>
                    <a:lnTo>
                      <a:pt x="55" y="432"/>
                    </a:lnTo>
                    <a:lnTo>
                      <a:pt x="83" y="396"/>
                    </a:lnTo>
                    <a:lnTo>
                      <a:pt x="115" y="359"/>
                    </a:lnTo>
                    <a:lnTo>
                      <a:pt x="142" y="322"/>
                    </a:lnTo>
                    <a:lnTo>
                      <a:pt x="142" y="322"/>
                    </a:lnTo>
                    <a:lnTo>
                      <a:pt x="184" y="285"/>
                    </a:lnTo>
                    <a:lnTo>
                      <a:pt x="230" y="257"/>
                    </a:lnTo>
                    <a:lnTo>
                      <a:pt x="281" y="225"/>
                    </a:lnTo>
                    <a:lnTo>
                      <a:pt x="331" y="202"/>
                    </a:lnTo>
                    <a:lnTo>
                      <a:pt x="331" y="202"/>
                    </a:lnTo>
                    <a:lnTo>
                      <a:pt x="529" y="105"/>
                    </a:lnTo>
                    <a:lnTo>
                      <a:pt x="626" y="55"/>
                    </a:lnTo>
                    <a:lnTo>
                      <a:pt x="718" y="0"/>
                    </a:lnTo>
                    <a:lnTo>
                      <a:pt x="718" y="0"/>
                    </a:lnTo>
                    <a:lnTo>
                      <a:pt x="718" y="0"/>
                    </a:lnTo>
                    <a:lnTo>
                      <a:pt x="71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" name="Freeform 22"/>
              <p:cNvSpPr>
                <a:spLocks/>
              </p:cNvSpPr>
              <p:nvPr/>
            </p:nvSpPr>
            <p:spPr bwMode="auto">
              <a:xfrm>
                <a:off x="3370970" y="3391694"/>
                <a:ext cx="222380" cy="277813"/>
              </a:xfrm>
              <a:custGeom>
                <a:avLst/>
                <a:gdLst>
                  <a:gd name="T0" fmla="*/ 133 w 138"/>
                  <a:gd name="T1" fmla="*/ 0 h 175"/>
                  <a:gd name="T2" fmla="*/ 133 w 138"/>
                  <a:gd name="T3" fmla="*/ 0 h 175"/>
                  <a:gd name="T4" fmla="*/ 78 w 138"/>
                  <a:gd name="T5" fmla="*/ 88 h 175"/>
                  <a:gd name="T6" fmla="*/ 78 w 138"/>
                  <a:gd name="T7" fmla="*/ 88 h 175"/>
                  <a:gd name="T8" fmla="*/ 60 w 138"/>
                  <a:gd name="T9" fmla="*/ 111 h 175"/>
                  <a:gd name="T10" fmla="*/ 41 w 138"/>
                  <a:gd name="T11" fmla="*/ 129 h 175"/>
                  <a:gd name="T12" fmla="*/ 0 w 138"/>
                  <a:gd name="T13" fmla="*/ 171 h 175"/>
                  <a:gd name="T14" fmla="*/ 0 w 138"/>
                  <a:gd name="T15" fmla="*/ 171 h 175"/>
                  <a:gd name="T16" fmla="*/ 0 w 138"/>
                  <a:gd name="T17" fmla="*/ 171 h 175"/>
                  <a:gd name="T18" fmla="*/ 5 w 138"/>
                  <a:gd name="T19" fmla="*/ 175 h 175"/>
                  <a:gd name="T20" fmla="*/ 5 w 138"/>
                  <a:gd name="T21" fmla="*/ 175 h 175"/>
                  <a:gd name="T22" fmla="*/ 28 w 138"/>
                  <a:gd name="T23" fmla="*/ 161 h 175"/>
                  <a:gd name="T24" fmla="*/ 51 w 138"/>
                  <a:gd name="T25" fmla="*/ 143 h 175"/>
                  <a:gd name="T26" fmla="*/ 69 w 138"/>
                  <a:gd name="T27" fmla="*/ 120 h 175"/>
                  <a:gd name="T28" fmla="*/ 87 w 138"/>
                  <a:gd name="T29" fmla="*/ 97 h 175"/>
                  <a:gd name="T30" fmla="*/ 115 w 138"/>
                  <a:gd name="T31" fmla="*/ 51 h 175"/>
                  <a:gd name="T32" fmla="*/ 138 w 138"/>
                  <a:gd name="T33" fmla="*/ 5 h 175"/>
                  <a:gd name="T34" fmla="*/ 138 w 138"/>
                  <a:gd name="T35" fmla="*/ 5 h 175"/>
                  <a:gd name="T36" fmla="*/ 133 w 138"/>
                  <a:gd name="T37" fmla="*/ 0 h 175"/>
                  <a:gd name="T38" fmla="*/ 133 w 138"/>
                  <a:gd name="T3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8" h="175">
                    <a:moveTo>
                      <a:pt x="133" y="0"/>
                    </a:moveTo>
                    <a:lnTo>
                      <a:pt x="133" y="0"/>
                    </a:lnTo>
                    <a:lnTo>
                      <a:pt x="78" y="88"/>
                    </a:lnTo>
                    <a:lnTo>
                      <a:pt x="78" y="88"/>
                    </a:lnTo>
                    <a:lnTo>
                      <a:pt x="60" y="111"/>
                    </a:lnTo>
                    <a:lnTo>
                      <a:pt x="41" y="129"/>
                    </a:lnTo>
                    <a:lnTo>
                      <a:pt x="0" y="171"/>
                    </a:lnTo>
                    <a:lnTo>
                      <a:pt x="0" y="171"/>
                    </a:lnTo>
                    <a:lnTo>
                      <a:pt x="0" y="171"/>
                    </a:lnTo>
                    <a:lnTo>
                      <a:pt x="5" y="175"/>
                    </a:lnTo>
                    <a:lnTo>
                      <a:pt x="5" y="175"/>
                    </a:lnTo>
                    <a:lnTo>
                      <a:pt x="28" y="161"/>
                    </a:lnTo>
                    <a:lnTo>
                      <a:pt x="51" y="143"/>
                    </a:lnTo>
                    <a:lnTo>
                      <a:pt x="69" y="120"/>
                    </a:lnTo>
                    <a:lnTo>
                      <a:pt x="87" y="97"/>
                    </a:lnTo>
                    <a:lnTo>
                      <a:pt x="115" y="51"/>
                    </a:lnTo>
                    <a:lnTo>
                      <a:pt x="138" y="5"/>
                    </a:lnTo>
                    <a:lnTo>
                      <a:pt x="138" y="5"/>
                    </a:lnTo>
                    <a:lnTo>
                      <a:pt x="133" y="0"/>
                    </a:lnTo>
                    <a:lnTo>
                      <a:pt x="13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" name="Freeform 23"/>
              <p:cNvSpPr>
                <a:spLocks/>
              </p:cNvSpPr>
              <p:nvPr/>
            </p:nvSpPr>
            <p:spPr bwMode="auto">
              <a:xfrm>
                <a:off x="1353437" y="3590132"/>
                <a:ext cx="489880" cy="247650"/>
              </a:xfrm>
              <a:custGeom>
                <a:avLst/>
                <a:gdLst>
                  <a:gd name="T0" fmla="*/ 5 w 304"/>
                  <a:gd name="T1" fmla="*/ 156 h 156"/>
                  <a:gd name="T2" fmla="*/ 5 w 304"/>
                  <a:gd name="T3" fmla="*/ 156 h 156"/>
                  <a:gd name="T4" fmla="*/ 32 w 304"/>
                  <a:gd name="T5" fmla="*/ 119 h 156"/>
                  <a:gd name="T6" fmla="*/ 65 w 304"/>
                  <a:gd name="T7" fmla="*/ 87 h 156"/>
                  <a:gd name="T8" fmla="*/ 101 w 304"/>
                  <a:gd name="T9" fmla="*/ 64 h 156"/>
                  <a:gd name="T10" fmla="*/ 134 w 304"/>
                  <a:gd name="T11" fmla="*/ 41 h 156"/>
                  <a:gd name="T12" fmla="*/ 134 w 304"/>
                  <a:gd name="T13" fmla="*/ 41 h 156"/>
                  <a:gd name="T14" fmla="*/ 161 w 304"/>
                  <a:gd name="T15" fmla="*/ 36 h 156"/>
                  <a:gd name="T16" fmla="*/ 189 w 304"/>
                  <a:gd name="T17" fmla="*/ 27 h 156"/>
                  <a:gd name="T18" fmla="*/ 244 w 304"/>
                  <a:gd name="T19" fmla="*/ 18 h 156"/>
                  <a:gd name="T20" fmla="*/ 244 w 304"/>
                  <a:gd name="T21" fmla="*/ 18 h 156"/>
                  <a:gd name="T22" fmla="*/ 262 w 304"/>
                  <a:gd name="T23" fmla="*/ 18 h 156"/>
                  <a:gd name="T24" fmla="*/ 272 w 304"/>
                  <a:gd name="T25" fmla="*/ 18 h 156"/>
                  <a:gd name="T26" fmla="*/ 285 w 304"/>
                  <a:gd name="T27" fmla="*/ 18 h 156"/>
                  <a:gd name="T28" fmla="*/ 299 w 304"/>
                  <a:gd name="T29" fmla="*/ 13 h 156"/>
                  <a:gd name="T30" fmla="*/ 299 w 304"/>
                  <a:gd name="T31" fmla="*/ 13 h 156"/>
                  <a:gd name="T32" fmla="*/ 304 w 304"/>
                  <a:gd name="T33" fmla="*/ 9 h 156"/>
                  <a:gd name="T34" fmla="*/ 304 w 304"/>
                  <a:gd name="T35" fmla="*/ 4 h 156"/>
                  <a:gd name="T36" fmla="*/ 299 w 304"/>
                  <a:gd name="T37" fmla="*/ 4 h 156"/>
                  <a:gd name="T38" fmla="*/ 299 w 304"/>
                  <a:gd name="T39" fmla="*/ 4 h 156"/>
                  <a:gd name="T40" fmla="*/ 262 w 304"/>
                  <a:gd name="T41" fmla="*/ 0 h 156"/>
                  <a:gd name="T42" fmla="*/ 216 w 304"/>
                  <a:gd name="T43" fmla="*/ 4 h 156"/>
                  <a:gd name="T44" fmla="*/ 170 w 304"/>
                  <a:gd name="T45" fmla="*/ 18 h 156"/>
                  <a:gd name="T46" fmla="*/ 134 w 304"/>
                  <a:gd name="T47" fmla="*/ 32 h 156"/>
                  <a:gd name="T48" fmla="*/ 134 w 304"/>
                  <a:gd name="T49" fmla="*/ 32 h 156"/>
                  <a:gd name="T50" fmla="*/ 92 w 304"/>
                  <a:gd name="T51" fmla="*/ 55 h 156"/>
                  <a:gd name="T52" fmla="*/ 55 w 304"/>
                  <a:gd name="T53" fmla="*/ 83 h 156"/>
                  <a:gd name="T54" fmla="*/ 28 w 304"/>
                  <a:gd name="T55" fmla="*/ 115 h 156"/>
                  <a:gd name="T56" fmla="*/ 0 w 304"/>
                  <a:gd name="T57" fmla="*/ 156 h 156"/>
                  <a:gd name="T58" fmla="*/ 0 w 304"/>
                  <a:gd name="T59" fmla="*/ 156 h 156"/>
                  <a:gd name="T60" fmla="*/ 0 w 304"/>
                  <a:gd name="T61" fmla="*/ 156 h 156"/>
                  <a:gd name="T62" fmla="*/ 5 w 304"/>
                  <a:gd name="T63" fmla="*/ 156 h 156"/>
                  <a:gd name="T64" fmla="*/ 5 w 304"/>
                  <a:gd name="T65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04" h="156">
                    <a:moveTo>
                      <a:pt x="5" y="156"/>
                    </a:moveTo>
                    <a:lnTo>
                      <a:pt x="5" y="156"/>
                    </a:lnTo>
                    <a:lnTo>
                      <a:pt x="32" y="119"/>
                    </a:lnTo>
                    <a:lnTo>
                      <a:pt x="65" y="87"/>
                    </a:lnTo>
                    <a:lnTo>
                      <a:pt x="101" y="64"/>
                    </a:lnTo>
                    <a:lnTo>
                      <a:pt x="134" y="41"/>
                    </a:lnTo>
                    <a:lnTo>
                      <a:pt x="134" y="41"/>
                    </a:lnTo>
                    <a:lnTo>
                      <a:pt x="161" y="36"/>
                    </a:lnTo>
                    <a:lnTo>
                      <a:pt x="189" y="27"/>
                    </a:lnTo>
                    <a:lnTo>
                      <a:pt x="244" y="18"/>
                    </a:lnTo>
                    <a:lnTo>
                      <a:pt x="244" y="18"/>
                    </a:lnTo>
                    <a:lnTo>
                      <a:pt x="262" y="18"/>
                    </a:lnTo>
                    <a:lnTo>
                      <a:pt x="272" y="18"/>
                    </a:lnTo>
                    <a:lnTo>
                      <a:pt x="285" y="18"/>
                    </a:lnTo>
                    <a:lnTo>
                      <a:pt x="299" y="13"/>
                    </a:lnTo>
                    <a:lnTo>
                      <a:pt x="299" y="13"/>
                    </a:lnTo>
                    <a:lnTo>
                      <a:pt x="304" y="9"/>
                    </a:lnTo>
                    <a:lnTo>
                      <a:pt x="304" y="4"/>
                    </a:lnTo>
                    <a:lnTo>
                      <a:pt x="299" y="4"/>
                    </a:lnTo>
                    <a:lnTo>
                      <a:pt x="299" y="4"/>
                    </a:lnTo>
                    <a:lnTo>
                      <a:pt x="262" y="0"/>
                    </a:lnTo>
                    <a:lnTo>
                      <a:pt x="216" y="4"/>
                    </a:lnTo>
                    <a:lnTo>
                      <a:pt x="170" y="18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92" y="55"/>
                    </a:lnTo>
                    <a:lnTo>
                      <a:pt x="55" y="83"/>
                    </a:lnTo>
                    <a:lnTo>
                      <a:pt x="28" y="115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5" y="156"/>
                    </a:lnTo>
                    <a:lnTo>
                      <a:pt x="5" y="15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" name="Freeform 24"/>
              <p:cNvSpPr>
                <a:spLocks/>
              </p:cNvSpPr>
              <p:nvPr/>
            </p:nvSpPr>
            <p:spPr bwMode="auto">
              <a:xfrm>
                <a:off x="3511166" y="3626644"/>
                <a:ext cx="275558" cy="57150"/>
              </a:xfrm>
              <a:custGeom>
                <a:avLst/>
                <a:gdLst>
                  <a:gd name="T0" fmla="*/ 0 w 171"/>
                  <a:gd name="T1" fmla="*/ 4 h 36"/>
                  <a:gd name="T2" fmla="*/ 0 w 171"/>
                  <a:gd name="T3" fmla="*/ 4 h 36"/>
                  <a:gd name="T4" fmla="*/ 46 w 171"/>
                  <a:gd name="T5" fmla="*/ 4 h 36"/>
                  <a:gd name="T6" fmla="*/ 88 w 171"/>
                  <a:gd name="T7" fmla="*/ 4 h 36"/>
                  <a:gd name="T8" fmla="*/ 129 w 171"/>
                  <a:gd name="T9" fmla="*/ 13 h 36"/>
                  <a:gd name="T10" fmla="*/ 152 w 171"/>
                  <a:gd name="T11" fmla="*/ 23 h 36"/>
                  <a:gd name="T12" fmla="*/ 171 w 171"/>
                  <a:gd name="T13" fmla="*/ 36 h 36"/>
                  <a:gd name="T14" fmla="*/ 171 w 171"/>
                  <a:gd name="T15" fmla="*/ 36 h 36"/>
                  <a:gd name="T16" fmla="*/ 171 w 171"/>
                  <a:gd name="T17" fmla="*/ 32 h 36"/>
                  <a:gd name="T18" fmla="*/ 171 w 171"/>
                  <a:gd name="T19" fmla="*/ 32 h 36"/>
                  <a:gd name="T20" fmla="*/ 152 w 171"/>
                  <a:gd name="T21" fmla="*/ 18 h 36"/>
                  <a:gd name="T22" fmla="*/ 134 w 171"/>
                  <a:gd name="T23" fmla="*/ 9 h 36"/>
                  <a:gd name="T24" fmla="*/ 116 w 171"/>
                  <a:gd name="T25" fmla="*/ 4 h 36"/>
                  <a:gd name="T26" fmla="*/ 93 w 171"/>
                  <a:gd name="T27" fmla="*/ 0 h 36"/>
                  <a:gd name="T28" fmla="*/ 46 w 171"/>
                  <a:gd name="T29" fmla="*/ 0 h 36"/>
                  <a:gd name="T30" fmla="*/ 0 w 171"/>
                  <a:gd name="T31" fmla="*/ 0 h 36"/>
                  <a:gd name="T32" fmla="*/ 0 w 171"/>
                  <a:gd name="T33" fmla="*/ 0 h 36"/>
                  <a:gd name="T34" fmla="*/ 0 w 171"/>
                  <a:gd name="T35" fmla="*/ 4 h 36"/>
                  <a:gd name="T36" fmla="*/ 0 w 171"/>
                  <a:gd name="T3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1" h="36">
                    <a:moveTo>
                      <a:pt x="0" y="4"/>
                    </a:moveTo>
                    <a:lnTo>
                      <a:pt x="0" y="4"/>
                    </a:lnTo>
                    <a:lnTo>
                      <a:pt x="46" y="4"/>
                    </a:lnTo>
                    <a:lnTo>
                      <a:pt x="88" y="4"/>
                    </a:lnTo>
                    <a:lnTo>
                      <a:pt x="129" y="13"/>
                    </a:lnTo>
                    <a:lnTo>
                      <a:pt x="152" y="23"/>
                    </a:lnTo>
                    <a:lnTo>
                      <a:pt x="171" y="36"/>
                    </a:lnTo>
                    <a:lnTo>
                      <a:pt x="171" y="36"/>
                    </a:lnTo>
                    <a:lnTo>
                      <a:pt x="171" y="32"/>
                    </a:lnTo>
                    <a:lnTo>
                      <a:pt x="171" y="32"/>
                    </a:lnTo>
                    <a:lnTo>
                      <a:pt x="152" y="18"/>
                    </a:lnTo>
                    <a:lnTo>
                      <a:pt x="134" y="9"/>
                    </a:lnTo>
                    <a:lnTo>
                      <a:pt x="116" y="4"/>
                    </a:lnTo>
                    <a:lnTo>
                      <a:pt x="93" y="0"/>
                    </a:lnTo>
                    <a:lnTo>
                      <a:pt x="4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" name="Freeform 25"/>
              <p:cNvSpPr>
                <a:spLocks/>
              </p:cNvSpPr>
              <p:nvPr/>
            </p:nvSpPr>
            <p:spPr bwMode="auto">
              <a:xfrm>
                <a:off x="3074464" y="3764757"/>
                <a:ext cx="348073" cy="73025"/>
              </a:xfrm>
              <a:custGeom>
                <a:avLst/>
                <a:gdLst>
                  <a:gd name="T0" fmla="*/ 216 w 216"/>
                  <a:gd name="T1" fmla="*/ 42 h 46"/>
                  <a:gd name="T2" fmla="*/ 216 w 216"/>
                  <a:gd name="T3" fmla="*/ 42 h 46"/>
                  <a:gd name="T4" fmla="*/ 166 w 216"/>
                  <a:gd name="T5" fmla="*/ 23 h 46"/>
                  <a:gd name="T6" fmla="*/ 106 w 216"/>
                  <a:gd name="T7" fmla="*/ 5 h 46"/>
                  <a:gd name="T8" fmla="*/ 78 w 216"/>
                  <a:gd name="T9" fmla="*/ 0 h 46"/>
                  <a:gd name="T10" fmla="*/ 51 w 216"/>
                  <a:gd name="T11" fmla="*/ 0 h 46"/>
                  <a:gd name="T12" fmla="*/ 23 w 216"/>
                  <a:gd name="T13" fmla="*/ 5 h 46"/>
                  <a:gd name="T14" fmla="*/ 0 w 216"/>
                  <a:gd name="T15" fmla="*/ 19 h 46"/>
                  <a:gd name="T16" fmla="*/ 0 w 216"/>
                  <a:gd name="T17" fmla="*/ 19 h 46"/>
                  <a:gd name="T18" fmla="*/ 0 w 216"/>
                  <a:gd name="T19" fmla="*/ 23 h 46"/>
                  <a:gd name="T20" fmla="*/ 0 w 216"/>
                  <a:gd name="T21" fmla="*/ 23 h 46"/>
                  <a:gd name="T22" fmla="*/ 5 w 216"/>
                  <a:gd name="T23" fmla="*/ 28 h 46"/>
                  <a:gd name="T24" fmla="*/ 5 w 216"/>
                  <a:gd name="T25" fmla="*/ 28 h 46"/>
                  <a:gd name="T26" fmla="*/ 55 w 216"/>
                  <a:gd name="T27" fmla="*/ 28 h 46"/>
                  <a:gd name="T28" fmla="*/ 101 w 216"/>
                  <a:gd name="T29" fmla="*/ 28 h 46"/>
                  <a:gd name="T30" fmla="*/ 101 w 216"/>
                  <a:gd name="T31" fmla="*/ 28 h 46"/>
                  <a:gd name="T32" fmla="*/ 156 w 216"/>
                  <a:gd name="T33" fmla="*/ 37 h 46"/>
                  <a:gd name="T34" fmla="*/ 212 w 216"/>
                  <a:gd name="T35" fmla="*/ 46 h 46"/>
                  <a:gd name="T36" fmla="*/ 212 w 216"/>
                  <a:gd name="T37" fmla="*/ 46 h 46"/>
                  <a:gd name="T38" fmla="*/ 216 w 216"/>
                  <a:gd name="T39" fmla="*/ 46 h 46"/>
                  <a:gd name="T40" fmla="*/ 216 w 216"/>
                  <a:gd name="T41" fmla="*/ 42 h 46"/>
                  <a:gd name="T42" fmla="*/ 216 w 216"/>
                  <a:gd name="T43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6" h="46">
                    <a:moveTo>
                      <a:pt x="216" y="42"/>
                    </a:moveTo>
                    <a:lnTo>
                      <a:pt x="216" y="42"/>
                    </a:lnTo>
                    <a:lnTo>
                      <a:pt x="166" y="23"/>
                    </a:lnTo>
                    <a:lnTo>
                      <a:pt x="106" y="5"/>
                    </a:lnTo>
                    <a:lnTo>
                      <a:pt x="78" y="0"/>
                    </a:lnTo>
                    <a:lnTo>
                      <a:pt x="51" y="0"/>
                    </a:lnTo>
                    <a:lnTo>
                      <a:pt x="23" y="5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5" y="28"/>
                    </a:lnTo>
                    <a:lnTo>
                      <a:pt x="5" y="28"/>
                    </a:lnTo>
                    <a:lnTo>
                      <a:pt x="55" y="28"/>
                    </a:lnTo>
                    <a:lnTo>
                      <a:pt x="101" y="28"/>
                    </a:lnTo>
                    <a:lnTo>
                      <a:pt x="101" y="28"/>
                    </a:lnTo>
                    <a:lnTo>
                      <a:pt x="156" y="37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16" y="46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" name="Freeform 26"/>
              <p:cNvSpPr>
                <a:spLocks/>
              </p:cNvSpPr>
              <p:nvPr/>
            </p:nvSpPr>
            <p:spPr bwMode="auto">
              <a:xfrm>
                <a:off x="2495954" y="3245644"/>
                <a:ext cx="273946" cy="336550"/>
              </a:xfrm>
              <a:custGeom>
                <a:avLst/>
                <a:gdLst>
                  <a:gd name="T0" fmla="*/ 170 w 170"/>
                  <a:gd name="T1" fmla="*/ 0 h 212"/>
                  <a:gd name="T2" fmla="*/ 170 w 170"/>
                  <a:gd name="T3" fmla="*/ 0 h 212"/>
                  <a:gd name="T4" fmla="*/ 115 w 170"/>
                  <a:gd name="T5" fmla="*/ 42 h 212"/>
                  <a:gd name="T6" fmla="*/ 60 w 170"/>
                  <a:gd name="T7" fmla="*/ 88 h 212"/>
                  <a:gd name="T8" fmla="*/ 37 w 170"/>
                  <a:gd name="T9" fmla="*/ 111 h 212"/>
                  <a:gd name="T10" fmla="*/ 18 w 170"/>
                  <a:gd name="T11" fmla="*/ 138 h 212"/>
                  <a:gd name="T12" fmla="*/ 5 w 170"/>
                  <a:gd name="T13" fmla="*/ 166 h 212"/>
                  <a:gd name="T14" fmla="*/ 0 w 170"/>
                  <a:gd name="T15" fmla="*/ 198 h 212"/>
                  <a:gd name="T16" fmla="*/ 0 w 170"/>
                  <a:gd name="T17" fmla="*/ 198 h 212"/>
                  <a:gd name="T18" fmla="*/ 0 w 170"/>
                  <a:gd name="T19" fmla="*/ 212 h 212"/>
                  <a:gd name="T20" fmla="*/ 0 w 170"/>
                  <a:gd name="T21" fmla="*/ 212 h 212"/>
                  <a:gd name="T22" fmla="*/ 5 w 170"/>
                  <a:gd name="T23" fmla="*/ 212 h 212"/>
                  <a:gd name="T24" fmla="*/ 14 w 170"/>
                  <a:gd name="T25" fmla="*/ 189 h 212"/>
                  <a:gd name="T26" fmla="*/ 14 w 170"/>
                  <a:gd name="T27" fmla="*/ 189 h 212"/>
                  <a:gd name="T28" fmla="*/ 28 w 170"/>
                  <a:gd name="T29" fmla="*/ 161 h 212"/>
                  <a:gd name="T30" fmla="*/ 41 w 170"/>
                  <a:gd name="T31" fmla="*/ 134 h 212"/>
                  <a:gd name="T32" fmla="*/ 83 w 170"/>
                  <a:gd name="T33" fmla="*/ 88 h 212"/>
                  <a:gd name="T34" fmla="*/ 124 w 170"/>
                  <a:gd name="T35" fmla="*/ 42 h 212"/>
                  <a:gd name="T36" fmla="*/ 170 w 170"/>
                  <a:gd name="T37" fmla="*/ 0 h 212"/>
                  <a:gd name="T38" fmla="*/ 170 w 170"/>
                  <a:gd name="T39" fmla="*/ 0 h 212"/>
                  <a:gd name="T40" fmla="*/ 170 w 170"/>
                  <a:gd name="T41" fmla="*/ 0 h 212"/>
                  <a:gd name="T42" fmla="*/ 170 w 170"/>
                  <a:gd name="T4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0" h="212">
                    <a:moveTo>
                      <a:pt x="170" y="0"/>
                    </a:moveTo>
                    <a:lnTo>
                      <a:pt x="170" y="0"/>
                    </a:lnTo>
                    <a:lnTo>
                      <a:pt x="115" y="42"/>
                    </a:lnTo>
                    <a:lnTo>
                      <a:pt x="60" y="88"/>
                    </a:lnTo>
                    <a:lnTo>
                      <a:pt x="37" y="111"/>
                    </a:lnTo>
                    <a:lnTo>
                      <a:pt x="18" y="138"/>
                    </a:lnTo>
                    <a:lnTo>
                      <a:pt x="5" y="166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12"/>
                    </a:lnTo>
                    <a:lnTo>
                      <a:pt x="0" y="212"/>
                    </a:lnTo>
                    <a:lnTo>
                      <a:pt x="5" y="212"/>
                    </a:lnTo>
                    <a:lnTo>
                      <a:pt x="14" y="189"/>
                    </a:lnTo>
                    <a:lnTo>
                      <a:pt x="14" y="189"/>
                    </a:lnTo>
                    <a:lnTo>
                      <a:pt x="28" y="161"/>
                    </a:lnTo>
                    <a:lnTo>
                      <a:pt x="41" y="134"/>
                    </a:lnTo>
                    <a:lnTo>
                      <a:pt x="83" y="88"/>
                    </a:lnTo>
                    <a:lnTo>
                      <a:pt x="124" y="42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" name="Freeform 27"/>
              <p:cNvSpPr>
                <a:spLocks/>
              </p:cNvSpPr>
              <p:nvPr/>
            </p:nvSpPr>
            <p:spPr bwMode="auto">
              <a:xfrm>
                <a:off x="1561313" y="3896519"/>
                <a:ext cx="866959" cy="452438"/>
              </a:xfrm>
              <a:custGeom>
                <a:avLst/>
                <a:gdLst>
                  <a:gd name="T0" fmla="*/ 0 w 538"/>
                  <a:gd name="T1" fmla="*/ 0 h 285"/>
                  <a:gd name="T2" fmla="*/ 0 w 538"/>
                  <a:gd name="T3" fmla="*/ 0 h 285"/>
                  <a:gd name="T4" fmla="*/ 23 w 538"/>
                  <a:gd name="T5" fmla="*/ 28 h 285"/>
                  <a:gd name="T6" fmla="*/ 51 w 538"/>
                  <a:gd name="T7" fmla="*/ 51 h 285"/>
                  <a:gd name="T8" fmla="*/ 78 w 538"/>
                  <a:gd name="T9" fmla="*/ 69 h 285"/>
                  <a:gd name="T10" fmla="*/ 110 w 538"/>
                  <a:gd name="T11" fmla="*/ 87 h 285"/>
                  <a:gd name="T12" fmla="*/ 179 w 538"/>
                  <a:gd name="T13" fmla="*/ 110 h 285"/>
                  <a:gd name="T14" fmla="*/ 249 w 538"/>
                  <a:gd name="T15" fmla="*/ 129 h 285"/>
                  <a:gd name="T16" fmla="*/ 249 w 538"/>
                  <a:gd name="T17" fmla="*/ 129 h 285"/>
                  <a:gd name="T18" fmla="*/ 331 w 538"/>
                  <a:gd name="T19" fmla="*/ 152 h 285"/>
                  <a:gd name="T20" fmla="*/ 373 w 538"/>
                  <a:gd name="T21" fmla="*/ 166 h 285"/>
                  <a:gd name="T22" fmla="*/ 410 w 538"/>
                  <a:gd name="T23" fmla="*/ 180 h 285"/>
                  <a:gd name="T24" fmla="*/ 442 w 538"/>
                  <a:gd name="T25" fmla="*/ 198 h 285"/>
                  <a:gd name="T26" fmla="*/ 474 w 538"/>
                  <a:gd name="T27" fmla="*/ 221 h 285"/>
                  <a:gd name="T28" fmla="*/ 506 w 538"/>
                  <a:gd name="T29" fmla="*/ 249 h 285"/>
                  <a:gd name="T30" fmla="*/ 534 w 538"/>
                  <a:gd name="T31" fmla="*/ 285 h 285"/>
                  <a:gd name="T32" fmla="*/ 534 w 538"/>
                  <a:gd name="T33" fmla="*/ 285 h 285"/>
                  <a:gd name="T34" fmla="*/ 538 w 538"/>
                  <a:gd name="T35" fmla="*/ 285 h 285"/>
                  <a:gd name="T36" fmla="*/ 538 w 538"/>
                  <a:gd name="T37" fmla="*/ 281 h 285"/>
                  <a:gd name="T38" fmla="*/ 538 w 538"/>
                  <a:gd name="T39" fmla="*/ 281 h 285"/>
                  <a:gd name="T40" fmla="*/ 534 w 538"/>
                  <a:gd name="T41" fmla="*/ 249 h 285"/>
                  <a:gd name="T42" fmla="*/ 515 w 538"/>
                  <a:gd name="T43" fmla="*/ 221 h 285"/>
                  <a:gd name="T44" fmla="*/ 492 w 538"/>
                  <a:gd name="T45" fmla="*/ 193 h 285"/>
                  <a:gd name="T46" fmla="*/ 469 w 538"/>
                  <a:gd name="T47" fmla="*/ 170 h 285"/>
                  <a:gd name="T48" fmla="*/ 437 w 538"/>
                  <a:gd name="T49" fmla="*/ 157 h 285"/>
                  <a:gd name="T50" fmla="*/ 405 w 538"/>
                  <a:gd name="T51" fmla="*/ 138 h 285"/>
                  <a:gd name="T52" fmla="*/ 341 w 538"/>
                  <a:gd name="T53" fmla="*/ 120 h 285"/>
                  <a:gd name="T54" fmla="*/ 341 w 538"/>
                  <a:gd name="T55" fmla="*/ 120 h 285"/>
                  <a:gd name="T56" fmla="*/ 253 w 538"/>
                  <a:gd name="T57" fmla="*/ 97 h 285"/>
                  <a:gd name="T58" fmla="*/ 161 w 538"/>
                  <a:gd name="T59" fmla="*/ 78 h 285"/>
                  <a:gd name="T60" fmla="*/ 115 w 538"/>
                  <a:gd name="T61" fmla="*/ 69 h 285"/>
                  <a:gd name="T62" fmla="*/ 74 w 538"/>
                  <a:gd name="T63" fmla="*/ 51 h 285"/>
                  <a:gd name="T64" fmla="*/ 37 w 538"/>
                  <a:gd name="T65" fmla="*/ 28 h 285"/>
                  <a:gd name="T66" fmla="*/ 0 w 538"/>
                  <a:gd name="T67" fmla="*/ 0 h 285"/>
                  <a:gd name="T68" fmla="*/ 0 w 538"/>
                  <a:gd name="T69" fmla="*/ 0 h 285"/>
                  <a:gd name="T70" fmla="*/ 0 w 538"/>
                  <a:gd name="T71" fmla="*/ 0 h 285"/>
                  <a:gd name="T72" fmla="*/ 0 w 538"/>
                  <a:gd name="T73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8" h="285">
                    <a:moveTo>
                      <a:pt x="0" y="0"/>
                    </a:moveTo>
                    <a:lnTo>
                      <a:pt x="0" y="0"/>
                    </a:lnTo>
                    <a:lnTo>
                      <a:pt x="23" y="28"/>
                    </a:lnTo>
                    <a:lnTo>
                      <a:pt x="51" y="51"/>
                    </a:lnTo>
                    <a:lnTo>
                      <a:pt x="78" y="69"/>
                    </a:lnTo>
                    <a:lnTo>
                      <a:pt x="110" y="87"/>
                    </a:lnTo>
                    <a:lnTo>
                      <a:pt x="179" y="110"/>
                    </a:lnTo>
                    <a:lnTo>
                      <a:pt x="249" y="129"/>
                    </a:lnTo>
                    <a:lnTo>
                      <a:pt x="249" y="129"/>
                    </a:lnTo>
                    <a:lnTo>
                      <a:pt x="331" y="152"/>
                    </a:lnTo>
                    <a:lnTo>
                      <a:pt x="373" y="166"/>
                    </a:lnTo>
                    <a:lnTo>
                      <a:pt x="410" y="180"/>
                    </a:lnTo>
                    <a:lnTo>
                      <a:pt x="442" y="198"/>
                    </a:lnTo>
                    <a:lnTo>
                      <a:pt x="474" y="221"/>
                    </a:lnTo>
                    <a:lnTo>
                      <a:pt x="506" y="249"/>
                    </a:lnTo>
                    <a:lnTo>
                      <a:pt x="534" y="285"/>
                    </a:lnTo>
                    <a:lnTo>
                      <a:pt x="534" y="285"/>
                    </a:lnTo>
                    <a:lnTo>
                      <a:pt x="538" y="285"/>
                    </a:lnTo>
                    <a:lnTo>
                      <a:pt x="538" y="281"/>
                    </a:lnTo>
                    <a:lnTo>
                      <a:pt x="538" y="281"/>
                    </a:lnTo>
                    <a:lnTo>
                      <a:pt x="534" y="249"/>
                    </a:lnTo>
                    <a:lnTo>
                      <a:pt x="515" y="221"/>
                    </a:lnTo>
                    <a:lnTo>
                      <a:pt x="492" y="193"/>
                    </a:lnTo>
                    <a:lnTo>
                      <a:pt x="469" y="170"/>
                    </a:lnTo>
                    <a:lnTo>
                      <a:pt x="437" y="157"/>
                    </a:lnTo>
                    <a:lnTo>
                      <a:pt x="405" y="138"/>
                    </a:lnTo>
                    <a:lnTo>
                      <a:pt x="341" y="120"/>
                    </a:lnTo>
                    <a:lnTo>
                      <a:pt x="341" y="120"/>
                    </a:lnTo>
                    <a:lnTo>
                      <a:pt x="253" y="97"/>
                    </a:lnTo>
                    <a:lnTo>
                      <a:pt x="161" y="78"/>
                    </a:lnTo>
                    <a:lnTo>
                      <a:pt x="115" y="69"/>
                    </a:lnTo>
                    <a:lnTo>
                      <a:pt x="74" y="51"/>
                    </a:lnTo>
                    <a:lnTo>
                      <a:pt x="37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" name="Freeform 28"/>
              <p:cNvSpPr>
                <a:spLocks/>
              </p:cNvSpPr>
              <p:nvPr/>
            </p:nvSpPr>
            <p:spPr bwMode="auto">
              <a:xfrm>
                <a:off x="1643497" y="4071144"/>
                <a:ext cx="399639" cy="117475"/>
              </a:xfrm>
              <a:custGeom>
                <a:avLst/>
                <a:gdLst>
                  <a:gd name="T0" fmla="*/ 4 w 248"/>
                  <a:gd name="T1" fmla="*/ 74 h 74"/>
                  <a:gd name="T2" fmla="*/ 4 w 248"/>
                  <a:gd name="T3" fmla="*/ 74 h 74"/>
                  <a:gd name="T4" fmla="*/ 59 w 248"/>
                  <a:gd name="T5" fmla="*/ 60 h 74"/>
                  <a:gd name="T6" fmla="*/ 115 w 248"/>
                  <a:gd name="T7" fmla="*/ 37 h 74"/>
                  <a:gd name="T8" fmla="*/ 115 w 248"/>
                  <a:gd name="T9" fmla="*/ 37 h 74"/>
                  <a:gd name="T10" fmla="*/ 147 w 248"/>
                  <a:gd name="T11" fmla="*/ 33 h 74"/>
                  <a:gd name="T12" fmla="*/ 179 w 248"/>
                  <a:gd name="T13" fmla="*/ 28 h 74"/>
                  <a:gd name="T14" fmla="*/ 244 w 248"/>
                  <a:gd name="T15" fmla="*/ 28 h 74"/>
                  <a:gd name="T16" fmla="*/ 244 w 248"/>
                  <a:gd name="T17" fmla="*/ 28 h 74"/>
                  <a:gd name="T18" fmla="*/ 248 w 248"/>
                  <a:gd name="T19" fmla="*/ 28 h 74"/>
                  <a:gd name="T20" fmla="*/ 248 w 248"/>
                  <a:gd name="T21" fmla="*/ 24 h 74"/>
                  <a:gd name="T22" fmla="*/ 248 w 248"/>
                  <a:gd name="T23" fmla="*/ 24 h 74"/>
                  <a:gd name="T24" fmla="*/ 234 w 248"/>
                  <a:gd name="T25" fmla="*/ 14 h 74"/>
                  <a:gd name="T26" fmla="*/ 216 w 248"/>
                  <a:gd name="T27" fmla="*/ 5 h 74"/>
                  <a:gd name="T28" fmla="*/ 188 w 248"/>
                  <a:gd name="T29" fmla="*/ 0 h 74"/>
                  <a:gd name="T30" fmla="*/ 156 w 248"/>
                  <a:gd name="T31" fmla="*/ 5 h 74"/>
                  <a:gd name="T32" fmla="*/ 124 w 248"/>
                  <a:gd name="T33" fmla="*/ 14 h 74"/>
                  <a:gd name="T34" fmla="*/ 59 w 248"/>
                  <a:gd name="T35" fmla="*/ 47 h 74"/>
                  <a:gd name="T36" fmla="*/ 0 w 248"/>
                  <a:gd name="T37" fmla="*/ 74 h 74"/>
                  <a:gd name="T38" fmla="*/ 0 w 248"/>
                  <a:gd name="T39" fmla="*/ 74 h 74"/>
                  <a:gd name="T40" fmla="*/ 4 w 248"/>
                  <a:gd name="T41" fmla="*/ 74 h 74"/>
                  <a:gd name="T42" fmla="*/ 4 w 248"/>
                  <a:gd name="T4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8" h="74">
                    <a:moveTo>
                      <a:pt x="4" y="74"/>
                    </a:moveTo>
                    <a:lnTo>
                      <a:pt x="4" y="74"/>
                    </a:lnTo>
                    <a:lnTo>
                      <a:pt x="59" y="60"/>
                    </a:lnTo>
                    <a:lnTo>
                      <a:pt x="115" y="37"/>
                    </a:lnTo>
                    <a:lnTo>
                      <a:pt x="115" y="37"/>
                    </a:lnTo>
                    <a:lnTo>
                      <a:pt x="147" y="33"/>
                    </a:lnTo>
                    <a:lnTo>
                      <a:pt x="179" y="28"/>
                    </a:lnTo>
                    <a:lnTo>
                      <a:pt x="244" y="28"/>
                    </a:lnTo>
                    <a:lnTo>
                      <a:pt x="244" y="28"/>
                    </a:lnTo>
                    <a:lnTo>
                      <a:pt x="248" y="28"/>
                    </a:lnTo>
                    <a:lnTo>
                      <a:pt x="248" y="24"/>
                    </a:lnTo>
                    <a:lnTo>
                      <a:pt x="248" y="24"/>
                    </a:lnTo>
                    <a:lnTo>
                      <a:pt x="234" y="14"/>
                    </a:lnTo>
                    <a:lnTo>
                      <a:pt x="216" y="5"/>
                    </a:lnTo>
                    <a:lnTo>
                      <a:pt x="188" y="0"/>
                    </a:lnTo>
                    <a:lnTo>
                      <a:pt x="156" y="5"/>
                    </a:lnTo>
                    <a:lnTo>
                      <a:pt x="124" y="14"/>
                    </a:lnTo>
                    <a:lnTo>
                      <a:pt x="59" y="47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4" y="74"/>
                    </a:lnTo>
                    <a:lnTo>
                      <a:pt x="4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" name="Freeform 29"/>
              <p:cNvSpPr>
                <a:spLocks/>
              </p:cNvSpPr>
              <p:nvPr/>
            </p:nvSpPr>
            <p:spPr bwMode="auto">
              <a:xfrm>
                <a:off x="2621647" y="4071144"/>
                <a:ext cx="860514" cy="373063"/>
              </a:xfrm>
              <a:custGeom>
                <a:avLst/>
                <a:gdLst>
                  <a:gd name="T0" fmla="*/ 534 w 534"/>
                  <a:gd name="T1" fmla="*/ 0 h 235"/>
                  <a:gd name="T2" fmla="*/ 534 w 534"/>
                  <a:gd name="T3" fmla="*/ 0 h 235"/>
                  <a:gd name="T4" fmla="*/ 516 w 534"/>
                  <a:gd name="T5" fmla="*/ 14 h 235"/>
                  <a:gd name="T6" fmla="*/ 497 w 534"/>
                  <a:gd name="T7" fmla="*/ 19 h 235"/>
                  <a:gd name="T8" fmla="*/ 470 w 534"/>
                  <a:gd name="T9" fmla="*/ 24 h 235"/>
                  <a:gd name="T10" fmla="*/ 447 w 534"/>
                  <a:gd name="T11" fmla="*/ 28 h 235"/>
                  <a:gd name="T12" fmla="*/ 396 w 534"/>
                  <a:gd name="T13" fmla="*/ 24 h 235"/>
                  <a:gd name="T14" fmla="*/ 350 w 534"/>
                  <a:gd name="T15" fmla="*/ 14 h 235"/>
                  <a:gd name="T16" fmla="*/ 350 w 534"/>
                  <a:gd name="T17" fmla="*/ 14 h 235"/>
                  <a:gd name="T18" fmla="*/ 313 w 534"/>
                  <a:gd name="T19" fmla="*/ 10 h 235"/>
                  <a:gd name="T20" fmla="*/ 281 w 534"/>
                  <a:gd name="T21" fmla="*/ 10 h 235"/>
                  <a:gd name="T22" fmla="*/ 244 w 534"/>
                  <a:gd name="T23" fmla="*/ 10 h 235"/>
                  <a:gd name="T24" fmla="*/ 207 w 534"/>
                  <a:gd name="T25" fmla="*/ 19 h 235"/>
                  <a:gd name="T26" fmla="*/ 207 w 534"/>
                  <a:gd name="T27" fmla="*/ 19 h 235"/>
                  <a:gd name="T28" fmla="*/ 175 w 534"/>
                  <a:gd name="T29" fmla="*/ 28 h 235"/>
                  <a:gd name="T30" fmla="*/ 138 w 534"/>
                  <a:gd name="T31" fmla="*/ 47 h 235"/>
                  <a:gd name="T32" fmla="*/ 106 w 534"/>
                  <a:gd name="T33" fmla="*/ 70 h 235"/>
                  <a:gd name="T34" fmla="*/ 74 w 534"/>
                  <a:gd name="T35" fmla="*/ 97 h 235"/>
                  <a:gd name="T36" fmla="*/ 46 w 534"/>
                  <a:gd name="T37" fmla="*/ 129 h 235"/>
                  <a:gd name="T38" fmla="*/ 23 w 534"/>
                  <a:gd name="T39" fmla="*/ 162 h 235"/>
                  <a:gd name="T40" fmla="*/ 9 w 534"/>
                  <a:gd name="T41" fmla="*/ 194 h 235"/>
                  <a:gd name="T42" fmla="*/ 0 w 534"/>
                  <a:gd name="T43" fmla="*/ 231 h 235"/>
                  <a:gd name="T44" fmla="*/ 0 w 534"/>
                  <a:gd name="T45" fmla="*/ 231 h 235"/>
                  <a:gd name="T46" fmla="*/ 5 w 534"/>
                  <a:gd name="T47" fmla="*/ 235 h 235"/>
                  <a:gd name="T48" fmla="*/ 5 w 534"/>
                  <a:gd name="T49" fmla="*/ 235 h 235"/>
                  <a:gd name="T50" fmla="*/ 14 w 534"/>
                  <a:gd name="T51" fmla="*/ 235 h 235"/>
                  <a:gd name="T52" fmla="*/ 14 w 534"/>
                  <a:gd name="T53" fmla="*/ 235 h 235"/>
                  <a:gd name="T54" fmla="*/ 42 w 534"/>
                  <a:gd name="T55" fmla="*/ 203 h 235"/>
                  <a:gd name="T56" fmla="*/ 65 w 534"/>
                  <a:gd name="T57" fmla="*/ 171 h 235"/>
                  <a:gd name="T58" fmla="*/ 88 w 534"/>
                  <a:gd name="T59" fmla="*/ 134 h 235"/>
                  <a:gd name="T60" fmla="*/ 115 w 534"/>
                  <a:gd name="T61" fmla="*/ 102 h 235"/>
                  <a:gd name="T62" fmla="*/ 115 w 534"/>
                  <a:gd name="T63" fmla="*/ 102 h 235"/>
                  <a:gd name="T64" fmla="*/ 134 w 534"/>
                  <a:gd name="T65" fmla="*/ 83 h 235"/>
                  <a:gd name="T66" fmla="*/ 157 w 534"/>
                  <a:gd name="T67" fmla="*/ 70 h 235"/>
                  <a:gd name="T68" fmla="*/ 180 w 534"/>
                  <a:gd name="T69" fmla="*/ 56 h 235"/>
                  <a:gd name="T70" fmla="*/ 203 w 534"/>
                  <a:gd name="T71" fmla="*/ 47 h 235"/>
                  <a:gd name="T72" fmla="*/ 253 w 534"/>
                  <a:gd name="T73" fmla="*/ 33 h 235"/>
                  <a:gd name="T74" fmla="*/ 281 w 534"/>
                  <a:gd name="T75" fmla="*/ 33 h 235"/>
                  <a:gd name="T76" fmla="*/ 309 w 534"/>
                  <a:gd name="T77" fmla="*/ 33 h 235"/>
                  <a:gd name="T78" fmla="*/ 309 w 534"/>
                  <a:gd name="T79" fmla="*/ 33 h 235"/>
                  <a:gd name="T80" fmla="*/ 364 w 534"/>
                  <a:gd name="T81" fmla="*/ 42 h 235"/>
                  <a:gd name="T82" fmla="*/ 428 w 534"/>
                  <a:gd name="T83" fmla="*/ 47 h 235"/>
                  <a:gd name="T84" fmla="*/ 460 w 534"/>
                  <a:gd name="T85" fmla="*/ 42 h 235"/>
                  <a:gd name="T86" fmla="*/ 488 w 534"/>
                  <a:gd name="T87" fmla="*/ 37 h 235"/>
                  <a:gd name="T88" fmla="*/ 511 w 534"/>
                  <a:gd name="T89" fmla="*/ 24 h 235"/>
                  <a:gd name="T90" fmla="*/ 534 w 534"/>
                  <a:gd name="T91" fmla="*/ 0 h 235"/>
                  <a:gd name="T92" fmla="*/ 534 w 534"/>
                  <a:gd name="T93" fmla="*/ 0 h 235"/>
                  <a:gd name="T94" fmla="*/ 534 w 534"/>
                  <a:gd name="T95" fmla="*/ 0 h 235"/>
                  <a:gd name="T96" fmla="*/ 534 w 534"/>
                  <a:gd name="T97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34" h="235">
                    <a:moveTo>
                      <a:pt x="534" y="0"/>
                    </a:moveTo>
                    <a:lnTo>
                      <a:pt x="534" y="0"/>
                    </a:lnTo>
                    <a:lnTo>
                      <a:pt x="516" y="14"/>
                    </a:lnTo>
                    <a:lnTo>
                      <a:pt x="497" y="19"/>
                    </a:lnTo>
                    <a:lnTo>
                      <a:pt x="470" y="24"/>
                    </a:lnTo>
                    <a:lnTo>
                      <a:pt x="447" y="28"/>
                    </a:lnTo>
                    <a:lnTo>
                      <a:pt x="396" y="24"/>
                    </a:lnTo>
                    <a:lnTo>
                      <a:pt x="350" y="14"/>
                    </a:lnTo>
                    <a:lnTo>
                      <a:pt x="350" y="14"/>
                    </a:lnTo>
                    <a:lnTo>
                      <a:pt x="313" y="10"/>
                    </a:lnTo>
                    <a:lnTo>
                      <a:pt x="281" y="10"/>
                    </a:lnTo>
                    <a:lnTo>
                      <a:pt x="244" y="10"/>
                    </a:lnTo>
                    <a:lnTo>
                      <a:pt x="207" y="19"/>
                    </a:lnTo>
                    <a:lnTo>
                      <a:pt x="207" y="19"/>
                    </a:lnTo>
                    <a:lnTo>
                      <a:pt x="175" y="28"/>
                    </a:lnTo>
                    <a:lnTo>
                      <a:pt x="138" y="47"/>
                    </a:lnTo>
                    <a:lnTo>
                      <a:pt x="106" y="70"/>
                    </a:lnTo>
                    <a:lnTo>
                      <a:pt x="74" y="97"/>
                    </a:lnTo>
                    <a:lnTo>
                      <a:pt x="46" y="129"/>
                    </a:lnTo>
                    <a:lnTo>
                      <a:pt x="23" y="162"/>
                    </a:lnTo>
                    <a:lnTo>
                      <a:pt x="9" y="194"/>
                    </a:lnTo>
                    <a:lnTo>
                      <a:pt x="0" y="231"/>
                    </a:lnTo>
                    <a:lnTo>
                      <a:pt x="0" y="231"/>
                    </a:lnTo>
                    <a:lnTo>
                      <a:pt x="5" y="235"/>
                    </a:lnTo>
                    <a:lnTo>
                      <a:pt x="5" y="235"/>
                    </a:lnTo>
                    <a:lnTo>
                      <a:pt x="14" y="235"/>
                    </a:lnTo>
                    <a:lnTo>
                      <a:pt x="14" y="235"/>
                    </a:lnTo>
                    <a:lnTo>
                      <a:pt x="42" y="203"/>
                    </a:lnTo>
                    <a:lnTo>
                      <a:pt x="65" y="171"/>
                    </a:lnTo>
                    <a:lnTo>
                      <a:pt x="88" y="134"/>
                    </a:lnTo>
                    <a:lnTo>
                      <a:pt x="115" y="102"/>
                    </a:lnTo>
                    <a:lnTo>
                      <a:pt x="115" y="102"/>
                    </a:lnTo>
                    <a:lnTo>
                      <a:pt x="134" y="83"/>
                    </a:lnTo>
                    <a:lnTo>
                      <a:pt x="157" y="70"/>
                    </a:lnTo>
                    <a:lnTo>
                      <a:pt x="180" y="56"/>
                    </a:lnTo>
                    <a:lnTo>
                      <a:pt x="203" y="47"/>
                    </a:lnTo>
                    <a:lnTo>
                      <a:pt x="253" y="33"/>
                    </a:lnTo>
                    <a:lnTo>
                      <a:pt x="281" y="33"/>
                    </a:lnTo>
                    <a:lnTo>
                      <a:pt x="309" y="33"/>
                    </a:lnTo>
                    <a:lnTo>
                      <a:pt x="309" y="33"/>
                    </a:lnTo>
                    <a:lnTo>
                      <a:pt x="364" y="42"/>
                    </a:lnTo>
                    <a:lnTo>
                      <a:pt x="428" y="47"/>
                    </a:lnTo>
                    <a:lnTo>
                      <a:pt x="460" y="42"/>
                    </a:lnTo>
                    <a:lnTo>
                      <a:pt x="488" y="37"/>
                    </a:lnTo>
                    <a:lnTo>
                      <a:pt x="511" y="24"/>
                    </a:lnTo>
                    <a:lnTo>
                      <a:pt x="534" y="0"/>
                    </a:lnTo>
                    <a:lnTo>
                      <a:pt x="534" y="0"/>
                    </a:lnTo>
                    <a:lnTo>
                      <a:pt x="534" y="0"/>
                    </a:lnTo>
                    <a:lnTo>
                      <a:pt x="53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" name="Freeform 30"/>
              <p:cNvSpPr>
                <a:spLocks/>
              </p:cNvSpPr>
              <p:nvPr/>
            </p:nvSpPr>
            <p:spPr bwMode="auto">
              <a:xfrm>
                <a:off x="3134087" y="3991769"/>
                <a:ext cx="185317" cy="123825"/>
              </a:xfrm>
              <a:custGeom>
                <a:avLst/>
                <a:gdLst>
                  <a:gd name="T0" fmla="*/ 115 w 115"/>
                  <a:gd name="T1" fmla="*/ 0 h 78"/>
                  <a:gd name="T2" fmla="*/ 115 w 115"/>
                  <a:gd name="T3" fmla="*/ 0 h 78"/>
                  <a:gd name="T4" fmla="*/ 106 w 115"/>
                  <a:gd name="T5" fmla="*/ 14 h 78"/>
                  <a:gd name="T6" fmla="*/ 92 w 115"/>
                  <a:gd name="T7" fmla="*/ 27 h 78"/>
                  <a:gd name="T8" fmla="*/ 60 w 115"/>
                  <a:gd name="T9" fmla="*/ 41 h 78"/>
                  <a:gd name="T10" fmla="*/ 32 w 115"/>
                  <a:gd name="T11" fmla="*/ 55 h 78"/>
                  <a:gd name="T12" fmla="*/ 0 w 115"/>
                  <a:gd name="T13" fmla="*/ 74 h 78"/>
                  <a:gd name="T14" fmla="*/ 0 w 115"/>
                  <a:gd name="T15" fmla="*/ 74 h 78"/>
                  <a:gd name="T16" fmla="*/ 0 w 115"/>
                  <a:gd name="T17" fmla="*/ 78 h 78"/>
                  <a:gd name="T18" fmla="*/ 0 w 115"/>
                  <a:gd name="T19" fmla="*/ 78 h 78"/>
                  <a:gd name="T20" fmla="*/ 0 w 115"/>
                  <a:gd name="T21" fmla="*/ 78 h 78"/>
                  <a:gd name="T22" fmla="*/ 37 w 115"/>
                  <a:gd name="T23" fmla="*/ 69 h 78"/>
                  <a:gd name="T24" fmla="*/ 69 w 115"/>
                  <a:gd name="T25" fmla="*/ 55 h 78"/>
                  <a:gd name="T26" fmla="*/ 96 w 115"/>
                  <a:gd name="T27" fmla="*/ 32 h 78"/>
                  <a:gd name="T28" fmla="*/ 115 w 115"/>
                  <a:gd name="T29" fmla="*/ 4 h 78"/>
                  <a:gd name="T30" fmla="*/ 115 w 115"/>
                  <a:gd name="T31" fmla="*/ 4 h 78"/>
                  <a:gd name="T32" fmla="*/ 115 w 115"/>
                  <a:gd name="T33" fmla="*/ 0 h 78"/>
                  <a:gd name="T34" fmla="*/ 115 w 115"/>
                  <a:gd name="T3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5" h="78">
                    <a:moveTo>
                      <a:pt x="115" y="0"/>
                    </a:moveTo>
                    <a:lnTo>
                      <a:pt x="115" y="0"/>
                    </a:lnTo>
                    <a:lnTo>
                      <a:pt x="106" y="14"/>
                    </a:lnTo>
                    <a:lnTo>
                      <a:pt x="92" y="27"/>
                    </a:lnTo>
                    <a:lnTo>
                      <a:pt x="60" y="41"/>
                    </a:lnTo>
                    <a:lnTo>
                      <a:pt x="32" y="55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37" y="69"/>
                    </a:lnTo>
                    <a:lnTo>
                      <a:pt x="69" y="55"/>
                    </a:lnTo>
                    <a:lnTo>
                      <a:pt x="96" y="32"/>
                    </a:lnTo>
                    <a:lnTo>
                      <a:pt x="115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1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" name="Freeform 31"/>
              <p:cNvSpPr>
                <a:spLocks/>
              </p:cNvSpPr>
              <p:nvPr/>
            </p:nvSpPr>
            <p:spPr bwMode="auto">
              <a:xfrm>
                <a:off x="2918153" y="3194844"/>
                <a:ext cx="193374" cy="300038"/>
              </a:xfrm>
              <a:custGeom>
                <a:avLst/>
                <a:gdLst>
                  <a:gd name="T0" fmla="*/ 120 w 120"/>
                  <a:gd name="T1" fmla="*/ 0 h 189"/>
                  <a:gd name="T2" fmla="*/ 120 w 120"/>
                  <a:gd name="T3" fmla="*/ 0 h 189"/>
                  <a:gd name="T4" fmla="*/ 111 w 120"/>
                  <a:gd name="T5" fmla="*/ 14 h 189"/>
                  <a:gd name="T6" fmla="*/ 102 w 120"/>
                  <a:gd name="T7" fmla="*/ 28 h 189"/>
                  <a:gd name="T8" fmla="*/ 78 w 120"/>
                  <a:gd name="T9" fmla="*/ 51 h 189"/>
                  <a:gd name="T10" fmla="*/ 55 w 120"/>
                  <a:gd name="T11" fmla="*/ 74 h 189"/>
                  <a:gd name="T12" fmla="*/ 32 w 120"/>
                  <a:gd name="T13" fmla="*/ 97 h 189"/>
                  <a:gd name="T14" fmla="*/ 32 w 120"/>
                  <a:gd name="T15" fmla="*/ 97 h 189"/>
                  <a:gd name="T16" fmla="*/ 19 w 120"/>
                  <a:gd name="T17" fmla="*/ 115 h 189"/>
                  <a:gd name="T18" fmla="*/ 9 w 120"/>
                  <a:gd name="T19" fmla="*/ 138 h 189"/>
                  <a:gd name="T20" fmla="*/ 0 w 120"/>
                  <a:gd name="T21" fmla="*/ 161 h 189"/>
                  <a:gd name="T22" fmla="*/ 0 w 120"/>
                  <a:gd name="T23" fmla="*/ 184 h 189"/>
                  <a:gd name="T24" fmla="*/ 0 w 120"/>
                  <a:gd name="T25" fmla="*/ 184 h 189"/>
                  <a:gd name="T26" fmla="*/ 5 w 120"/>
                  <a:gd name="T27" fmla="*/ 189 h 189"/>
                  <a:gd name="T28" fmla="*/ 5 w 120"/>
                  <a:gd name="T29" fmla="*/ 184 h 189"/>
                  <a:gd name="T30" fmla="*/ 5 w 120"/>
                  <a:gd name="T31" fmla="*/ 184 h 189"/>
                  <a:gd name="T32" fmla="*/ 32 w 120"/>
                  <a:gd name="T33" fmla="*/ 134 h 189"/>
                  <a:gd name="T34" fmla="*/ 46 w 120"/>
                  <a:gd name="T35" fmla="*/ 111 h 189"/>
                  <a:gd name="T36" fmla="*/ 65 w 120"/>
                  <a:gd name="T37" fmla="*/ 88 h 189"/>
                  <a:gd name="T38" fmla="*/ 65 w 120"/>
                  <a:gd name="T39" fmla="*/ 88 h 189"/>
                  <a:gd name="T40" fmla="*/ 97 w 120"/>
                  <a:gd name="T41" fmla="*/ 46 h 189"/>
                  <a:gd name="T42" fmla="*/ 111 w 120"/>
                  <a:gd name="T43" fmla="*/ 28 h 189"/>
                  <a:gd name="T44" fmla="*/ 120 w 120"/>
                  <a:gd name="T45" fmla="*/ 0 h 189"/>
                  <a:gd name="T46" fmla="*/ 120 w 120"/>
                  <a:gd name="T47" fmla="*/ 0 h 189"/>
                  <a:gd name="T48" fmla="*/ 120 w 120"/>
                  <a:gd name="T49" fmla="*/ 0 h 189"/>
                  <a:gd name="T50" fmla="*/ 120 w 120"/>
                  <a:gd name="T51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0" h="189">
                    <a:moveTo>
                      <a:pt x="120" y="0"/>
                    </a:moveTo>
                    <a:lnTo>
                      <a:pt x="120" y="0"/>
                    </a:lnTo>
                    <a:lnTo>
                      <a:pt x="111" y="14"/>
                    </a:lnTo>
                    <a:lnTo>
                      <a:pt x="102" y="28"/>
                    </a:lnTo>
                    <a:lnTo>
                      <a:pt x="78" y="51"/>
                    </a:lnTo>
                    <a:lnTo>
                      <a:pt x="55" y="74"/>
                    </a:lnTo>
                    <a:lnTo>
                      <a:pt x="32" y="97"/>
                    </a:lnTo>
                    <a:lnTo>
                      <a:pt x="32" y="97"/>
                    </a:lnTo>
                    <a:lnTo>
                      <a:pt x="19" y="115"/>
                    </a:lnTo>
                    <a:lnTo>
                      <a:pt x="9" y="138"/>
                    </a:lnTo>
                    <a:lnTo>
                      <a:pt x="0" y="161"/>
                    </a:lnTo>
                    <a:lnTo>
                      <a:pt x="0" y="184"/>
                    </a:lnTo>
                    <a:lnTo>
                      <a:pt x="0" y="184"/>
                    </a:lnTo>
                    <a:lnTo>
                      <a:pt x="5" y="189"/>
                    </a:lnTo>
                    <a:lnTo>
                      <a:pt x="5" y="184"/>
                    </a:lnTo>
                    <a:lnTo>
                      <a:pt x="5" y="184"/>
                    </a:lnTo>
                    <a:lnTo>
                      <a:pt x="32" y="134"/>
                    </a:lnTo>
                    <a:lnTo>
                      <a:pt x="46" y="111"/>
                    </a:lnTo>
                    <a:lnTo>
                      <a:pt x="65" y="88"/>
                    </a:lnTo>
                    <a:lnTo>
                      <a:pt x="65" y="88"/>
                    </a:lnTo>
                    <a:lnTo>
                      <a:pt x="97" y="46"/>
                    </a:lnTo>
                    <a:lnTo>
                      <a:pt x="111" y="28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auto">
              <a:xfrm>
                <a:off x="1724070" y="2734469"/>
                <a:ext cx="82184" cy="153988"/>
              </a:xfrm>
              <a:custGeom>
                <a:avLst/>
                <a:gdLst>
                  <a:gd name="T0" fmla="*/ 0 w 51"/>
                  <a:gd name="T1" fmla="*/ 0 h 97"/>
                  <a:gd name="T2" fmla="*/ 0 w 51"/>
                  <a:gd name="T3" fmla="*/ 0 h 97"/>
                  <a:gd name="T4" fmla="*/ 19 w 51"/>
                  <a:gd name="T5" fmla="*/ 51 h 97"/>
                  <a:gd name="T6" fmla="*/ 28 w 51"/>
                  <a:gd name="T7" fmla="*/ 78 h 97"/>
                  <a:gd name="T8" fmla="*/ 42 w 51"/>
                  <a:gd name="T9" fmla="*/ 97 h 97"/>
                  <a:gd name="T10" fmla="*/ 42 w 51"/>
                  <a:gd name="T11" fmla="*/ 97 h 97"/>
                  <a:gd name="T12" fmla="*/ 46 w 51"/>
                  <a:gd name="T13" fmla="*/ 97 h 97"/>
                  <a:gd name="T14" fmla="*/ 51 w 51"/>
                  <a:gd name="T15" fmla="*/ 92 h 97"/>
                  <a:gd name="T16" fmla="*/ 51 w 51"/>
                  <a:gd name="T17" fmla="*/ 92 h 97"/>
                  <a:gd name="T18" fmla="*/ 32 w 51"/>
                  <a:gd name="T19" fmla="*/ 74 h 97"/>
                  <a:gd name="T20" fmla="*/ 19 w 51"/>
                  <a:gd name="T21" fmla="*/ 51 h 97"/>
                  <a:gd name="T22" fmla="*/ 0 w 51"/>
                  <a:gd name="T23" fmla="*/ 0 h 97"/>
                  <a:gd name="T24" fmla="*/ 0 w 51"/>
                  <a:gd name="T25" fmla="*/ 0 h 97"/>
                  <a:gd name="T26" fmla="*/ 0 w 51"/>
                  <a:gd name="T27" fmla="*/ 0 h 97"/>
                  <a:gd name="T28" fmla="*/ 0 w 51"/>
                  <a:gd name="T2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7">
                    <a:moveTo>
                      <a:pt x="0" y="0"/>
                    </a:moveTo>
                    <a:lnTo>
                      <a:pt x="0" y="0"/>
                    </a:lnTo>
                    <a:lnTo>
                      <a:pt x="19" y="51"/>
                    </a:lnTo>
                    <a:lnTo>
                      <a:pt x="28" y="78"/>
                    </a:lnTo>
                    <a:lnTo>
                      <a:pt x="42" y="97"/>
                    </a:lnTo>
                    <a:lnTo>
                      <a:pt x="42" y="97"/>
                    </a:lnTo>
                    <a:lnTo>
                      <a:pt x="46" y="97"/>
                    </a:lnTo>
                    <a:lnTo>
                      <a:pt x="51" y="92"/>
                    </a:lnTo>
                    <a:lnTo>
                      <a:pt x="51" y="92"/>
                    </a:lnTo>
                    <a:lnTo>
                      <a:pt x="32" y="74"/>
                    </a:lnTo>
                    <a:lnTo>
                      <a:pt x="19" y="5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" name="Freeform 33"/>
              <p:cNvSpPr>
                <a:spLocks/>
              </p:cNvSpPr>
              <p:nvPr/>
            </p:nvSpPr>
            <p:spPr bwMode="auto">
              <a:xfrm>
                <a:off x="1524250" y="3004344"/>
                <a:ext cx="148253" cy="241300"/>
              </a:xfrm>
              <a:custGeom>
                <a:avLst/>
                <a:gdLst>
                  <a:gd name="T0" fmla="*/ 0 w 92"/>
                  <a:gd name="T1" fmla="*/ 0 h 152"/>
                  <a:gd name="T2" fmla="*/ 0 w 92"/>
                  <a:gd name="T3" fmla="*/ 0 h 152"/>
                  <a:gd name="T4" fmla="*/ 46 w 92"/>
                  <a:gd name="T5" fmla="*/ 65 h 152"/>
                  <a:gd name="T6" fmla="*/ 46 w 92"/>
                  <a:gd name="T7" fmla="*/ 65 h 152"/>
                  <a:gd name="T8" fmla="*/ 55 w 92"/>
                  <a:gd name="T9" fmla="*/ 83 h 152"/>
                  <a:gd name="T10" fmla="*/ 64 w 92"/>
                  <a:gd name="T11" fmla="*/ 106 h 152"/>
                  <a:gd name="T12" fmla="*/ 74 w 92"/>
                  <a:gd name="T13" fmla="*/ 129 h 152"/>
                  <a:gd name="T14" fmla="*/ 83 w 92"/>
                  <a:gd name="T15" fmla="*/ 148 h 152"/>
                  <a:gd name="T16" fmla="*/ 83 w 92"/>
                  <a:gd name="T17" fmla="*/ 148 h 152"/>
                  <a:gd name="T18" fmla="*/ 87 w 92"/>
                  <a:gd name="T19" fmla="*/ 152 h 152"/>
                  <a:gd name="T20" fmla="*/ 92 w 92"/>
                  <a:gd name="T21" fmla="*/ 148 h 152"/>
                  <a:gd name="T22" fmla="*/ 92 w 92"/>
                  <a:gd name="T23" fmla="*/ 148 h 152"/>
                  <a:gd name="T24" fmla="*/ 87 w 92"/>
                  <a:gd name="T25" fmla="*/ 125 h 152"/>
                  <a:gd name="T26" fmla="*/ 83 w 92"/>
                  <a:gd name="T27" fmla="*/ 106 h 152"/>
                  <a:gd name="T28" fmla="*/ 60 w 92"/>
                  <a:gd name="T29" fmla="*/ 65 h 152"/>
                  <a:gd name="T30" fmla="*/ 60 w 92"/>
                  <a:gd name="T31" fmla="*/ 65 h 152"/>
                  <a:gd name="T32" fmla="*/ 32 w 92"/>
                  <a:gd name="T33" fmla="*/ 28 h 152"/>
                  <a:gd name="T34" fmla="*/ 5 w 92"/>
                  <a:gd name="T35" fmla="*/ 0 h 152"/>
                  <a:gd name="T36" fmla="*/ 5 w 92"/>
                  <a:gd name="T37" fmla="*/ 0 h 152"/>
                  <a:gd name="T38" fmla="*/ 0 w 92"/>
                  <a:gd name="T39" fmla="*/ 0 h 152"/>
                  <a:gd name="T40" fmla="*/ 0 w 92"/>
                  <a:gd name="T4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152">
                    <a:moveTo>
                      <a:pt x="0" y="0"/>
                    </a:moveTo>
                    <a:lnTo>
                      <a:pt x="0" y="0"/>
                    </a:lnTo>
                    <a:lnTo>
                      <a:pt x="46" y="65"/>
                    </a:lnTo>
                    <a:lnTo>
                      <a:pt x="46" y="65"/>
                    </a:lnTo>
                    <a:lnTo>
                      <a:pt x="55" y="83"/>
                    </a:lnTo>
                    <a:lnTo>
                      <a:pt x="64" y="106"/>
                    </a:lnTo>
                    <a:lnTo>
                      <a:pt x="74" y="129"/>
                    </a:lnTo>
                    <a:lnTo>
                      <a:pt x="83" y="148"/>
                    </a:lnTo>
                    <a:lnTo>
                      <a:pt x="83" y="148"/>
                    </a:lnTo>
                    <a:lnTo>
                      <a:pt x="87" y="152"/>
                    </a:lnTo>
                    <a:lnTo>
                      <a:pt x="92" y="148"/>
                    </a:lnTo>
                    <a:lnTo>
                      <a:pt x="92" y="148"/>
                    </a:lnTo>
                    <a:lnTo>
                      <a:pt x="87" y="125"/>
                    </a:lnTo>
                    <a:lnTo>
                      <a:pt x="83" y="106"/>
                    </a:lnTo>
                    <a:lnTo>
                      <a:pt x="60" y="65"/>
                    </a:lnTo>
                    <a:lnTo>
                      <a:pt x="60" y="65"/>
                    </a:lnTo>
                    <a:lnTo>
                      <a:pt x="32" y="28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" name="Freeform 34"/>
              <p:cNvSpPr>
                <a:spLocks/>
              </p:cNvSpPr>
              <p:nvPr/>
            </p:nvSpPr>
            <p:spPr bwMode="auto">
              <a:xfrm>
                <a:off x="1583874" y="3428207"/>
                <a:ext cx="117636" cy="153988"/>
              </a:xfrm>
              <a:custGeom>
                <a:avLst/>
                <a:gdLst>
                  <a:gd name="T0" fmla="*/ 0 w 73"/>
                  <a:gd name="T1" fmla="*/ 0 h 97"/>
                  <a:gd name="T2" fmla="*/ 0 w 73"/>
                  <a:gd name="T3" fmla="*/ 0 h 97"/>
                  <a:gd name="T4" fmla="*/ 18 w 73"/>
                  <a:gd name="T5" fmla="*/ 23 h 97"/>
                  <a:gd name="T6" fmla="*/ 37 w 73"/>
                  <a:gd name="T7" fmla="*/ 51 h 97"/>
                  <a:gd name="T8" fmla="*/ 37 w 73"/>
                  <a:gd name="T9" fmla="*/ 51 h 97"/>
                  <a:gd name="T10" fmla="*/ 50 w 73"/>
                  <a:gd name="T11" fmla="*/ 74 h 97"/>
                  <a:gd name="T12" fmla="*/ 69 w 73"/>
                  <a:gd name="T13" fmla="*/ 97 h 97"/>
                  <a:gd name="T14" fmla="*/ 69 w 73"/>
                  <a:gd name="T15" fmla="*/ 97 h 97"/>
                  <a:gd name="T16" fmla="*/ 69 w 73"/>
                  <a:gd name="T17" fmla="*/ 97 h 97"/>
                  <a:gd name="T18" fmla="*/ 73 w 73"/>
                  <a:gd name="T19" fmla="*/ 92 h 97"/>
                  <a:gd name="T20" fmla="*/ 73 w 73"/>
                  <a:gd name="T21" fmla="*/ 92 h 97"/>
                  <a:gd name="T22" fmla="*/ 64 w 73"/>
                  <a:gd name="T23" fmla="*/ 69 h 97"/>
                  <a:gd name="T24" fmla="*/ 50 w 73"/>
                  <a:gd name="T25" fmla="*/ 46 h 97"/>
                  <a:gd name="T26" fmla="*/ 50 w 73"/>
                  <a:gd name="T27" fmla="*/ 46 h 97"/>
                  <a:gd name="T28" fmla="*/ 27 w 73"/>
                  <a:gd name="T29" fmla="*/ 23 h 97"/>
                  <a:gd name="T30" fmla="*/ 4 w 73"/>
                  <a:gd name="T31" fmla="*/ 0 h 97"/>
                  <a:gd name="T32" fmla="*/ 4 w 73"/>
                  <a:gd name="T33" fmla="*/ 0 h 97"/>
                  <a:gd name="T34" fmla="*/ 0 w 73"/>
                  <a:gd name="T35" fmla="*/ 0 h 97"/>
                  <a:gd name="T36" fmla="*/ 0 w 73"/>
                  <a:gd name="T37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3" h="97">
                    <a:moveTo>
                      <a:pt x="0" y="0"/>
                    </a:moveTo>
                    <a:lnTo>
                      <a:pt x="0" y="0"/>
                    </a:lnTo>
                    <a:lnTo>
                      <a:pt x="18" y="23"/>
                    </a:lnTo>
                    <a:lnTo>
                      <a:pt x="37" y="51"/>
                    </a:lnTo>
                    <a:lnTo>
                      <a:pt x="37" y="51"/>
                    </a:lnTo>
                    <a:lnTo>
                      <a:pt x="50" y="74"/>
                    </a:lnTo>
                    <a:lnTo>
                      <a:pt x="69" y="97"/>
                    </a:lnTo>
                    <a:lnTo>
                      <a:pt x="69" y="97"/>
                    </a:lnTo>
                    <a:lnTo>
                      <a:pt x="69" y="97"/>
                    </a:lnTo>
                    <a:lnTo>
                      <a:pt x="73" y="92"/>
                    </a:lnTo>
                    <a:lnTo>
                      <a:pt x="73" y="92"/>
                    </a:lnTo>
                    <a:lnTo>
                      <a:pt x="64" y="69"/>
                    </a:lnTo>
                    <a:lnTo>
                      <a:pt x="50" y="46"/>
                    </a:lnTo>
                    <a:lnTo>
                      <a:pt x="50" y="46"/>
                    </a:lnTo>
                    <a:lnTo>
                      <a:pt x="27" y="23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2911707" y="2939257"/>
                <a:ext cx="80572" cy="190500"/>
              </a:xfrm>
              <a:custGeom>
                <a:avLst/>
                <a:gdLst>
                  <a:gd name="T0" fmla="*/ 0 w 50"/>
                  <a:gd name="T1" fmla="*/ 5 h 120"/>
                  <a:gd name="T2" fmla="*/ 0 w 50"/>
                  <a:gd name="T3" fmla="*/ 5 h 120"/>
                  <a:gd name="T4" fmla="*/ 4 w 50"/>
                  <a:gd name="T5" fmla="*/ 37 h 120"/>
                  <a:gd name="T6" fmla="*/ 13 w 50"/>
                  <a:gd name="T7" fmla="*/ 74 h 120"/>
                  <a:gd name="T8" fmla="*/ 13 w 50"/>
                  <a:gd name="T9" fmla="*/ 74 h 120"/>
                  <a:gd name="T10" fmla="*/ 23 w 50"/>
                  <a:gd name="T11" fmla="*/ 101 h 120"/>
                  <a:gd name="T12" fmla="*/ 32 w 50"/>
                  <a:gd name="T13" fmla="*/ 110 h 120"/>
                  <a:gd name="T14" fmla="*/ 41 w 50"/>
                  <a:gd name="T15" fmla="*/ 120 h 120"/>
                  <a:gd name="T16" fmla="*/ 41 w 50"/>
                  <a:gd name="T17" fmla="*/ 120 h 120"/>
                  <a:gd name="T18" fmla="*/ 46 w 50"/>
                  <a:gd name="T19" fmla="*/ 120 h 120"/>
                  <a:gd name="T20" fmla="*/ 50 w 50"/>
                  <a:gd name="T21" fmla="*/ 115 h 120"/>
                  <a:gd name="T22" fmla="*/ 50 w 50"/>
                  <a:gd name="T23" fmla="*/ 115 h 120"/>
                  <a:gd name="T24" fmla="*/ 46 w 50"/>
                  <a:gd name="T25" fmla="*/ 101 h 120"/>
                  <a:gd name="T26" fmla="*/ 41 w 50"/>
                  <a:gd name="T27" fmla="*/ 87 h 120"/>
                  <a:gd name="T28" fmla="*/ 23 w 50"/>
                  <a:gd name="T29" fmla="*/ 64 h 120"/>
                  <a:gd name="T30" fmla="*/ 23 w 50"/>
                  <a:gd name="T31" fmla="*/ 64 h 120"/>
                  <a:gd name="T32" fmla="*/ 4 w 50"/>
                  <a:gd name="T33" fmla="*/ 5 h 120"/>
                  <a:gd name="T34" fmla="*/ 4 w 50"/>
                  <a:gd name="T35" fmla="*/ 5 h 120"/>
                  <a:gd name="T36" fmla="*/ 4 w 50"/>
                  <a:gd name="T37" fmla="*/ 0 h 120"/>
                  <a:gd name="T38" fmla="*/ 0 w 50"/>
                  <a:gd name="T39" fmla="*/ 5 h 120"/>
                  <a:gd name="T40" fmla="*/ 0 w 50"/>
                  <a:gd name="T41" fmla="*/ 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120">
                    <a:moveTo>
                      <a:pt x="0" y="5"/>
                    </a:moveTo>
                    <a:lnTo>
                      <a:pt x="0" y="5"/>
                    </a:lnTo>
                    <a:lnTo>
                      <a:pt x="4" y="37"/>
                    </a:lnTo>
                    <a:lnTo>
                      <a:pt x="13" y="74"/>
                    </a:lnTo>
                    <a:lnTo>
                      <a:pt x="13" y="74"/>
                    </a:lnTo>
                    <a:lnTo>
                      <a:pt x="23" y="101"/>
                    </a:lnTo>
                    <a:lnTo>
                      <a:pt x="32" y="110"/>
                    </a:lnTo>
                    <a:lnTo>
                      <a:pt x="41" y="120"/>
                    </a:lnTo>
                    <a:lnTo>
                      <a:pt x="41" y="120"/>
                    </a:lnTo>
                    <a:lnTo>
                      <a:pt x="46" y="120"/>
                    </a:lnTo>
                    <a:lnTo>
                      <a:pt x="50" y="115"/>
                    </a:lnTo>
                    <a:lnTo>
                      <a:pt x="50" y="115"/>
                    </a:lnTo>
                    <a:lnTo>
                      <a:pt x="46" y="101"/>
                    </a:lnTo>
                    <a:lnTo>
                      <a:pt x="41" y="87"/>
                    </a:lnTo>
                    <a:lnTo>
                      <a:pt x="23" y="64"/>
                    </a:lnTo>
                    <a:lnTo>
                      <a:pt x="23" y="64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" name="Freeform 36"/>
              <p:cNvSpPr>
                <a:spLocks/>
              </p:cNvSpPr>
              <p:nvPr/>
            </p:nvSpPr>
            <p:spPr bwMode="auto">
              <a:xfrm>
                <a:off x="3362913" y="2917032"/>
                <a:ext cx="67681" cy="95250"/>
              </a:xfrm>
              <a:custGeom>
                <a:avLst/>
                <a:gdLst>
                  <a:gd name="T0" fmla="*/ 42 w 42"/>
                  <a:gd name="T1" fmla="*/ 0 h 60"/>
                  <a:gd name="T2" fmla="*/ 42 w 42"/>
                  <a:gd name="T3" fmla="*/ 0 h 60"/>
                  <a:gd name="T4" fmla="*/ 23 w 42"/>
                  <a:gd name="T5" fmla="*/ 32 h 60"/>
                  <a:gd name="T6" fmla="*/ 0 w 42"/>
                  <a:gd name="T7" fmla="*/ 60 h 60"/>
                  <a:gd name="T8" fmla="*/ 0 w 42"/>
                  <a:gd name="T9" fmla="*/ 60 h 60"/>
                  <a:gd name="T10" fmla="*/ 0 w 42"/>
                  <a:gd name="T11" fmla="*/ 60 h 60"/>
                  <a:gd name="T12" fmla="*/ 0 w 42"/>
                  <a:gd name="T13" fmla="*/ 60 h 60"/>
                  <a:gd name="T14" fmla="*/ 23 w 42"/>
                  <a:gd name="T15" fmla="*/ 32 h 60"/>
                  <a:gd name="T16" fmla="*/ 42 w 42"/>
                  <a:gd name="T17" fmla="*/ 0 h 60"/>
                  <a:gd name="T18" fmla="*/ 42 w 42"/>
                  <a:gd name="T19" fmla="*/ 0 h 60"/>
                  <a:gd name="T20" fmla="*/ 42 w 42"/>
                  <a:gd name="T21" fmla="*/ 0 h 60"/>
                  <a:gd name="T22" fmla="*/ 42 w 42"/>
                  <a:gd name="T2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2" h="60">
                    <a:moveTo>
                      <a:pt x="42" y="0"/>
                    </a:moveTo>
                    <a:lnTo>
                      <a:pt x="42" y="0"/>
                    </a:lnTo>
                    <a:lnTo>
                      <a:pt x="23" y="3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3" y="3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" name="Freeform 37"/>
              <p:cNvSpPr>
                <a:spLocks/>
              </p:cNvSpPr>
              <p:nvPr/>
            </p:nvSpPr>
            <p:spPr bwMode="auto">
              <a:xfrm>
                <a:off x="3251723" y="4129882"/>
                <a:ext cx="222380" cy="103188"/>
              </a:xfrm>
              <a:custGeom>
                <a:avLst/>
                <a:gdLst>
                  <a:gd name="T0" fmla="*/ 138 w 138"/>
                  <a:gd name="T1" fmla="*/ 60 h 65"/>
                  <a:gd name="T2" fmla="*/ 138 w 138"/>
                  <a:gd name="T3" fmla="*/ 60 h 65"/>
                  <a:gd name="T4" fmla="*/ 115 w 138"/>
                  <a:gd name="T5" fmla="*/ 60 h 65"/>
                  <a:gd name="T6" fmla="*/ 97 w 138"/>
                  <a:gd name="T7" fmla="*/ 51 h 65"/>
                  <a:gd name="T8" fmla="*/ 60 w 138"/>
                  <a:gd name="T9" fmla="*/ 33 h 65"/>
                  <a:gd name="T10" fmla="*/ 60 w 138"/>
                  <a:gd name="T11" fmla="*/ 33 h 65"/>
                  <a:gd name="T12" fmla="*/ 37 w 138"/>
                  <a:gd name="T13" fmla="*/ 14 h 65"/>
                  <a:gd name="T14" fmla="*/ 23 w 138"/>
                  <a:gd name="T15" fmla="*/ 5 h 65"/>
                  <a:gd name="T16" fmla="*/ 5 w 138"/>
                  <a:gd name="T17" fmla="*/ 0 h 65"/>
                  <a:gd name="T18" fmla="*/ 5 w 138"/>
                  <a:gd name="T19" fmla="*/ 0 h 65"/>
                  <a:gd name="T20" fmla="*/ 5 w 138"/>
                  <a:gd name="T21" fmla="*/ 0 h 65"/>
                  <a:gd name="T22" fmla="*/ 0 w 138"/>
                  <a:gd name="T23" fmla="*/ 5 h 65"/>
                  <a:gd name="T24" fmla="*/ 0 w 138"/>
                  <a:gd name="T25" fmla="*/ 5 h 65"/>
                  <a:gd name="T26" fmla="*/ 14 w 138"/>
                  <a:gd name="T27" fmla="*/ 19 h 65"/>
                  <a:gd name="T28" fmla="*/ 28 w 138"/>
                  <a:gd name="T29" fmla="*/ 33 h 65"/>
                  <a:gd name="T30" fmla="*/ 60 w 138"/>
                  <a:gd name="T31" fmla="*/ 51 h 65"/>
                  <a:gd name="T32" fmla="*/ 60 w 138"/>
                  <a:gd name="T33" fmla="*/ 51 h 65"/>
                  <a:gd name="T34" fmla="*/ 79 w 138"/>
                  <a:gd name="T35" fmla="*/ 60 h 65"/>
                  <a:gd name="T36" fmla="*/ 97 w 138"/>
                  <a:gd name="T37" fmla="*/ 65 h 65"/>
                  <a:gd name="T38" fmla="*/ 115 w 138"/>
                  <a:gd name="T39" fmla="*/ 65 h 65"/>
                  <a:gd name="T40" fmla="*/ 138 w 138"/>
                  <a:gd name="T41" fmla="*/ 65 h 65"/>
                  <a:gd name="T42" fmla="*/ 138 w 138"/>
                  <a:gd name="T43" fmla="*/ 65 h 65"/>
                  <a:gd name="T44" fmla="*/ 138 w 138"/>
                  <a:gd name="T45" fmla="*/ 60 h 65"/>
                  <a:gd name="T46" fmla="*/ 138 w 138"/>
                  <a:gd name="T47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8" h="65">
                    <a:moveTo>
                      <a:pt x="138" y="60"/>
                    </a:moveTo>
                    <a:lnTo>
                      <a:pt x="138" y="60"/>
                    </a:lnTo>
                    <a:lnTo>
                      <a:pt x="115" y="60"/>
                    </a:lnTo>
                    <a:lnTo>
                      <a:pt x="97" y="51"/>
                    </a:lnTo>
                    <a:lnTo>
                      <a:pt x="60" y="33"/>
                    </a:lnTo>
                    <a:lnTo>
                      <a:pt x="60" y="33"/>
                    </a:lnTo>
                    <a:lnTo>
                      <a:pt x="37" y="14"/>
                    </a:lnTo>
                    <a:lnTo>
                      <a:pt x="23" y="5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19"/>
                    </a:lnTo>
                    <a:lnTo>
                      <a:pt x="28" y="33"/>
                    </a:lnTo>
                    <a:lnTo>
                      <a:pt x="60" y="51"/>
                    </a:lnTo>
                    <a:lnTo>
                      <a:pt x="60" y="51"/>
                    </a:lnTo>
                    <a:lnTo>
                      <a:pt x="79" y="60"/>
                    </a:lnTo>
                    <a:lnTo>
                      <a:pt x="97" y="65"/>
                    </a:lnTo>
                    <a:lnTo>
                      <a:pt x="115" y="65"/>
                    </a:lnTo>
                    <a:lnTo>
                      <a:pt x="138" y="65"/>
                    </a:lnTo>
                    <a:lnTo>
                      <a:pt x="138" y="65"/>
                    </a:lnTo>
                    <a:lnTo>
                      <a:pt x="138" y="60"/>
                    </a:lnTo>
                    <a:lnTo>
                      <a:pt x="138" y="6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" name="Freeform 38"/>
              <p:cNvSpPr>
                <a:spLocks/>
              </p:cNvSpPr>
              <p:nvPr/>
            </p:nvSpPr>
            <p:spPr bwMode="auto">
              <a:xfrm>
                <a:off x="1977067" y="1732757"/>
                <a:ext cx="80572" cy="30163"/>
              </a:xfrm>
              <a:custGeom>
                <a:avLst/>
                <a:gdLst>
                  <a:gd name="T0" fmla="*/ 0 w 50"/>
                  <a:gd name="T1" fmla="*/ 19 h 19"/>
                  <a:gd name="T2" fmla="*/ 0 w 50"/>
                  <a:gd name="T3" fmla="*/ 19 h 19"/>
                  <a:gd name="T4" fmla="*/ 14 w 50"/>
                  <a:gd name="T5" fmla="*/ 10 h 19"/>
                  <a:gd name="T6" fmla="*/ 32 w 50"/>
                  <a:gd name="T7" fmla="*/ 5 h 19"/>
                  <a:gd name="T8" fmla="*/ 41 w 50"/>
                  <a:gd name="T9" fmla="*/ 10 h 19"/>
                  <a:gd name="T10" fmla="*/ 41 w 50"/>
                  <a:gd name="T11" fmla="*/ 10 h 19"/>
                  <a:gd name="T12" fmla="*/ 46 w 50"/>
                  <a:gd name="T13" fmla="*/ 14 h 19"/>
                  <a:gd name="T14" fmla="*/ 41 w 50"/>
                  <a:gd name="T15" fmla="*/ 19 h 19"/>
                  <a:gd name="T16" fmla="*/ 27 w 50"/>
                  <a:gd name="T17" fmla="*/ 19 h 19"/>
                  <a:gd name="T18" fmla="*/ 27 w 50"/>
                  <a:gd name="T19" fmla="*/ 19 h 19"/>
                  <a:gd name="T20" fmla="*/ 41 w 50"/>
                  <a:gd name="T21" fmla="*/ 19 h 19"/>
                  <a:gd name="T22" fmla="*/ 46 w 50"/>
                  <a:gd name="T23" fmla="*/ 19 h 19"/>
                  <a:gd name="T24" fmla="*/ 50 w 50"/>
                  <a:gd name="T25" fmla="*/ 10 h 19"/>
                  <a:gd name="T26" fmla="*/ 50 w 50"/>
                  <a:gd name="T27" fmla="*/ 10 h 19"/>
                  <a:gd name="T28" fmla="*/ 46 w 50"/>
                  <a:gd name="T29" fmla="*/ 5 h 19"/>
                  <a:gd name="T30" fmla="*/ 41 w 50"/>
                  <a:gd name="T31" fmla="*/ 0 h 19"/>
                  <a:gd name="T32" fmla="*/ 27 w 50"/>
                  <a:gd name="T33" fmla="*/ 5 h 19"/>
                  <a:gd name="T34" fmla="*/ 14 w 50"/>
                  <a:gd name="T35" fmla="*/ 10 h 19"/>
                  <a:gd name="T36" fmla="*/ 0 w 50"/>
                  <a:gd name="T37" fmla="*/ 19 h 19"/>
                  <a:gd name="T38" fmla="*/ 0 w 50"/>
                  <a:gd name="T3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" h="19">
                    <a:moveTo>
                      <a:pt x="0" y="19"/>
                    </a:moveTo>
                    <a:lnTo>
                      <a:pt x="0" y="19"/>
                    </a:lnTo>
                    <a:lnTo>
                      <a:pt x="14" y="10"/>
                    </a:lnTo>
                    <a:lnTo>
                      <a:pt x="32" y="5"/>
                    </a:lnTo>
                    <a:lnTo>
                      <a:pt x="41" y="10"/>
                    </a:lnTo>
                    <a:lnTo>
                      <a:pt x="41" y="10"/>
                    </a:lnTo>
                    <a:lnTo>
                      <a:pt x="46" y="14"/>
                    </a:lnTo>
                    <a:lnTo>
                      <a:pt x="41" y="19"/>
                    </a:lnTo>
                    <a:lnTo>
                      <a:pt x="27" y="19"/>
                    </a:lnTo>
                    <a:lnTo>
                      <a:pt x="27" y="19"/>
                    </a:lnTo>
                    <a:lnTo>
                      <a:pt x="41" y="19"/>
                    </a:lnTo>
                    <a:lnTo>
                      <a:pt x="46" y="19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46" y="5"/>
                    </a:lnTo>
                    <a:lnTo>
                      <a:pt x="41" y="0"/>
                    </a:lnTo>
                    <a:lnTo>
                      <a:pt x="27" y="5"/>
                    </a:lnTo>
                    <a:lnTo>
                      <a:pt x="14" y="10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" name="Freeform 47"/>
              <p:cNvSpPr>
                <a:spLocks/>
              </p:cNvSpPr>
              <p:nvPr/>
            </p:nvSpPr>
            <p:spPr bwMode="auto">
              <a:xfrm>
                <a:off x="1902941" y="1710532"/>
                <a:ext cx="80572" cy="38100"/>
              </a:xfrm>
              <a:custGeom>
                <a:avLst/>
                <a:gdLst>
                  <a:gd name="T0" fmla="*/ 0 w 50"/>
                  <a:gd name="T1" fmla="*/ 24 h 24"/>
                  <a:gd name="T2" fmla="*/ 0 w 50"/>
                  <a:gd name="T3" fmla="*/ 24 h 24"/>
                  <a:gd name="T4" fmla="*/ 18 w 50"/>
                  <a:gd name="T5" fmla="*/ 14 h 24"/>
                  <a:gd name="T6" fmla="*/ 32 w 50"/>
                  <a:gd name="T7" fmla="*/ 10 h 24"/>
                  <a:gd name="T8" fmla="*/ 41 w 50"/>
                  <a:gd name="T9" fmla="*/ 10 h 24"/>
                  <a:gd name="T10" fmla="*/ 41 w 50"/>
                  <a:gd name="T11" fmla="*/ 10 h 24"/>
                  <a:gd name="T12" fmla="*/ 46 w 50"/>
                  <a:gd name="T13" fmla="*/ 14 h 24"/>
                  <a:gd name="T14" fmla="*/ 41 w 50"/>
                  <a:gd name="T15" fmla="*/ 19 h 24"/>
                  <a:gd name="T16" fmla="*/ 32 w 50"/>
                  <a:gd name="T17" fmla="*/ 24 h 24"/>
                  <a:gd name="T18" fmla="*/ 32 w 50"/>
                  <a:gd name="T19" fmla="*/ 24 h 24"/>
                  <a:gd name="T20" fmla="*/ 41 w 50"/>
                  <a:gd name="T21" fmla="*/ 19 h 24"/>
                  <a:gd name="T22" fmla="*/ 50 w 50"/>
                  <a:gd name="T23" fmla="*/ 14 h 24"/>
                  <a:gd name="T24" fmla="*/ 50 w 50"/>
                  <a:gd name="T25" fmla="*/ 10 h 24"/>
                  <a:gd name="T26" fmla="*/ 50 w 50"/>
                  <a:gd name="T27" fmla="*/ 10 h 24"/>
                  <a:gd name="T28" fmla="*/ 46 w 50"/>
                  <a:gd name="T29" fmla="*/ 5 h 24"/>
                  <a:gd name="T30" fmla="*/ 41 w 50"/>
                  <a:gd name="T31" fmla="*/ 0 h 24"/>
                  <a:gd name="T32" fmla="*/ 27 w 50"/>
                  <a:gd name="T33" fmla="*/ 5 h 24"/>
                  <a:gd name="T34" fmla="*/ 13 w 50"/>
                  <a:gd name="T35" fmla="*/ 14 h 24"/>
                  <a:gd name="T36" fmla="*/ 0 w 50"/>
                  <a:gd name="T37" fmla="*/ 24 h 24"/>
                  <a:gd name="T38" fmla="*/ 0 w 50"/>
                  <a:gd name="T3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" h="24">
                    <a:moveTo>
                      <a:pt x="0" y="24"/>
                    </a:moveTo>
                    <a:lnTo>
                      <a:pt x="0" y="24"/>
                    </a:lnTo>
                    <a:lnTo>
                      <a:pt x="18" y="14"/>
                    </a:lnTo>
                    <a:lnTo>
                      <a:pt x="32" y="10"/>
                    </a:lnTo>
                    <a:lnTo>
                      <a:pt x="41" y="10"/>
                    </a:lnTo>
                    <a:lnTo>
                      <a:pt x="41" y="10"/>
                    </a:lnTo>
                    <a:lnTo>
                      <a:pt x="46" y="14"/>
                    </a:lnTo>
                    <a:lnTo>
                      <a:pt x="41" y="19"/>
                    </a:lnTo>
                    <a:lnTo>
                      <a:pt x="32" y="24"/>
                    </a:lnTo>
                    <a:lnTo>
                      <a:pt x="32" y="24"/>
                    </a:lnTo>
                    <a:lnTo>
                      <a:pt x="41" y="19"/>
                    </a:lnTo>
                    <a:lnTo>
                      <a:pt x="50" y="14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46" y="5"/>
                    </a:lnTo>
                    <a:lnTo>
                      <a:pt x="41" y="0"/>
                    </a:lnTo>
                    <a:lnTo>
                      <a:pt x="27" y="5"/>
                    </a:lnTo>
                    <a:lnTo>
                      <a:pt x="13" y="14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" name="Freeform 48"/>
              <p:cNvSpPr>
                <a:spLocks/>
              </p:cNvSpPr>
              <p:nvPr/>
            </p:nvSpPr>
            <p:spPr bwMode="auto">
              <a:xfrm>
                <a:off x="2800517" y="2156619"/>
                <a:ext cx="222380" cy="241300"/>
              </a:xfrm>
              <a:custGeom>
                <a:avLst/>
                <a:gdLst>
                  <a:gd name="T0" fmla="*/ 138 w 138"/>
                  <a:gd name="T1" fmla="*/ 0 h 152"/>
                  <a:gd name="T2" fmla="*/ 138 w 138"/>
                  <a:gd name="T3" fmla="*/ 0 h 152"/>
                  <a:gd name="T4" fmla="*/ 110 w 138"/>
                  <a:gd name="T5" fmla="*/ 5 h 152"/>
                  <a:gd name="T6" fmla="*/ 87 w 138"/>
                  <a:gd name="T7" fmla="*/ 14 h 152"/>
                  <a:gd name="T8" fmla="*/ 59 w 138"/>
                  <a:gd name="T9" fmla="*/ 28 h 152"/>
                  <a:gd name="T10" fmla="*/ 36 w 138"/>
                  <a:gd name="T11" fmla="*/ 46 h 152"/>
                  <a:gd name="T12" fmla="*/ 13 w 138"/>
                  <a:gd name="T13" fmla="*/ 74 h 152"/>
                  <a:gd name="T14" fmla="*/ 4 w 138"/>
                  <a:gd name="T15" fmla="*/ 88 h 152"/>
                  <a:gd name="T16" fmla="*/ 0 w 138"/>
                  <a:gd name="T17" fmla="*/ 106 h 152"/>
                  <a:gd name="T18" fmla="*/ 0 w 138"/>
                  <a:gd name="T19" fmla="*/ 129 h 152"/>
                  <a:gd name="T20" fmla="*/ 0 w 138"/>
                  <a:gd name="T21" fmla="*/ 152 h 152"/>
                  <a:gd name="T22" fmla="*/ 0 w 138"/>
                  <a:gd name="T23" fmla="*/ 152 h 152"/>
                  <a:gd name="T24" fmla="*/ 18 w 138"/>
                  <a:gd name="T25" fmla="*/ 152 h 152"/>
                  <a:gd name="T26" fmla="*/ 32 w 138"/>
                  <a:gd name="T27" fmla="*/ 148 h 152"/>
                  <a:gd name="T28" fmla="*/ 55 w 138"/>
                  <a:gd name="T29" fmla="*/ 138 h 152"/>
                  <a:gd name="T30" fmla="*/ 78 w 138"/>
                  <a:gd name="T31" fmla="*/ 120 h 152"/>
                  <a:gd name="T32" fmla="*/ 101 w 138"/>
                  <a:gd name="T33" fmla="*/ 92 h 152"/>
                  <a:gd name="T34" fmla="*/ 119 w 138"/>
                  <a:gd name="T35" fmla="*/ 51 h 152"/>
                  <a:gd name="T36" fmla="*/ 138 w 138"/>
                  <a:gd name="T37" fmla="*/ 0 h 152"/>
                  <a:gd name="T38" fmla="*/ 138 w 138"/>
                  <a:gd name="T3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8" h="152">
                    <a:moveTo>
                      <a:pt x="138" y="0"/>
                    </a:moveTo>
                    <a:lnTo>
                      <a:pt x="138" y="0"/>
                    </a:lnTo>
                    <a:lnTo>
                      <a:pt x="110" y="5"/>
                    </a:lnTo>
                    <a:lnTo>
                      <a:pt x="87" y="14"/>
                    </a:lnTo>
                    <a:lnTo>
                      <a:pt x="59" y="28"/>
                    </a:lnTo>
                    <a:lnTo>
                      <a:pt x="36" y="46"/>
                    </a:lnTo>
                    <a:lnTo>
                      <a:pt x="13" y="74"/>
                    </a:lnTo>
                    <a:lnTo>
                      <a:pt x="4" y="88"/>
                    </a:lnTo>
                    <a:lnTo>
                      <a:pt x="0" y="106"/>
                    </a:lnTo>
                    <a:lnTo>
                      <a:pt x="0" y="129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18" y="152"/>
                    </a:lnTo>
                    <a:lnTo>
                      <a:pt x="32" y="148"/>
                    </a:lnTo>
                    <a:lnTo>
                      <a:pt x="55" y="138"/>
                    </a:lnTo>
                    <a:lnTo>
                      <a:pt x="78" y="120"/>
                    </a:lnTo>
                    <a:lnTo>
                      <a:pt x="101" y="92"/>
                    </a:lnTo>
                    <a:lnTo>
                      <a:pt x="119" y="51"/>
                    </a:lnTo>
                    <a:lnTo>
                      <a:pt x="138" y="0"/>
                    </a:lnTo>
                    <a:lnTo>
                      <a:pt x="13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" name="Freeform 49"/>
              <p:cNvSpPr>
                <a:spLocks/>
              </p:cNvSpPr>
              <p:nvPr/>
            </p:nvSpPr>
            <p:spPr bwMode="auto">
              <a:xfrm>
                <a:off x="2911707" y="2361407"/>
                <a:ext cx="177259" cy="66675"/>
              </a:xfrm>
              <a:custGeom>
                <a:avLst/>
                <a:gdLst>
                  <a:gd name="T0" fmla="*/ 0 w 110"/>
                  <a:gd name="T1" fmla="*/ 23 h 42"/>
                  <a:gd name="T2" fmla="*/ 0 w 110"/>
                  <a:gd name="T3" fmla="*/ 23 h 42"/>
                  <a:gd name="T4" fmla="*/ 9 w 110"/>
                  <a:gd name="T5" fmla="*/ 19 h 42"/>
                  <a:gd name="T6" fmla="*/ 27 w 110"/>
                  <a:gd name="T7" fmla="*/ 5 h 42"/>
                  <a:gd name="T8" fmla="*/ 41 w 110"/>
                  <a:gd name="T9" fmla="*/ 0 h 42"/>
                  <a:gd name="T10" fmla="*/ 64 w 110"/>
                  <a:gd name="T11" fmla="*/ 0 h 42"/>
                  <a:gd name="T12" fmla="*/ 82 w 110"/>
                  <a:gd name="T13" fmla="*/ 5 h 42"/>
                  <a:gd name="T14" fmla="*/ 110 w 110"/>
                  <a:gd name="T15" fmla="*/ 19 h 42"/>
                  <a:gd name="T16" fmla="*/ 110 w 110"/>
                  <a:gd name="T17" fmla="*/ 19 h 42"/>
                  <a:gd name="T18" fmla="*/ 101 w 110"/>
                  <a:gd name="T19" fmla="*/ 28 h 42"/>
                  <a:gd name="T20" fmla="*/ 78 w 110"/>
                  <a:gd name="T21" fmla="*/ 37 h 42"/>
                  <a:gd name="T22" fmla="*/ 59 w 110"/>
                  <a:gd name="T23" fmla="*/ 42 h 42"/>
                  <a:gd name="T24" fmla="*/ 41 w 110"/>
                  <a:gd name="T25" fmla="*/ 42 h 42"/>
                  <a:gd name="T26" fmla="*/ 23 w 110"/>
                  <a:gd name="T27" fmla="*/ 37 h 42"/>
                  <a:gd name="T28" fmla="*/ 0 w 110"/>
                  <a:gd name="T29" fmla="*/ 23 h 42"/>
                  <a:gd name="T30" fmla="*/ 0 w 110"/>
                  <a:gd name="T31" fmla="*/ 2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0" h="42">
                    <a:moveTo>
                      <a:pt x="0" y="23"/>
                    </a:moveTo>
                    <a:lnTo>
                      <a:pt x="0" y="23"/>
                    </a:lnTo>
                    <a:lnTo>
                      <a:pt x="9" y="19"/>
                    </a:lnTo>
                    <a:lnTo>
                      <a:pt x="27" y="5"/>
                    </a:lnTo>
                    <a:lnTo>
                      <a:pt x="41" y="0"/>
                    </a:lnTo>
                    <a:lnTo>
                      <a:pt x="64" y="0"/>
                    </a:lnTo>
                    <a:lnTo>
                      <a:pt x="82" y="5"/>
                    </a:lnTo>
                    <a:lnTo>
                      <a:pt x="110" y="19"/>
                    </a:lnTo>
                    <a:lnTo>
                      <a:pt x="110" y="19"/>
                    </a:lnTo>
                    <a:lnTo>
                      <a:pt x="101" y="28"/>
                    </a:lnTo>
                    <a:lnTo>
                      <a:pt x="78" y="37"/>
                    </a:lnTo>
                    <a:lnTo>
                      <a:pt x="59" y="42"/>
                    </a:lnTo>
                    <a:lnTo>
                      <a:pt x="41" y="42"/>
                    </a:lnTo>
                    <a:lnTo>
                      <a:pt x="23" y="37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" name="Freeform 50"/>
              <p:cNvSpPr>
                <a:spLocks/>
              </p:cNvSpPr>
              <p:nvPr/>
            </p:nvSpPr>
            <p:spPr bwMode="auto">
              <a:xfrm>
                <a:off x="2726391" y="2420144"/>
                <a:ext cx="222380" cy="168275"/>
              </a:xfrm>
              <a:custGeom>
                <a:avLst/>
                <a:gdLst>
                  <a:gd name="T0" fmla="*/ 0 w 138"/>
                  <a:gd name="T1" fmla="*/ 5 h 106"/>
                  <a:gd name="T2" fmla="*/ 0 w 138"/>
                  <a:gd name="T3" fmla="*/ 5 h 106"/>
                  <a:gd name="T4" fmla="*/ 18 w 138"/>
                  <a:gd name="T5" fmla="*/ 0 h 106"/>
                  <a:gd name="T6" fmla="*/ 36 w 138"/>
                  <a:gd name="T7" fmla="*/ 5 h 106"/>
                  <a:gd name="T8" fmla="*/ 59 w 138"/>
                  <a:gd name="T9" fmla="*/ 9 h 106"/>
                  <a:gd name="T10" fmla="*/ 82 w 138"/>
                  <a:gd name="T11" fmla="*/ 18 h 106"/>
                  <a:gd name="T12" fmla="*/ 105 w 138"/>
                  <a:gd name="T13" fmla="*/ 37 h 106"/>
                  <a:gd name="T14" fmla="*/ 124 w 138"/>
                  <a:gd name="T15" fmla="*/ 64 h 106"/>
                  <a:gd name="T16" fmla="*/ 133 w 138"/>
                  <a:gd name="T17" fmla="*/ 83 h 106"/>
                  <a:gd name="T18" fmla="*/ 138 w 138"/>
                  <a:gd name="T19" fmla="*/ 106 h 106"/>
                  <a:gd name="T20" fmla="*/ 138 w 138"/>
                  <a:gd name="T21" fmla="*/ 106 h 106"/>
                  <a:gd name="T22" fmla="*/ 119 w 138"/>
                  <a:gd name="T23" fmla="*/ 106 h 106"/>
                  <a:gd name="T24" fmla="*/ 101 w 138"/>
                  <a:gd name="T25" fmla="*/ 101 h 106"/>
                  <a:gd name="T26" fmla="*/ 78 w 138"/>
                  <a:gd name="T27" fmla="*/ 97 h 106"/>
                  <a:gd name="T28" fmla="*/ 55 w 138"/>
                  <a:gd name="T29" fmla="*/ 83 h 106"/>
                  <a:gd name="T30" fmla="*/ 32 w 138"/>
                  <a:gd name="T31" fmla="*/ 64 h 106"/>
                  <a:gd name="T32" fmla="*/ 13 w 138"/>
                  <a:gd name="T33" fmla="*/ 37 h 106"/>
                  <a:gd name="T34" fmla="*/ 0 w 138"/>
                  <a:gd name="T35" fmla="*/ 5 h 106"/>
                  <a:gd name="T36" fmla="*/ 0 w 138"/>
                  <a:gd name="T37" fmla="*/ 5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8" h="106">
                    <a:moveTo>
                      <a:pt x="0" y="5"/>
                    </a:moveTo>
                    <a:lnTo>
                      <a:pt x="0" y="5"/>
                    </a:lnTo>
                    <a:lnTo>
                      <a:pt x="18" y="0"/>
                    </a:lnTo>
                    <a:lnTo>
                      <a:pt x="36" y="5"/>
                    </a:lnTo>
                    <a:lnTo>
                      <a:pt x="59" y="9"/>
                    </a:lnTo>
                    <a:lnTo>
                      <a:pt x="82" y="18"/>
                    </a:lnTo>
                    <a:lnTo>
                      <a:pt x="105" y="37"/>
                    </a:lnTo>
                    <a:lnTo>
                      <a:pt x="124" y="64"/>
                    </a:lnTo>
                    <a:lnTo>
                      <a:pt x="133" y="83"/>
                    </a:lnTo>
                    <a:lnTo>
                      <a:pt x="138" y="106"/>
                    </a:lnTo>
                    <a:lnTo>
                      <a:pt x="138" y="106"/>
                    </a:lnTo>
                    <a:lnTo>
                      <a:pt x="119" y="106"/>
                    </a:lnTo>
                    <a:lnTo>
                      <a:pt x="101" y="101"/>
                    </a:lnTo>
                    <a:lnTo>
                      <a:pt x="78" y="97"/>
                    </a:lnTo>
                    <a:lnTo>
                      <a:pt x="55" y="83"/>
                    </a:lnTo>
                    <a:lnTo>
                      <a:pt x="32" y="64"/>
                    </a:lnTo>
                    <a:lnTo>
                      <a:pt x="13" y="37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" name="Freeform 51"/>
              <p:cNvSpPr>
                <a:spLocks/>
              </p:cNvSpPr>
              <p:nvPr/>
            </p:nvSpPr>
            <p:spPr bwMode="auto">
              <a:xfrm>
                <a:off x="3319404" y="2653507"/>
                <a:ext cx="191762" cy="344488"/>
              </a:xfrm>
              <a:custGeom>
                <a:avLst/>
                <a:gdLst>
                  <a:gd name="T0" fmla="*/ 9 w 119"/>
                  <a:gd name="T1" fmla="*/ 0 h 217"/>
                  <a:gd name="T2" fmla="*/ 9 w 119"/>
                  <a:gd name="T3" fmla="*/ 0 h 217"/>
                  <a:gd name="T4" fmla="*/ 4 w 119"/>
                  <a:gd name="T5" fmla="*/ 28 h 217"/>
                  <a:gd name="T6" fmla="*/ 0 w 119"/>
                  <a:gd name="T7" fmla="*/ 60 h 217"/>
                  <a:gd name="T8" fmla="*/ 4 w 119"/>
                  <a:gd name="T9" fmla="*/ 92 h 217"/>
                  <a:gd name="T10" fmla="*/ 14 w 119"/>
                  <a:gd name="T11" fmla="*/ 129 h 217"/>
                  <a:gd name="T12" fmla="*/ 23 w 119"/>
                  <a:gd name="T13" fmla="*/ 148 h 217"/>
                  <a:gd name="T14" fmla="*/ 32 w 119"/>
                  <a:gd name="T15" fmla="*/ 166 h 217"/>
                  <a:gd name="T16" fmla="*/ 46 w 119"/>
                  <a:gd name="T17" fmla="*/ 180 h 217"/>
                  <a:gd name="T18" fmla="*/ 64 w 119"/>
                  <a:gd name="T19" fmla="*/ 194 h 217"/>
                  <a:gd name="T20" fmla="*/ 87 w 119"/>
                  <a:gd name="T21" fmla="*/ 208 h 217"/>
                  <a:gd name="T22" fmla="*/ 110 w 119"/>
                  <a:gd name="T23" fmla="*/ 217 h 217"/>
                  <a:gd name="T24" fmla="*/ 110 w 119"/>
                  <a:gd name="T25" fmla="*/ 217 h 217"/>
                  <a:gd name="T26" fmla="*/ 119 w 119"/>
                  <a:gd name="T27" fmla="*/ 198 h 217"/>
                  <a:gd name="T28" fmla="*/ 119 w 119"/>
                  <a:gd name="T29" fmla="*/ 180 h 217"/>
                  <a:gd name="T30" fmla="*/ 119 w 119"/>
                  <a:gd name="T31" fmla="*/ 152 h 217"/>
                  <a:gd name="T32" fmla="*/ 110 w 119"/>
                  <a:gd name="T33" fmla="*/ 120 h 217"/>
                  <a:gd name="T34" fmla="*/ 92 w 119"/>
                  <a:gd name="T35" fmla="*/ 83 h 217"/>
                  <a:gd name="T36" fmla="*/ 60 w 119"/>
                  <a:gd name="T37" fmla="*/ 42 h 217"/>
                  <a:gd name="T38" fmla="*/ 37 w 119"/>
                  <a:gd name="T39" fmla="*/ 23 h 217"/>
                  <a:gd name="T40" fmla="*/ 9 w 119"/>
                  <a:gd name="T41" fmla="*/ 0 h 217"/>
                  <a:gd name="T42" fmla="*/ 9 w 119"/>
                  <a:gd name="T43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9" h="217">
                    <a:moveTo>
                      <a:pt x="9" y="0"/>
                    </a:moveTo>
                    <a:lnTo>
                      <a:pt x="9" y="0"/>
                    </a:lnTo>
                    <a:lnTo>
                      <a:pt x="4" y="28"/>
                    </a:lnTo>
                    <a:lnTo>
                      <a:pt x="0" y="60"/>
                    </a:lnTo>
                    <a:lnTo>
                      <a:pt x="4" y="92"/>
                    </a:lnTo>
                    <a:lnTo>
                      <a:pt x="14" y="129"/>
                    </a:lnTo>
                    <a:lnTo>
                      <a:pt x="23" y="148"/>
                    </a:lnTo>
                    <a:lnTo>
                      <a:pt x="32" y="166"/>
                    </a:lnTo>
                    <a:lnTo>
                      <a:pt x="46" y="180"/>
                    </a:lnTo>
                    <a:lnTo>
                      <a:pt x="64" y="194"/>
                    </a:lnTo>
                    <a:lnTo>
                      <a:pt x="87" y="208"/>
                    </a:lnTo>
                    <a:lnTo>
                      <a:pt x="110" y="217"/>
                    </a:lnTo>
                    <a:lnTo>
                      <a:pt x="110" y="217"/>
                    </a:lnTo>
                    <a:lnTo>
                      <a:pt x="119" y="198"/>
                    </a:lnTo>
                    <a:lnTo>
                      <a:pt x="119" y="180"/>
                    </a:lnTo>
                    <a:lnTo>
                      <a:pt x="119" y="152"/>
                    </a:lnTo>
                    <a:lnTo>
                      <a:pt x="110" y="120"/>
                    </a:lnTo>
                    <a:lnTo>
                      <a:pt x="92" y="83"/>
                    </a:lnTo>
                    <a:lnTo>
                      <a:pt x="60" y="42"/>
                    </a:lnTo>
                    <a:lnTo>
                      <a:pt x="37" y="23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" name="Freeform 52"/>
              <p:cNvSpPr>
                <a:spLocks/>
              </p:cNvSpPr>
              <p:nvPr/>
            </p:nvSpPr>
            <p:spPr bwMode="auto">
              <a:xfrm>
                <a:off x="3533727" y="2683669"/>
                <a:ext cx="96687" cy="196850"/>
              </a:xfrm>
              <a:custGeom>
                <a:avLst/>
                <a:gdLst>
                  <a:gd name="T0" fmla="*/ 9 w 60"/>
                  <a:gd name="T1" fmla="*/ 124 h 124"/>
                  <a:gd name="T2" fmla="*/ 9 w 60"/>
                  <a:gd name="T3" fmla="*/ 124 h 124"/>
                  <a:gd name="T4" fmla="*/ 5 w 60"/>
                  <a:gd name="T5" fmla="*/ 110 h 124"/>
                  <a:gd name="T6" fmla="*/ 5 w 60"/>
                  <a:gd name="T7" fmla="*/ 101 h 124"/>
                  <a:gd name="T8" fmla="*/ 0 w 60"/>
                  <a:gd name="T9" fmla="*/ 83 h 124"/>
                  <a:gd name="T10" fmla="*/ 5 w 60"/>
                  <a:gd name="T11" fmla="*/ 64 h 124"/>
                  <a:gd name="T12" fmla="*/ 14 w 60"/>
                  <a:gd name="T13" fmla="*/ 46 h 124"/>
                  <a:gd name="T14" fmla="*/ 28 w 60"/>
                  <a:gd name="T15" fmla="*/ 23 h 124"/>
                  <a:gd name="T16" fmla="*/ 56 w 60"/>
                  <a:gd name="T17" fmla="*/ 0 h 124"/>
                  <a:gd name="T18" fmla="*/ 56 w 60"/>
                  <a:gd name="T19" fmla="*/ 0 h 124"/>
                  <a:gd name="T20" fmla="*/ 60 w 60"/>
                  <a:gd name="T21" fmla="*/ 14 h 124"/>
                  <a:gd name="T22" fmla="*/ 60 w 60"/>
                  <a:gd name="T23" fmla="*/ 46 h 124"/>
                  <a:gd name="T24" fmla="*/ 56 w 60"/>
                  <a:gd name="T25" fmla="*/ 64 h 124"/>
                  <a:gd name="T26" fmla="*/ 46 w 60"/>
                  <a:gd name="T27" fmla="*/ 83 h 124"/>
                  <a:gd name="T28" fmla="*/ 32 w 60"/>
                  <a:gd name="T29" fmla="*/ 106 h 124"/>
                  <a:gd name="T30" fmla="*/ 9 w 60"/>
                  <a:gd name="T31" fmla="*/ 124 h 124"/>
                  <a:gd name="T32" fmla="*/ 9 w 60"/>
                  <a:gd name="T33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124">
                    <a:moveTo>
                      <a:pt x="9" y="124"/>
                    </a:moveTo>
                    <a:lnTo>
                      <a:pt x="9" y="124"/>
                    </a:lnTo>
                    <a:lnTo>
                      <a:pt x="5" y="110"/>
                    </a:lnTo>
                    <a:lnTo>
                      <a:pt x="5" y="101"/>
                    </a:lnTo>
                    <a:lnTo>
                      <a:pt x="0" y="83"/>
                    </a:lnTo>
                    <a:lnTo>
                      <a:pt x="5" y="64"/>
                    </a:lnTo>
                    <a:lnTo>
                      <a:pt x="14" y="46"/>
                    </a:lnTo>
                    <a:lnTo>
                      <a:pt x="28" y="23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60" y="14"/>
                    </a:lnTo>
                    <a:lnTo>
                      <a:pt x="60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32" y="106"/>
                    </a:lnTo>
                    <a:lnTo>
                      <a:pt x="9" y="124"/>
                    </a:lnTo>
                    <a:lnTo>
                      <a:pt x="9" y="12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" name="Freeform 53"/>
              <p:cNvSpPr>
                <a:spLocks/>
              </p:cNvSpPr>
              <p:nvPr/>
            </p:nvSpPr>
            <p:spPr bwMode="auto">
              <a:xfrm>
                <a:off x="3496663" y="2917032"/>
                <a:ext cx="282003" cy="176213"/>
              </a:xfrm>
              <a:custGeom>
                <a:avLst/>
                <a:gdLst>
                  <a:gd name="T0" fmla="*/ 0 w 175"/>
                  <a:gd name="T1" fmla="*/ 111 h 111"/>
                  <a:gd name="T2" fmla="*/ 0 w 175"/>
                  <a:gd name="T3" fmla="*/ 111 h 111"/>
                  <a:gd name="T4" fmla="*/ 5 w 175"/>
                  <a:gd name="T5" fmla="*/ 88 h 111"/>
                  <a:gd name="T6" fmla="*/ 19 w 175"/>
                  <a:gd name="T7" fmla="*/ 69 h 111"/>
                  <a:gd name="T8" fmla="*/ 32 w 175"/>
                  <a:gd name="T9" fmla="*/ 46 h 111"/>
                  <a:gd name="T10" fmla="*/ 55 w 175"/>
                  <a:gd name="T11" fmla="*/ 23 h 111"/>
                  <a:gd name="T12" fmla="*/ 83 w 175"/>
                  <a:gd name="T13" fmla="*/ 9 h 111"/>
                  <a:gd name="T14" fmla="*/ 102 w 175"/>
                  <a:gd name="T15" fmla="*/ 0 h 111"/>
                  <a:gd name="T16" fmla="*/ 125 w 175"/>
                  <a:gd name="T17" fmla="*/ 0 h 111"/>
                  <a:gd name="T18" fmla="*/ 148 w 175"/>
                  <a:gd name="T19" fmla="*/ 0 h 111"/>
                  <a:gd name="T20" fmla="*/ 175 w 175"/>
                  <a:gd name="T21" fmla="*/ 5 h 111"/>
                  <a:gd name="T22" fmla="*/ 175 w 175"/>
                  <a:gd name="T23" fmla="*/ 5 h 111"/>
                  <a:gd name="T24" fmla="*/ 166 w 175"/>
                  <a:gd name="T25" fmla="*/ 23 h 111"/>
                  <a:gd name="T26" fmla="*/ 152 w 175"/>
                  <a:gd name="T27" fmla="*/ 42 h 111"/>
                  <a:gd name="T28" fmla="*/ 134 w 175"/>
                  <a:gd name="T29" fmla="*/ 60 h 111"/>
                  <a:gd name="T30" fmla="*/ 111 w 175"/>
                  <a:gd name="T31" fmla="*/ 83 h 111"/>
                  <a:gd name="T32" fmla="*/ 83 w 175"/>
                  <a:gd name="T33" fmla="*/ 101 h 111"/>
                  <a:gd name="T34" fmla="*/ 46 w 175"/>
                  <a:gd name="T35" fmla="*/ 111 h 111"/>
                  <a:gd name="T36" fmla="*/ 23 w 175"/>
                  <a:gd name="T37" fmla="*/ 111 h 111"/>
                  <a:gd name="T38" fmla="*/ 0 w 175"/>
                  <a:gd name="T39" fmla="*/ 111 h 111"/>
                  <a:gd name="T40" fmla="*/ 0 w 175"/>
                  <a:gd name="T41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5" h="111">
                    <a:moveTo>
                      <a:pt x="0" y="111"/>
                    </a:moveTo>
                    <a:lnTo>
                      <a:pt x="0" y="111"/>
                    </a:lnTo>
                    <a:lnTo>
                      <a:pt x="5" y="88"/>
                    </a:lnTo>
                    <a:lnTo>
                      <a:pt x="19" y="69"/>
                    </a:lnTo>
                    <a:lnTo>
                      <a:pt x="32" y="46"/>
                    </a:lnTo>
                    <a:lnTo>
                      <a:pt x="55" y="23"/>
                    </a:lnTo>
                    <a:lnTo>
                      <a:pt x="83" y="9"/>
                    </a:lnTo>
                    <a:lnTo>
                      <a:pt x="102" y="0"/>
                    </a:lnTo>
                    <a:lnTo>
                      <a:pt x="125" y="0"/>
                    </a:lnTo>
                    <a:lnTo>
                      <a:pt x="148" y="0"/>
                    </a:lnTo>
                    <a:lnTo>
                      <a:pt x="175" y="5"/>
                    </a:lnTo>
                    <a:lnTo>
                      <a:pt x="175" y="5"/>
                    </a:lnTo>
                    <a:lnTo>
                      <a:pt x="166" y="23"/>
                    </a:lnTo>
                    <a:lnTo>
                      <a:pt x="152" y="42"/>
                    </a:lnTo>
                    <a:lnTo>
                      <a:pt x="134" y="60"/>
                    </a:lnTo>
                    <a:lnTo>
                      <a:pt x="111" y="83"/>
                    </a:lnTo>
                    <a:lnTo>
                      <a:pt x="83" y="101"/>
                    </a:lnTo>
                    <a:lnTo>
                      <a:pt x="46" y="111"/>
                    </a:lnTo>
                    <a:lnTo>
                      <a:pt x="23" y="111"/>
                    </a:lnTo>
                    <a:lnTo>
                      <a:pt x="0" y="111"/>
                    </a:lnTo>
                    <a:lnTo>
                      <a:pt x="0" y="11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" name="Freeform 54"/>
              <p:cNvSpPr>
                <a:spLocks/>
              </p:cNvSpPr>
              <p:nvPr/>
            </p:nvSpPr>
            <p:spPr bwMode="auto">
              <a:xfrm>
                <a:off x="1732127" y="2172494"/>
                <a:ext cx="170814" cy="365125"/>
              </a:xfrm>
              <a:custGeom>
                <a:avLst/>
                <a:gdLst>
                  <a:gd name="T0" fmla="*/ 27 w 106"/>
                  <a:gd name="T1" fmla="*/ 0 h 230"/>
                  <a:gd name="T2" fmla="*/ 27 w 106"/>
                  <a:gd name="T3" fmla="*/ 0 h 230"/>
                  <a:gd name="T4" fmla="*/ 14 w 106"/>
                  <a:gd name="T5" fmla="*/ 23 h 230"/>
                  <a:gd name="T6" fmla="*/ 9 w 106"/>
                  <a:gd name="T7" fmla="*/ 50 h 230"/>
                  <a:gd name="T8" fmla="*/ 0 w 106"/>
                  <a:gd name="T9" fmla="*/ 87 h 230"/>
                  <a:gd name="T10" fmla="*/ 4 w 106"/>
                  <a:gd name="T11" fmla="*/ 124 h 230"/>
                  <a:gd name="T12" fmla="*/ 9 w 106"/>
                  <a:gd name="T13" fmla="*/ 142 h 230"/>
                  <a:gd name="T14" fmla="*/ 14 w 106"/>
                  <a:gd name="T15" fmla="*/ 165 h 230"/>
                  <a:gd name="T16" fmla="*/ 23 w 106"/>
                  <a:gd name="T17" fmla="*/ 184 h 230"/>
                  <a:gd name="T18" fmla="*/ 41 w 106"/>
                  <a:gd name="T19" fmla="*/ 197 h 230"/>
                  <a:gd name="T20" fmla="*/ 60 w 106"/>
                  <a:gd name="T21" fmla="*/ 216 h 230"/>
                  <a:gd name="T22" fmla="*/ 83 w 106"/>
                  <a:gd name="T23" fmla="*/ 230 h 230"/>
                  <a:gd name="T24" fmla="*/ 83 w 106"/>
                  <a:gd name="T25" fmla="*/ 230 h 230"/>
                  <a:gd name="T26" fmla="*/ 92 w 106"/>
                  <a:gd name="T27" fmla="*/ 216 h 230"/>
                  <a:gd name="T28" fmla="*/ 101 w 106"/>
                  <a:gd name="T29" fmla="*/ 193 h 230"/>
                  <a:gd name="T30" fmla="*/ 106 w 106"/>
                  <a:gd name="T31" fmla="*/ 170 h 230"/>
                  <a:gd name="T32" fmla="*/ 101 w 106"/>
                  <a:gd name="T33" fmla="*/ 133 h 230"/>
                  <a:gd name="T34" fmla="*/ 92 w 106"/>
                  <a:gd name="T35" fmla="*/ 96 h 230"/>
                  <a:gd name="T36" fmla="*/ 69 w 106"/>
                  <a:gd name="T37" fmla="*/ 50 h 230"/>
                  <a:gd name="T38" fmla="*/ 50 w 106"/>
                  <a:gd name="T39" fmla="*/ 23 h 230"/>
                  <a:gd name="T40" fmla="*/ 27 w 106"/>
                  <a:gd name="T41" fmla="*/ 0 h 230"/>
                  <a:gd name="T42" fmla="*/ 27 w 106"/>
                  <a:gd name="T43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230">
                    <a:moveTo>
                      <a:pt x="27" y="0"/>
                    </a:moveTo>
                    <a:lnTo>
                      <a:pt x="27" y="0"/>
                    </a:lnTo>
                    <a:lnTo>
                      <a:pt x="14" y="23"/>
                    </a:lnTo>
                    <a:lnTo>
                      <a:pt x="9" y="50"/>
                    </a:lnTo>
                    <a:lnTo>
                      <a:pt x="0" y="87"/>
                    </a:lnTo>
                    <a:lnTo>
                      <a:pt x="4" y="124"/>
                    </a:lnTo>
                    <a:lnTo>
                      <a:pt x="9" y="142"/>
                    </a:lnTo>
                    <a:lnTo>
                      <a:pt x="14" y="165"/>
                    </a:lnTo>
                    <a:lnTo>
                      <a:pt x="23" y="184"/>
                    </a:lnTo>
                    <a:lnTo>
                      <a:pt x="41" y="197"/>
                    </a:lnTo>
                    <a:lnTo>
                      <a:pt x="60" y="21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2" y="216"/>
                    </a:lnTo>
                    <a:lnTo>
                      <a:pt x="101" y="193"/>
                    </a:lnTo>
                    <a:lnTo>
                      <a:pt x="106" y="170"/>
                    </a:lnTo>
                    <a:lnTo>
                      <a:pt x="101" y="133"/>
                    </a:lnTo>
                    <a:lnTo>
                      <a:pt x="92" y="96"/>
                    </a:lnTo>
                    <a:lnTo>
                      <a:pt x="69" y="50"/>
                    </a:lnTo>
                    <a:lnTo>
                      <a:pt x="50" y="23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" name="Freeform 55"/>
              <p:cNvSpPr>
                <a:spLocks/>
              </p:cNvSpPr>
              <p:nvPr/>
            </p:nvSpPr>
            <p:spPr bwMode="auto">
              <a:xfrm>
                <a:off x="1931947" y="2259807"/>
                <a:ext cx="125693" cy="174625"/>
              </a:xfrm>
              <a:custGeom>
                <a:avLst/>
                <a:gdLst>
                  <a:gd name="T0" fmla="*/ 5 w 78"/>
                  <a:gd name="T1" fmla="*/ 110 h 110"/>
                  <a:gd name="T2" fmla="*/ 5 w 78"/>
                  <a:gd name="T3" fmla="*/ 110 h 110"/>
                  <a:gd name="T4" fmla="*/ 5 w 78"/>
                  <a:gd name="T5" fmla="*/ 96 h 110"/>
                  <a:gd name="T6" fmla="*/ 0 w 78"/>
                  <a:gd name="T7" fmla="*/ 87 h 110"/>
                  <a:gd name="T8" fmla="*/ 5 w 78"/>
                  <a:gd name="T9" fmla="*/ 69 h 110"/>
                  <a:gd name="T10" fmla="*/ 9 w 78"/>
                  <a:gd name="T11" fmla="*/ 55 h 110"/>
                  <a:gd name="T12" fmla="*/ 23 w 78"/>
                  <a:gd name="T13" fmla="*/ 37 h 110"/>
                  <a:gd name="T14" fmla="*/ 46 w 78"/>
                  <a:gd name="T15" fmla="*/ 18 h 110"/>
                  <a:gd name="T16" fmla="*/ 78 w 78"/>
                  <a:gd name="T17" fmla="*/ 0 h 110"/>
                  <a:gd name="T18" fmla="*/ 78 w 78"/>
                  <a:gd name="T19" fmla="*/ 0 h 110"/>
                  <a:gd name="T20" fmla="*/ 78 w 78"/>
                  <a:gd name="T21" fmla="*/ 14 h 110"/>
                  <a:gd name="T22" fmla="*/ 69 w 78"/>
                  <a:gd name="T23" fmla="*/ 46 h 110"/>
                  <a:gd name="T24" fmla="*/ 65 w 78"/>
                  <a:gd name="T25" fmla="*/ 64 h 110"/>
                  <a:gd name="T26" fmla="*/ 51 w 78"/>
                  <a:gd name="T27" fmla="*/ 83 h 110"/>
                  <a:gd name="T28" fmla="*/ 32 w 78"/>
                  <a:gd name="T29" fmla="*/ 96 h 110"/>
                  <a:gd name="T30" fmla="*/ 5 w 78"/>
                  <a:gd name="T31" fmla="*/ 110 h 110"/>
                  <a:gd name="T32" fmla="*/ 5 w 78"/>
                  <a:gd name="T33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8" h="110">
                    <a:moveTo>
                      <a:pt x="5" y="110"/>
                    </a:moveTo>
                    <a:lnTo>
                      <a:pt x="5" y="110"/>
                    </a:lnTo>
                    <a:lnTo>
                      <a:pt x="5" y="96"/>
                    </a:lnTo>
                    <a:lnTo>
                      <a:pt x="0" y="87"/>
                    </a:lnTo>
                    <a:lnTo>
                      <a:pt x="5" y="69"/>
                    </a:lnTo>
                    <a:lnTo>
                      <a:pt x="9" y="55"/>
                    </a:lnTo>
                    <a:lnTo>
                      <a:pt x="23" y="37"/>
                    </a:lnTo>
                    <a:lnTo>
                      <a:pt x="46" y="18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14"/>
                    </a:lnTo>
                    <a:lnTo>
                      <a:pt x="69" y="46"/>
                    </a:lnTo>
                    <a:lnTo>
                      <a:pt x="65" y="64"/>
                    </a:lnTo>
                    <a:lnTo>
                      <a:pt x="51" y="83"/>
                    </a:lnTo>
                    <a:lnTo>
                      <a:pt x="32" y="96"/>
                    </a:lnTo>
                    <a:lnTo>
                      <a:pt x="5" y="110"/>
                    </a:lnTo>
                    <a:lnTo>
                      <a:pt x="5" y="11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" name="Freeform 56"/>
              <p:cNvSpPr>
                <a:spLocks/>
              </p:cNvSpPr>
              <p:nvPr/>
            </p:nvSpPr>
            <p:spPr bwMode="auto">
              <a:xfrm>
                <a:off x="1835260" y="2501107"/>
                <a:ext cx="312621" cy="146050"/>
              </a:xfrm>
              <a:custGeom>
                <a:avLst/>
                <a:gdLst>
                  <a:gd name="T0" fmla="*/ 0 w 194"/>
                  <a:gd name="T1" fmla="*/ 83 h 92"/>
                  <a:gd name="T2" fmla="*/ 0 w 194"/>
                  <a:gd name="T3" fmla="*/ 83 h 92"/>
                  <a:gd name="T4" fmla="*/ 14 w 194"/>
                  <a:gd name="T5" fmla="*/ 64 h 92"/>
                  <a:gd name="T6" fmla="*/ 28 w 194"/>
                  <a:gd name="T7" fmla="*/ 46 h 92"/>
                  <a:gd name="T8" fmla="*/ 46 w 194"/>
                  <a:gd name="T9" fmla="*/ 27 h 92"/>
                  <a:gd name="T10" fmla="*/ 74 w 194"/>
                  <a:gd name="T11" fmla="*/ 9 h 92"/>
                  <a:gd name="T12" fmla="*/ 106 w 194"/>
                  <a:gd name="T13" fmla="*/ 0 h 92"/>
                  <a:gd name="T14" fmla="*/ 129 w 194"/>
                  <a:gd name="T15" fmla="*/ 0 h 92"/>
                  <a:gd name="T16" fmla="*/ 148 w 194"/>
                  <a:gd name="T17" fmla="*/ 0 h 92"/>
                  <a:gd name="T18" fmla="*/ 171 w 194"/>
                  <a:gd name="T19" fmla="*/ 4 h 92"/>
                  <a:gd name="T20" fmla="*/ 194 w 194"/>
                  <a:gd name="T21" fmla="*/ 13 h 92"/>
                  <a:gd name="T22" fmla="*/ 194 w 194"/>
                  <a:gd name="T23" fmla="*/ 13 h 92"/>
                  <a:gd name="T24" fmla="*/ 184 w 194"/>
                  <a:gd name="T25" fmla="*/ 32 h 92"/>
                  <a:gd name="T26" fmla="*/ 166 w 194"/>
                  <a:gd name="T27" fmla="*/ 46 h 92"/>
                  <a:gd name="T28" fmla="*/ 143 w 194"/>
                  <a:gd name="T29" fmla="*/ 64 h 92"/>
                  <a:gd name="T30" fmla="*/ 115 w 194"/>
                  <a:gd name="T31" fmla="*/ 78 h 92"/>
                  <a:gd name="T32" fmla="*/ 83 w 194"/>
                  <a:gd name="T33" fmla="*/ 87 h 92"/>
                  <a:gd name="T34" fmla="*/ 46 w 194"/>
                  <a:gd name="T35" fmla="*/ 92 h 92"/>
                  <a:gd name="T36" fmla="*/ 23 w 194"/>
                  <a:gd name="T37" fmla="*/ 87 h 92"/>
                  <a:gd name="T38" fmla="*/ 0 w 194"/>
                  <a:gd name="T39" fmla="*/ 83 h 92"/>
                  <a:gd name="T40" fmla="*/ 0 w 194"/>
                  <a:gd name="T41" fmla="*/ 83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4" h="92">
                    <a:moveTo>
                      <a:pt x="0" y="83"/>
                    </a:moveTo>
                    <a:lnTo>
                      <a:pt x="0" y="83"/>
                    </a:lnTo>
                    <a:lnTo>
                      <a:pt x="14" y="64"/>
                    </a:lnTo>
                    <a:lnTo>
                      <a:pt x="28" y="46"/>
                    </a:lnTo>
                    <a:lnTo>
                      <a:pt x="46" y="27"/>
                    </a:lnTo>
                    <a:lnTo>
                      <a:pt x="74" y="9"/>
                    </a:lnTo>
                    <a:lnTo>
                      <a:pt x="106" y="0"/>
                    </a:lnTo>
                    <a:lnTo>
                      <a:pt x="129" y="0"/>
                    </a:lnTo>
                    <a:lnTo>
                      <a:pt x="148" y="0"/>
                    </a:lnTo>
                    <a:lnTo>
                      <a:pt x="171" y="4"/>
                    </a:lnTo>
                    <a:lnTo>
                      <a:pt x="194" y="13"/>
                    </a:lnTo>
                    <a:lnTo>
                      <a:pt x="194" y="13"/>
                    </a:lnTo>
                    <a:lnTo>
                      <a:pt x="184" y="32"/>
                    </a:lnTo>
                    <a:lnTo>
                      <a:pt x="166" y="46"/>
                    </a:lnTo>
                    <a:lnTo>
                      <a:pt x="143" y="64"/>
                    </a:lnTo>
                    <a:lnTo>
                      <a:pt x="115" y="78"/>
                    </a:lnTo>
                    <a:lnTo>
                      <a:pt x="83" y="87"/>
                    </a:lnTo>
                    <a:lnTo>
                      <a:pt x="46" y="92"/>
                    </a:lnTo>
                    <a:lnTo>
                      <a:pt x="23" y="87"/>
                    </a:lnTo>
                    <a:lnTo>
                      <a:pt x="0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" name="Freeform 57"/>
              <p:cNvSpPr>
                <a:spLocks/>
              </p:cNvSpPr>
              <p:nvPr/>
            </p:nvSpPr>
            <p:spPr bwMode="auto">
              <a:xfrm>
                <a:off x="826493" y="3340894"/>
                <a:ext cx="327124" cy="204788"/>
              </a:xfrm>
              <a:custGeom>
                <a:avLst/>
                <a:gdLst>
                  <a:gd name="T0" fmla="*/ 0 w 203"/>
                  <a:gd name="T1" fmla="*/ 129 h 129"/>
                  <a:gd name="T2" fmla="*/ 0 w 203"/>
                  <a:gd name="T3" fmla="*/ 129 h 129"/>
                  <a:gd name="T4" fmla="*/ 28 w 203"/>
                  <a:gd name="T5" fmla="*/ 129 h 129"/>
                  <a:gd name="T6" fmla="*/ 56 w 203"/>
                  <a:gd name="T7" fmla="*/ 129 h 129"/>
                  <a:gd name="T8" fmla="*/ 92 w 203"/>
                  <a:gd name="T9" fmla="*/ 124 h 129"/>
                  <a:gd name="T10" fmla="*/ 125 w 203"/>
                  <a:gd name="T11" fmla="*/ 111 h 129"/>
                  <a:gd name="T12" fmla="*/ 143 w 203"/>
                  <a:gd name="T13" fmla="*/ 101 h 129"/>
                  <a:gd name="T14" fmla="*/ 157 w 203"/>
                  <a:gd name="T15" fmla="*/ 88 h 129"/>
                  <a:gd name="T16" fmla="*/ 175 w 203"/>
                  <a:gd name="T17" fmla="*/ 74 h 129"/>
                  <a:gd name="T18" fmla="*/ 184 w 203"/>
                  <a:gd name="T19" fmla="*/ 55 h 129"/>
                  <a:gd name="T20" fmla="*/ 194 w 203"/>
                  <a:gd name="T21" fmla="*/ 32 h 129"/>
                  <a:gd name="T22" fmla="*/ 203 w 203"/>
                  <a:gd name="T23" fmla="*/ 5 h 129"/>
                  <a:gd name="T24" fmla="*/ 203 w 203"/>
                  <a:gd name="T25" fmla="*/ 5 h 129"/>
                  <a:gd name="T26" fmla="*/ 184 w 203"/>
                  <a:gd name="T27" fmla="*/ 0 h 129"/>
                  <a:gd name="T28" fmla="*/ 161 w 203"/>
                  <a:gd name="T29" fmla="*/ 0 h 129"/>
                  <a:gd name="T30" fmla="*/ 134 w 203"/>
                  <a:gd name="T31" fmla="*/ 5 h 129"/>
                  <a:gd name="T32" fmla="*/ 106 w 203"/>
                  <a:gd name="T33" fmla="*/ 14 h 129"/>
                  <a:gd name="T34" fmla="*/ 69 w 203"/>
                  <a:gd name="T35" fmla="*/ 37 h 129"/>
                  <a:gd name="T36" fmla="*/ 37 w 203"/>
                  <a:gd name="T37" fmla="*/ 74 h 129"/>
                  <a:gd name="T38" fmla="*/ 19 w 203"/>
                  <a:gd name="T39" fmla="*/ 101 h 129"/>
                  <a:gd name="T40" fmla="*/ 0 w 203"/>
                  <a:gd name="T41" fmla="*/ 129 h 129"/>
                  <a:gd name="T42" fmla="*/ 0 w 203"/>
                  <a:gd name="T43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3" h="129">
                    <a:moveTo>
                      <a:pt x="0" y="129"/>
                    </a:moveTo>
                    <a:lnTo>
                      <a:pt x="0" y="129"/>
                    </a:lnTo>
                    <a:lnTo>
                      <a:pt x="28" y="129"/>
                    </a:lnTo>
                    <a:lnTo>
                      <a:pt x="56" y="129"/>
                    </a:lnTo>
                    <a:lnTo>
                      <a:pt x="92" y="124"/>
                    </a:lnTo>
                    <a:lnTo>
                      <a:pt x="125" y="111"/>
                    </a:lnTo>
                    <a:lnTo>
                      <a:pt x="143" y="101"/>
                    </a:lnTo>
                    <a:lnTo>
                      <a:pt x="157" y="88"/>
                    </a:lnTo>
                    <a:lnTo>
                      <a:pt x="175" y="74"/>
                    </a:lnTo>
                    <a:lnTo>
                      <a:pt x="184" y="55"/>
                    </a:lnTo>
                    <a:lnTo>
                      <a:pt x="194" y="32"/>
                    </a:lnTo>
                    <a:lnTo>
                      <a:pt x="203" y="5"/>
                    </a:lnTo>
                    <a:lnTo>
                      <a:pt x="203" y="5"/>
                    </a:lnTo>
                    <a:lnTo>
                      <a:pt x="184" y="0"/>
                    </a:lnTo>
                    <a:lnTo>
                      <a:pt x="161" y="0"/>
                    </a:lnTo>
                    <a:lnTo>
                      <a:pt x="134" y="5"/>
                    </a:lnTo>
                    <a:lnTo>
                      <a:pt x="106" y="14"/>
                    </a:lnTo>
                    <a:lnTo>
                      <a:pt x="69" y="37"/>
                    </a:lnTo>
                    <a:lnTo>
                      <a:pt x="37" y="74"/>
                    </a:lnTo>
                    <a:lnTo>
                      <a:pt x="19" y="101"/>
                    </a:lnTo>
                    <a:lnTo>
                      <a:pt x="0" y="129"/>
                    </a:lnTo>
                    <a:lnTo>
                      <a:pt x="0" y="12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" name="Freeform 58"/>
              <p:cNvSpPr>
                <a:spLocks/>
              </p:cNvSpPr>
              <p:nvPr/>
            </p:nvSpPr>
            <p:spPr bwMode="auto">
              <a:xfrm>
                <a:off x="826493" y="3245644"/>
                <a:ext cx="201431" cy="88900"/>
              </a:xfrm>
              <a:custGeom>
                <a:avLst/>
                <a:gdLst>
                  <a:gd name="T0" fmla="*/ 125 w 125"/>
                  <a:gd name="T1" fmla="*/ 42 h 56"/>
                  <a:gd name="T2" fmla="*/ 125 w 125"/>
                  <a:gd name="T3" fmla="*/ 42 h 56"/>
                  <a:gd name="T4" fmla="*/ 115 w 125"/>
                  <a:gd name="T5" fmla="*/ 46 h 56"/>
                  <a:gd name="T6" fmla="*/ 102 w 125"/>
                  <a:gd name="T7" fmla="*/ 51 h 56"/>
                  <a:gd name="T8" fmla="*/ 88 w 125"/>
                  <a:gd name="T9" fmla="*/ 56 h 56"/>
                  <a:gd name="T10" fmla="*/ 69 w 125"/>
                  <a:gd name="T11" fmla="*/ 51 h 56"/>
                  <a:gd name="T12" fmla="*/ 46 w 125"/>
                  <a:gd name="T13" fmla="*/ 46 h 56"/>
                  <a:gd name="T14" fmla="*/ 23 w 125"/>
                  <a:gd name="T15" fmla="*/ 32 h 56"/>
                  <a:gd name="T16" fmla="*/ 0 w 125"/>
                  <a:gd name="T17" fmla="*/ 9 h 56"/>
                  <a:gd name="T18" fmla="*/ 0 w 125"/>
                  <a:gd name="T19" fmla="*/ 9 h 56"/>
                  <a:gd name="T20" fmla="*/ 9 w 125"/>
                  <a:gd name="T21" fmla="*/ 5 h 56"/>
                  <a:gd name="T22" fmla="*/ 42 w 125"/>
                  <a:gd name="T23" fmla="*/ 0 h 56"/>
                  <a:gd name="T24" fmla="*/ 60 w 125"/>
                  <a:gd name="T25" fmla="*/ 0 h 56"/>
                  <a:gd name="T26" fmla="*/ 83 w 125"/>
                  <a:gd name="T27" fmla="*/ 9 h 56"/>
                  <a:gd name="T28" fmla="*/ 102 w 125"/>
                  <a:gd name="T29" fmla="*/ 19 h 56"/>
                  <a:gd name="T30" fmla="*/ 125 w 125"/>
                  <a:gd name="T31" fmla="*/ 42 h 56"/>
                  <a:gd name="T32" fmla="*/ 125 w 125"/>
                  <a:gd name="T33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5" h="56">
                    <a:moveTo>
                      <a:pt x="125" y="42"/>
                    </a:moveTo>
                    <a:lnTo>
                      <a:pt x="125" y="42"/>
                    </a:lnTo>
                    <a:lnTo>
                      <a:pt x="115" y="46"/>
                    </a:lnTo>
                    <a:lnTo>
                      <a:pt x="102" y="51"/>
                    </a:lnTo>
                    <a:lnTo>
                      <a:pt x="88" y="56"/>
                    </a:lnTo>
                    <a:lnTo>
                      <a:pt x="69" y="51"/>
                    </a:lnTo>
                    <a:lnTo>
                      <a:pt x="46" y="46"/>
                    </a:lnTo>
                    <a:lnTo>
                      <a:pt x="23" y="32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9" y="5"/>
                    </a:lnTo>
                    <a:lnTo>
                      <a:pt x="42" y="0"/>
                    </a:lnTo>
                    <a:lnTo>
                      <a:pt x="60" y="0"/>
                    </a:lnTo>
                    <a:lnTo>
                      <a:pt x="83" y="9"/>
                    </a:lnTo>
                    <a:lnTo>
                      <a:pt x="102" y="19"/>
                    </a:lnTo>
                    <a:lnTo>
                      <a:pt x="125" y="42"/>
                    </a:lnTo>
                    <a:lnTo>
                      <a:pt x="125" y="4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" name="Freeform 59"/>
              <p:cNvSpPr>
                <a:spLocks/>
              </p:cNvSpPr>
              <p:nvPr/>
            </p:nvSpPr>
            <p:spPr bwMode="auto">
              <a:xfrm>
                <a:off x="1048873" y="3085307"/>
                <a:ext cx="193374" cy="255588"/>
              </a:xfrm>
              <a:custGeom>
                <a:avLst/>
                <a:gdLst>
                  <a:gd name="T0" fmla="*/ 120 w 120"/>
                  <a:gd name="T1" fmla="*/ 161 h 161"/>
                  <a:gd name="T2" fmla="*/ 120 w 120"/>
                  <a:gd name="T3" fmla="*/ 161 h 161"/>
                  <a:gd name="T4" fmla="*/ 102 w 120"/>
                  <a:gd name="T5" fmla="*/ 157 h 161"/>
                  <a:gd name="T6" fmla="*/ 79 w 120"/>
                  <a:gd name="T7" fmla="*/ 152 h 161"/>
                  <a:gd name="T8" fmla="*/ 56 w 120"/>
                  <a:gd name="T9" fmla="*/ 138 h 161"/>
                  <a:gd name="T10" fmla="*/ 33 w 120"/>
                  <a:gd name="T11" fmla="*/ 115 h 161"/>
                  <a:gd name="T12" fmla="*/ 14 w 120"/>
                  <a:gd name="T13" fmla="*/ 87 h 161"/>
                  <a:gd name="T14" fmla="*/ 5 w 120"/>
                  <a:gd name="T15" fmla="*/ 69 h 161"/>
                  <a:gd name="T16" fmla="*/ 0 w 120"/>
                  <a:gd name="T17" fmla="*/ 51 h 161"/>
                  <a:gd name="T18" fmla="*/ 0 w 120"/>
                  <a:gd name="T19" fmla="*/ 28 h 161"/>
                  <a:gd name="T20" fmla="*/ 0 w 120"/>
                  <a:gd name="T21" fmla="*/ 0 h 161"/>
                  <a:gd name="T22" fmla="*/ 0 w 120"/>
                  <a:gd name="T23" fmla="*/ 0 h 161"/>
                  <a:gd name="T24" fmla="*/ 19 w 120"/>
                  <a:gd name="T25" fmla="*/ 9 h 161"/>
                  <a:gd name="T26" fmla="*/ 37 w 120"/>
                  <a:gd name="T27" fmla="*/ 18 h 161"/>
                  <a:gd name="T28" fmla="*/ 60 w 120"/>
                  <a:gd name="T29" fmla="*/ 32 h 161"/>
                  <a:gd name="T30" fmla="*/ 83 w 120"/>
                  <a:gd name="T31" fmla="*/ 55 h 161"/>
                  <a:gd name="T32" fmla="*/ 102 w 120"/>
                  <a:gd name="T33" fmla="*/ 83 h 161"/>
                  <a:gd name="T34" fmla="*/ 115 w 120"/>
                  <a:gd name="T35" fmla="*/ 120 h 161"/>
                  <a:gd name="T36" fmla="*/ 120 w 120"/>
                  <a:gd name="T37" fmla="*/ 138 h 161"/>
                  <a:gd name="T38" fmla="*/ 120 w 120"/>
                  <a:gd name="T39" fmla="*/ 161 h 161"/>
                  <a:gd name="T40" fmla="*/ 120 w 120"/>
                  <a:gd name="T41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0" h="161">
                    <a:moveTo>
                      <a:pt x="120" y="161"/>
                    </a:moveTo>
                    <a:lnTo>
                      <a:pt x="120" y="161"/>
                    </a:lnTo>
                    <a:lnTo>
                      <a:pt x="102" y="157"/>
                    </a:lnTo>
                    <a:lnTo>
                      <a:pt x="79" y="152"/>
                    </a:lnTo>
                    <a:lnTo>
                      <a:pt x="56" y="138"/>
                    </a:lnTo>
                    <a:lnTo>
                      <a:pt x="33" y="115"/>
                    </a:lnTo>
                    <a:lnTo>
                      <a:pt x="14" y="87"/>
                    </a:lnTo>
                    <a:lnTo>
                      <a:pt x="5" y="69"/>
                    </a:lnTo>
                    <a:lnTo>
                      <a:pt x="0" y="51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9"/>
                    </a:lnTo>
                    <a:lnTo>
                      <a:pt x="37" y="18"/>
                    </a:lnTo>
                    <a:lnTo>
                      <a:pt x="60" y="32"/>
                    </a:lnTo>
                    <a:lnTo>
                      <a:pt x="83" y="55"/>
                    </a:lnTo>
                    <a:lnTo>
                      <a:pt x="102" y="83"/>
                    </a:lnTo>
                    <a:lnTo>
                      <a:pt x="115" y="120"/>
                    </a:lnTo>
                    <a:lnTo>
                      <a:pt x="120" y="138"/>
                    </a:lnTo>
                    <a:lnTo>
                      <a:pt x="120" y="161"/>
                    </a:lnTo>
                    <a:lnTo>
                      <a:pt x="120" y="16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" name="Freeform 60"/>
              <p:cNvSpPr>
                <a:spLocks/>
              </p:cNvSpPr>
              <p:nvPr/>
            </p:nvSpPr>
            <p:spPr bwMode="auto">
              <a:xfrm>
                <a:off x="1085936" y="2580482"/>
                <a:ext cx="290061" cy="131763"/>
              </a:xfrm>
              <a:custGeom>
                <a:avLst/>
                <a:gdLst>
                  <a:gd name="T0" fmla="*/ 0 w 180"/>
                  <a:gd name="T1" fmla="*/ 74 h 83"/>
                  <a:gd name="T2" fmla="*/ 0 w 180"/>
                  <a:gd name="T3" fmla="*/ 74 h 83"/>
                  <a:gd name="T4" fmla="*/ 23 w 180"/>
                  <a:gd name="T5" fmla="*/ 79 h 83"/>
                  <a:gd name="T6" fmla="*/ 46 w 180"/>
                  <a:gd name="T7" fmla="*/ 83 h 83"/>
                  <a:gd name="T8" fmla="*/ 74 w 180"/>
                  <a:gd name="T9" fmla="*/ 83 h 83"/>
                  <a:gd name="T10" fmla="*/ 102 w 180"/>
                  <a:gd name="T11" fmla="*/ 83 h 83"/>
                  <a:gd name="T12" fmla="*/ 134 w 180"/>
                  <a:gd name="T13" fmla="*/ 69 h 83"/>
                  <a:gd name="T14" fmla="*/ 148 w 180"/>
                  <a:gd name="T15" fmla="*/ 60 h 83"/>
                  <a:gd name="T16" fmla="*/ 161 w 180"/>
                  <a:gd name="T17" fmla="*/ 46 h 83"/>
                  <a:gd name="T18" fmla="*/ 171 w 180"/>
                  <a:gd name="T19" fmla="*/ 33 h 83"/>
                  <a:gd name="T20" fmla="*/ 180 w 180"/>
                  <a:gd name="T21" fmla="*/ 14 h 83"/>
                  <a:gd name="T22" fmla="*/ 180 w 180"/>
                  <a:gd name="T23" fmla="*/ 14 h 83"/>
                  <a:gd name="T24" fmla="*/ 166 w 180"/>
                  <a:gd name="T25" fmla="*/ 5 h 83"/>
                  <a:gd name="T26" fmla="*/ 152 w 180"/>
                  <a:gd name="T27" fmla="*/ 0 h 83"/>
                  <a:gd name="T28" fmla="*/ 129 w 180"/>
                  <a:gd name="T29" fmla="*/ 0 h 83"/>
                  <a:gd name="T30" fmla="*/ 106 w 180"/>
                  <a:gd name="T31" fmla="*/ 5 h 83"/>
                  <a:gd name="T32" fmla="*/ 74 w 180"/>
                  <a:gd name="T33" fmla="*/ 14 h 83"/>
                  <a:gd name="T34" fmla="*/ 37 w 180"/>
                  <a:gd name="T35" fmla="*/ 37 h 83"/>
                  <a:gd name="T36" fmla="*/ 0 w 180"/>
                  <a:gd name="T37" fmla="*/ 74 h 83"/>
                  <a:gd name="T38" fmla="*/ 0 w 180"/>
                  <a:gd name="T39" fmla="*/ 7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83">
                    <a:moveTo>
                      <a:pt x="0" y="74"/>
                    </a:moveTo>
                    <a:lnTo>
                      <a:pt x="0" y="74"/>
                    </a:lnTo>
                    <a:lnTo>
                      <a:pt x="23" y="79"/>
                    </a:lnTo>
                    <a:lnTo>
                      <a:pt x="46" y="83"/>
                    </a:lnTo>
                    <a:lnTo>
                      <a:pt x="74" y="83"/>
                    </a:lnTo>
                    <a:lnTo>
                      <a:pt x="102" y="83"/>
                    </a:lnTo>
                    <a:lnTo>
                      <a:pt x="134" y="69"/>
                    </a:lnTo>
                    <a:lnTo>
                      <a:pt x="148" y="60"/>
                    </a:lnTo>
                    <a:lnTo>
                      <a:pt x="161" y="46"/>
                    </a:lnTo>
                    <a:lnTo>
                      <a:pt x="171" y="33"/>
                    </a:lnTo>
                    <a:lnTo>
                      <a:pt x="180" y="14"/>
                    </a:lnTo>
                    <a:lnTo>
                      <a:pt x="180" y="14"/>
                    </a:lnTo>
                    <a:lnTo>
                      <a:pt x="166" y="5"/>
                    </a:lnTo>
                    <a:lnTo>
                      <a:pt x="152" y="0"/>
                    </a:lnTo>
                    <a:lnTo>
                      <a:pt x="129" y="0"/>
                    </a:lnTo>
                    <a:lnTo>
                      <a:pt x="106" y="5"/>
                    </a:lnTo>
                    <a:lnTo>
                      <a:pt x="74" y="14"/>
                    </a:lnTo>
                    <a:lnTo>
                      <a:pt x="37" y="37"/>
                    </a:lnTo>
                    <a:lnTo>
                      <a:pt x="0" y="74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" name="Freeform 61"/>
              <p:cNvSpPr>
                <a:spLocks/>
              </p:cNvSpPr>
              <p:nvPr/>
            </p:nvSpPr>
            <p:spPr bwMode="auto">
              <a:xfrm>
                <a:off x="1145560" y="2470944"/>
                <a:ext cx="141807" cy="80963"/>
              </a:xfrm>
              <a:custGeom>
                <a:avLst/>
                <a:gdLst>
                  <a:gd name="T0" fmla="*/ 88 w 88"/>
                  <a:gd name="T1" fmla="*/ 51 h 51"/>
                  <a:gd name="T2" fmla="*/ 88 w 88"/>
                  <a:gd name="T3" fmla="*/ 51 h 51"/>
                  <a:gd name="T4" fmla="*/ 78 w 88"/>
                  <a:gd name="T5" fmla="*/ 51 h 51"/>
                  <a:gd name="T6" fmla="*/ 60 w 88"/>
                  <a:gd name="T7" fmla="*/ 51 h 51"/>
                  <a:gd name="T8" fmla="*/ 42 w 88"/>
                  <a:gd name="T9" fmla="*/ 46 h 51"/>
                  <a:gd name="T10" fmla="*/ 28 w 88"/>
                  <a:gd name="T11" fmla="*/ 37 h 51"/>
                  <a:gd name="T12" fmla="*/ 14 w 88"/>
                  <a:gd name="T13" fmla="*/ 23 h 51"/>
                  <a:gd name="T14" fmla="*/ 0 w 88"/>
                  <a:gd name="T15" fmla="*/ 0 h 51"/>
                  <a:gd name="T16" fmla="*/ 0 w 88"/>
                  <a:gd name="T17" fmla="*/ 0 h 51"/>
                  <a:gd name="T18" fmla="*/ 9 w 88"/>
                  <a:gd name="T19" fmla="*/ 0 h 51"/>
                  <a:gd name="T20" fmla="*/ 32 w 88"/>
                  <a:gd name="T21" fmla="*/ 0 h 51"/>
                  <a:gd name="T22" fmla="*/ 46 w 88"/>
                  <a:gd name="T23" fmla="*/ 5 h 51"/>
                  <a:gd name="T24" fmla="*/ 65 w 88"/>
                  <a:gd name="T25" fmla="*/ 14 h 51"/>
                  <a:gd name="T26" fmla="*/ 78 w 88"/>
                  <a:gd name="T27" fmla="*/ 28 h 51"/>
                  <a:gd name="T28" fmla="*/ 88 w 88"/>
                  <a:gd name="T29" fmla="*/ 51 h 51"/>
                  <a:gd name="T30" fmla="*/ 88 w 88"/>
                  <a:gd name="T3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51">
                    <a:moveTo>
                      <a:pt x="88" y="51"/>
                    </a:moveTo>
                    <a:lnTo>
                      <a:pt x="88" y="51"/>
                    </a:lnTo>
                    <a:lnTo>
                      <a:pt x="78" y="51"/>
                    </a:lnTo>
                    <a:lnTo>
                      <a:pt x="60" y="51"/>
                    </a:lnTo>
                    <a:lnTo>
                      <a:pt x="42" y="46"/>
                    </a:lnTo>
                    <a:lnTo>
                      <a:pt x="28" y="37"/>
                    </a:lnTo>
                    <a:lnTo>
                      <a:pt x="14" y="2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2" y="0"/>
                    </a:lnTo>
                    <a:lnTo>
                      <a:pt x="46" y="5"/>
                    </a:lnTo>
                    <a:lnTo>
                      <a:pt x="65" y="14"/>
                    </a:lnTo>
                    <a:lnTo>
                      <a:pt x="78" y="28"/>
                    </a:lnTo>
                    <a:lnTo>
                      <a:pt x="88" y="51"/>
                    </a:lnTo>
                    <a:lnTo>
                      <a:pt x="88" y="51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" name="Freeform 62"/>
              <p:cNvSpPr>
                <a:spLocks/>
              </p:cNvSpPr>
              <p:nvPr/>
            </p:nvSpPr>
            <p:spPr bwMode="auto">
              <a:xfrm>
                <a:off x="1330876" y="2375694"/>
                <a:ext cx="127304" cy="234950"/>
              </a:xfrm>
              <a:custGeom>
                <a:avLst/>
                <a:gdLst>
                  <a:gd name="T0" fmla="*/ 74 w 79"/>
                  <a:gd name="T1" fmla="*/ 148 h 148"/>
                  <a:gd name="T2" fmla="*/ 74 w 79"/>
                  <a:gd name="T3" fmla="*/ 148 h 148"/>
                  <a:gd name="T4" fmla="*/ 60 w 79"/>
                  <a:gd name="T5" fmla="*/ 143 h 148"/>
                  <a:gd name="T6" fmla="*/ 46 w 79"/>
                  <a:gd name="T7" fmla="*/ 134 h 148"/>
                  <a:gd name="T8" fmla="*/ 28 w 79"/>
                  <a:gd name="T9" fmla="*/ 120 h 148"/>
                  <a:gd name="T10" fmla="*/ 14 w 79"/>
                  <a:gd name="T11" fmla="*/ 97 h 148"/>
                  <a:gd name="T12" fmla="*/ 5 w 79"/>
                  <a:gd name="T13" fmla="*/ 74 h 148"/>
                  <a:gd name="T14" fmla="*/ 0 w 79"/>
                  <a:gd name="T15" fmla="*/ 42 h 148"/>
                  <a:gd name="T16" fmla="*/ 9 w 79"/>
                  <a:gd name="T17" fmla="*/ 0 h 148"/>
                  <a:gd name="T18" fmla="*/ 9 w 79"/>
                  <a:gd name="T19" fmla="*/ 0 h 148"/>
                  <a:gd name="T20" fmla="*/ 23 w 79"/>
                  <a:gd name="T21" fmla="*/ 10 h 148"/>
                  <a:gd name="T22" fmla="*/ 37 w 79"/>
                  <a:gd name="T23" fmla="*/ 23 h 148"/>
                  <a:gd name="T24" fmla="*/ 51 w 79"/>
                  <a:gd name="T25" fmla="*/ 37 h 148"/>
                  <a:gd name="T26" fmla="*/ 65 w 79"/>
                  <a:gd name="T27" fmla="*/ 60 h 148"/>
                  <a:gd name="T28" fmla="*/ 74 w 79"/>
                  <a:gd name="T29" fmla="*/ 83 h 148"/>
                  <a:gd name="T30" fmla="*/ 79 w 79"/>
                  <a:gd name="T31" fmla="*/ 116 h 148"/>
                  <a:gd name="T32" fmla="*/ 74 w 79"/>
                  <a:gd name="T33" fmla="*/ 148 h 148"/>
                  <a:gd name="T34" fmla="*/ 74 w 79"/>
                  <a:gd name="T35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148">
                    <a:moveTo>
                      <a:pt x="74" y="148"/>
                    </a:moveTo>
                    <a:lnTo>
                      <a:pt x="74" y="148"/>
                    </a:lnTo>
                    <a:lnTo>
                      <a:pt x="60" y="143"/>
                    </a:lnTo>
                    <a:lnTo>
                      <a:pt x="46" y="134"/>
                    </a:lnTo>
                    <a:lnTo>
                      <a:pt x="28" y="120"/>
                    </a:lnTo>
                    <a:lnTo>
                      <a:pt x="14" y="97"/>
                    </a:lnTo>
                    <a:lnTo>
                      <a:pt x="5" y="74"/>
                    </a:lnTo>
                    <a:lnTo>
                      <a:pt x="0" y="42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23" y="10"/>
                    </a:lnTo>
                    <a:lnTo>
                      <a:pt x="37" y="23"/>
                    </a:lnTo>
                    <a:lnTo>
                      <a:pt x="51" y="37"/>
                    </a:lnTo>
                    <a:lnTo>
                      <a:pt x="65" y="60"/>
                    </a:lnTo>
                    <a:lnTo>
                      <a:pt x="74" y="83"/>
                    </a:lnTo>
                    <a:lnTo>
                      <a:pt x="79" y="116"/>
                    </a:lnTo>
                    <a:lnTo>
                      <a:pt x="74" y="148"/>
                    </a:lnTo>
                    <a:lnTo>
                      <a:pt x="74" y="14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" name="Freeform 63"/>
              <p:cNvSpPr>
                <a:spLocks/>
              </p:cNvSpPr>
              <p:nvPr/>
            </p:nvSpPr>
            <p:spPr bwMode="auto">
              <a:xfrm>
                <a:off x="3972041" y="3371057"/>
                <a:ext cx="214323" cy="269875"/>
              </a:xfrm>
              <a:custGeom>
                <a:avLst/>
                <a:gdLst>
                  <a:gd name="T0" fmla="*/ 133 w 133"/>
                  <a:gd name="T1" fmla="*/ 0 h 170"/>
                  <a:gd name="T2" fmla="*/ 133 w 133"/>
                  <a:gd name="T3" fmla="*/ 0 h 170"/>
                  <a:gd name="T4" fmla="*/ 110 w 133"/>
                  <a:gd name="T5" fmla="*/ 4 h 170"/>
                  <a:gd name="T6" fmla="*/ 83 w 133"/>
                  <a:gd name="T7" fmla="*/ 18 h 170"/>
                  <a:gd name="T8" fmla="*/ 55 w 133"/>
                  <a:gd name="T9" fmla="*/ 32 h 170"/>
                  <a:gd name="T10" fmla="*/ 32 w 133"/>
                  <a:gd name="T11" fmla="*/ 55 h 170"/>
                  <a:gd name="T12" fmla="*/ 18 w 133"/>
                  <a:gd name="T13" fmla="*/ 69 h 170"/>
                  <a:gd name="T14" fmla="*/ 9 w 133"/>
                  <a:gd name="T15" fmla="*/ 87 h 170"/>
                  <a:gd name="T16" fmla="*/ 4 w 133"/>
                  <a:gd name="T17" fmla="*/ 105 h 170"/>
                  <a:gd name="T18" fmla="*/ 0 w 133"/>
                  <a:gd name="T19" fmla="*/ 124 h 170"/>
                  <a:gd name="T20" fmla="*/ 0 w 133"/>
                  <a:gd name="T21" fmla="*/ 147 h 170"/>
                  <a:gd name="T22" fmla="*/ 0 w 133"/>
                  <a:gd name="T23" fmla="*/ 170 h 170"/>
                  <a:gd name="T24" fmla="*/ 0 w 133"/>
                  <a:gd name="T25" fmla="*/ 170 h 170"/>
                  <a:gd name="T26" fmla="*/ 18 w 133"/>
                  <a:gd name="T27" fmla="*/ 170 h 170"/>
                  <a:gd name="T28" fmla="*/ 37 w 133"/>
                  <a:gd name="T29" fmla="*/ 165 h 170"/>
                  <a:gd name="T30" fmla="*/ 60 w 133"/>
                  <a:gd name="T31" fmla="*/ 151 h 170"/>
                  <a:gd name="T32" fmla="*/ 83 w 133"/>
                  <a:gd name="T33" fmla="*/ 128 h 170"/>
                  <a:gd name="T34" fmla="*/ 101 w 133"/>
                  <a:gd name="T35" fmla="*/ 101 h 170"/>
                  <a:gd name="T36" fmla="*/ 120 w 133"/>
                  <a:gd name="T37" fmla="*/ 55 h 170"/>
                  <a:gd name="T38" fmla="*/ 133 w 133"/>
                  <a:gd name="T39" fmla="*/ 0 h 170"/>
                  <a:gd name="T40" fmla="*/ 133 w 133"/>
                  <a:gd name="T41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3" h="170">
                    <a:moveTo>
                      <a:pt x="133" y="0"/>
                    </a:moveTo>
                    <a:lnTo>
                      <a:pt x="133" y="0"/>
                    </a:lnTo>
                    <a:lnTo>
                      <a:pt x="110" y="4"/>
                    </a:lnTo>
                    <a:lnTo>
                      <a:pt x="83" y="18"/>
                    </a:lnTo>
                    <a:lnTo>
                      <a:pt x="55" y="32"/>
                    </a:lnTo>
                    <a:lnTo>
                      <a:pt x="32" y="55"/>
                    </a:lnTo>
                    <a:lnTo>
                      <a:pt x="18" y="69"/>
                    </a:lnTo>
                    <a:lnTo>
                      <a:pt x="9" y="87"/>
                    </a:lnTo>
                    <a:lnTo>
                      <a:pt x="4" y="105"/>
                    </a:lnTo>
                    <a:lnTo>
                      <a:pt x="0" y="124"/>
                    </a:lnTo>
                    <a:lnTo>
                      <a:pt x="0" y="147"/>
                    </a:lnTo>
                    <a:lnTo>
                      <a:pt x="0" y="170"/>
                    </a:lnTo>
                    <a:lnTo>
                      <a:pt x="0" y="170"/>
                    </a:lnTo>
                    <a:lnTo>
                      <a:pt x="18" y="170"/>
                    </a:lnTo>
                    <a:lnTo>
                      <a:pt x="37" y="165"/>
                    </a:lnTo>
                    <a:lnTo>
                      <a:pt x="60" y="151"/>
                    </a:lnTo>
                    <a:lnTo>
                      <a:pt x="83" y="128"/>
                    </a:lnTo>
                    <a:lnTo>
                      <a:pt x="101" y="101"/>
                    </a:lnTo>
                    <a:lnTo>
                      <a:pt x="120" y="55"/>
                    </a:lnTo>
                    <a:lnTo>
                      <a:pt x="133" y="0"/>
                    </a:lnTo>
                    <a:lnTo>
                      <a:pt x="13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" name="Freeform 64"/>
              <p:cNvSpPr>
                <a:spLocks/>
              </p:cNvSpPr>
              <p:nvPr/>
            </p:nvSpPr>
            <p:spPr bwMode="auto">
              <a:xfrm>
                <a:off x="4097734" y="3590132"/>
                <a:ext cx="185317" cy="65088"/>
              </a:xfrm>
              <a:custGeom>
                <a:avLst/>
                <a:gdLst>
                  <a:gd name="T0" fmla="*/ 0 w 115"/>
                  <a:gd name="T1" fmla="*/ 27 h 41"/>
                  <a:gd name="T2" fmla="*/ 0 w 115"/>
                  <a:gd name="T3" fmla="*/ 27 h 41"/>
                  <a:gd name="T4" fmla="*/ 5 w 115"/>
                  <a:gd name="T5" fmla="*/ 18 h 41"/>
                  <a:gd name="T6" fmla="*/ 14 w 115"/>
                  <a:gd name="T7" fmla="*/ 13 h 41"/>
                  <a:gd name="T8" fmla="*/ 23 w 115"/>
                  <a:gd name="T9" fmla="*/ 4 h 41"/>
                  <a:gd name="T10" fmla="*/ 42 w 115"/>
                  <a:gd name="T11" fmla="*/ 0 h 41"/>
                  <a:gd name="T12" fmla="*/ 60 w 115"/>
                  <a:gd name="T13" fmla="*/ 0 h 41"/>
                  <a:gd name="T14" fmla="*/ 88 w 115"/>
                  <a:gd name="T15" fmla="*/ 4 h 41"/>
                  <a:gd name="T16" fmla="*/ 115 w 115"/>
                  <a:gd name="T17" fmla="*/ 13 h 41"/>
                  <a:gd name="T18" fmla="*/ 115 w 115"/>
                  <a:gd name="T19" fmla="*/ 13 h 41"/>
                  <a:gd name="T20" fmla="*/ 106 w 115"/>
                  <a:gd name="T21" fmla="*/ 23 h 41"/>
                  <a:gd name="T22" fmla="*/ 83 w 115"/>
                  <a:gd name="T23" fmla="*/ 36 h 41"/>
                  <a:gd name="T24" fmla="*/ 65 w 115"/>
                  <a:gd name="T25" fmla="*/ 41 h 41"/>
                  <a:gd name="T26" fmla="*/ 46 w 115"/>
                  <a:gd name="T27" fmla="*/ 41 h 41"/>
                  <a:gd name="T28" fmla="*/ 23 w 115"/>
                  <a:gd name="T29" fmla="*/ 41 h 41"/>
                  <a:gd name="T30" fmla="*/ 0 w 115"/>
                  <a:gd name="T31" fmla="*/ 27 h 41"/>
                  <a:gd name="T32" fmla="*/ 0 w 115"/>
                  <a:gd name="T33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5" h="41">
                    <a:moveTo>
                      <a:pt x="0" y="27"/>
                    </a:moveTo>
                    <a:lnTo>
                      <a:pt x="0" y="27"/>
                    </a:lnTo>
                    <a:lnTo>
                      <a:pt x="5" y="18"/>
                    </a:lnTo>
                    <a:lnTo>
                      <a:pt x="14" y="13"/>
                    </a:lnTo>
                    <a:lnTo>
                      <a:pt x="23" y="4"/>
                    </a:lnTo>
                    <a:lnTo>
                      <a:pt x="42" y="0"/>
                    </a:lnTo>
                    <a:lnTo>
                      <a:pt x="60" y="0"/>
                    </a:lnTo>
                    <a:lnTo>
                      <a:pt x="88" y="4"/>
                    </a:lnTo>
                    <a:lnTo>
                      <a:pt x="115" y="13"/>
                    </a:lnTo>
                    <a:lnTo>
                      <a:pt x="115" y="13"/>
                    </a:lnTo>
                    <a:lnTo>
                      <a:pt x="106" y="23"/>
                    </a:lnTo>
                    <a:lnTo>
                      <a:pt x="83" y="36"/>
                    </a:lnTo>
                    <a:lnTo>
                      <a:pt x="65" y="41"/>
                    </a:lnTo>
                    <a:lnTo>
                      <a:pt x="46" y="41"/>
                    </a:lnTo>
                    <a:lnTo>
                      <a:pt x="23" y="41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" name="Freeform 65"/>
              <p:cNvSpPr>
                <a:spLocks/>
              </p:cNvSpPr>
              <p:nvPr/>
            </p:nvSpPr>
            <p:spPr bwMode="auto">
              <a:xfrm>
                <a:off x="3897914" y="3677444"/>
                <a:ext cx="251386" cy="160338"/>
              </a:xfrm>
              <a:custGeom>
                <a:avLst/>
                <a:gdLst>
                  <a:gd name="T0" fmla="*/ 0 w 156"/>
                  <a:gd name="T1" fmla="*/ 0 h 101"/>
                  <a:gd name="T2" fmla="*/ 0 w 156"/>
                  <a:gd name="T3" fmla="*/ 0 h 101"/>
                  <a:gd name="T4" fmla="*/ 18 w 156"/>
                  <a:gd name="T5" fmla="*/ 0 h 101"/>
                  <a:gd name="T6" fmla="*/ 41 w 156"/>
                  <a:gd name="T7" fmla="*/ 0 h 101"/>
                  <a:gd name="T8" fmla="*/ 64 w 156"/>
                  <a:gd name="T9" fmla="*/ 0 h 101"/>
                  <a:gd name="T10" fmla="*/ 92 w 156"/>
                  <a:gd name="T11" fmla="*/ 9 h 101"/>
                  <a:gd name="T12" fmla="*/ 115 w 156"/>
                  <a:gd name="T13" fmla="*/ 28 h 101"/>
                  <a:gd name="T14" fmla="*/ 129 w 156"/>
                  <a:gd name="T15" fmla="*/ 41 h 101"/>
                  <a:gd name="T16" fmla="*/ 138 w 156"/>
                  <a:gd name="T17" fmla="*/ 55 h 101"/>
                  <a:gd name="T18" fmla="*/ 147 w 156"/>
                  <a:gd name="T19" fmla="*/ 78 h 101"/>
                  <a:gd name="T20" fmla="*/ 156 w 156"/>
                  <a:gd name="T21" fmla="*/ 97 h 101"/>
                  <a:gd name="T22" fmla="*/ 156 w 156"/>
                  <a:gd name="T23" fmla="*/ 97 h 101"/>
                  <a:gd name="T24" fmla="*/ 138 w 156"/>
                  <a:gd name="T25" fmla="*/ 101 h 101"/>
                  <a:gd name="T26" fmla="*/ 119 w 156"/>
                  <a:gd name="T27" fmla="*/ 97 h 101"/>
                  <a:gd name="T28" fmla="*/ 92 w 156"/>
                  <a:gd name="T29" fmla="*/ 92 h 101"/>
                  <a:gd name="T30" fmla="*/ 69 w 156"/>
                  <a:gd name="T31" fmla="*/ 83 h 101"/>
                  <a:gd name="T32" fmla="*/ 41 w 156"/>
                  <a:gd name="T33" fmla="*/ 64 h 101"/>
                  <a:gd name="T34" fmla="*/ 18 w 156"/>
                  <a:gd name="T35" fmla="*/ 37 h 101"/>
                  <a:gd name="T36" fmla="*/ 0 w 156"/>
                  <a:gd name="T37" fmla="*/ 0 h 101"/>
                  <a:gd name="T38" fmla="*/ 0 w 156"/>
                  <a:gd name="T3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6" h="101">
                    <a:moveTo>
                      <a:pt x="0" y="0"/>
                    </a:moveTo>
                    <a:lnTo>
                      <a:pt x="0" y="0"/>
                    </a:lnTo>
                    <a:lnTo>
                      <a:pt x="18" y="0"/>
                    </a:lnTo>
                    <a:lnTo>
                      <a:pt x="41" y="0"/>
                    </a:lnTo>
                    <a:lnTo>
                      <a:pt x="64" y="0"/>
                    </a:lnTo>
                    <a:lnTo>
                      <a:pt x="92" y="9"/>
                    </a:lnTo>
                    <a:lnTo>
                      <a:pt x="115" y="28"/>
                    </a:lnTo>
                    <a:lnTo>
                      <a:pt x="129" y="41"/>
                    </a:lnTo>
                    <a:lnTo>
                      <a:pt x="138" y="55"/>
                    </a:lnTo>
                    <a:lnTo>
                      <a:pt x="147" y="78"/>
                    </a:lnTo>
                    <a:lnTo>
                      <a:pt x="156" y="97"/>
                    </a:lnTo>
                    <a:lnTo>
                      <a:pt x="156" y="97"/>
                    </a:lnTo>
                    <a:lnTo>
                      <a:pt x="138" y="101"/>
                    </a:lnTo>
                    <a:lnTo>
                      <a:pt x="119" y="97"/>
                    </a:lnTo>
                    <a:lnTo>
                      <a:pt x="92" y="92"/>
                    </a:lnTo>
                    <a:lnTo>
                      <a:pt x="69" y="83"/>
                    </a:lnTo>
                    <a:lnTo>
                      <a:pt x="41" y="64"/>
                    </a:lnTo>
                    <a:lnTo>
                      <a:pt x="18" y="3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4" name="Freeform 66"/>
              <p:cNvSpPr>
                <a:spLocks/>
              </p:cNvSpPr>
              <p:nvPr/>
            </p:nvSpPr>
            <p:spPr bwMode="auto">
              <a:xfrm>
                <a:off x="1806254" y="2748757"/>
                <a:ext cx="319067" cy="182563"/>
              </a:xfrm>
              <a:custGeom>
                <a:avLst/>
                <a:gdLst>
                  <a:gd name="T0" fmla="*/ 198 w 198"/>
                  <a:gd name="T1" fmla="*/ 9 h 115"/>
                  <a:gd name="T2" fmla="*/ 198 w 198"/>
                  <a:gd name="T3" fmla="*/ 9 h 115"/>
                  <a:gd name="T4" fmla="*/ 170 w 198"/>
                  <a:gd name="T5" fmla="*/ 5 h 115"/>
                  <a:gd name="T6" fmla="*/ 143 w 198"/>
                  <a:gd name="T7" fmla="*/ 0 h 115"/>
                  <a:gd name="T8" fmla="*/ 110 w 198"/>
                  <a:gd name="T9" fmla="*/ 5 h 115"/>
                  <a:gd name="T10" fmla="*/ 78 w 198"/>
                  <a:gd name="T11" fmla="*/ 14 h 115"/>
                  <a:gd name="T12" fmla="*/ 60 w 198"/>
                  <a:gd name="T13" fmla="*/ 23 h 115"/>
                  <a:gd name="T14" fmla="*/ 46 w 198"/>
                  <a:gd name="T15" fmla="*/ 32 h 115"/>
                  <a:gd name="T16" fmla="*/ 32 w 198"/>
                  <a:gd name="T17" fmla="*/ 46 h 115"/>
                  <a:gd name="T18" fmla="*/ 18 w 198"/>
                  <a:gd name="T19" fmla="*/ 65 h 115"/>
                  <a:gd name="T20" fmla="*/ 9 w 198"/>
                  <a:gd name="T21" fmla="*/ 83 h 115"/>
                  <a:gd name="T22" fmla="*/ 0 w 198"/>
                  <a:gd name="T23" fmla="*/ 106 h 115"/>
                  <a:gd name="T24" fmla="*/ 0 w 198"/>
                  <a:gd name="T25" fmla="*/ 106 h 115"/>
                  <a:gd name="T26" fmla="*/ 18 w 198"/>
                  <a:gd name="T27" fmla="*/ 111 h 115"/>
                  <a:gd name="T28" fmla="*/ 37 w 198"/>
                  <a:gd name="T29" fmla="*/ 115 h 115"/>
                  <a:gd name="T30" fmla="*/ 60 w 198"/>
                  <a:gd name="T31" fmla="*/ 115 h 115"/>
                  <a:gd name="T32" fmla="*/ 92 w 198"/>
                  <a:gd name="T33" fmla="*/ 106 h 115"/>
                  <a:gd name="T34" fmla="*/ 124 w 198"/>
                  <a:gd name="T35" fmla="*/ 88 h 115"/>
                  <a:gd name="T36" fmla="*/ 161 w 198"/>
                  <a:gd name="T37" fmla="*/ 55 h 115"/>
                  <a:gd name="T38" fmla="*/ 198 w 198"/>
                  <a:gd name="T39" fmla="*/ 9 h 115"/>
                  <a:gd name="T40" fmla="*/ 198 w 198"/>
                  <a:gd name="T41" fmla="*/ 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8" h="115">
                    <a:moveTo>
                      <a:pt x="198" y="9"/>
                    </a:moveTo>
                    <a:lnTo>
                      <a:pt x="198" y="9"/>
                    </a:lnTo>
                    <a:lnTo>
                      <a:pt x="170" y="5"/>
                    </a:lnTo>
                    <a:lnTo>
                      <a:pt x="143" y="0"/>
                    </a:lnTo>
                    <a:lnTo>
                      <a:pt x="110" y="5"/>
                    </a:lnTo>
                    <a:lnTo>
                      <a:pt x="78" y="14"/>
                    </a:lnTo>
                    <a:lnTo>
                      <a:pt x="60" y="23"/>
                    </a:lnTo>
                    <a:lnTo>
                      <a:pt x="46" y="32"/>
                    </a:lnTo>
                    <a:lnTo>
                      <a:pt x="32" y="46"/>
                    </a:lnTo>
                    <a:lnTo>
                      <a:pt x="18" y="65"/>
                    </a:lnTo>
                    <a:lnTo>
                      <a:pt x="9" y="83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18" y="111"/>
                    </a:lnTo>
                    <a:lnTo>
                      <a:pt x="37" y="115"/>
                    </a:lnTo>
                    <a:lnTo>
                      <a:pt x="60" y="115"/>
                    </a:lnTo>
                    <a:lnTo>
                      <a:pt x="92" y="106"/>
                    </a:lnTo>
                    <a:lnTo>
                      <a:pt x="124" y="88"/>
                    </a:lnTo>
                    <a:lnTo>
                      <a:pt x="161" y="55"/>
                    </a:lnTo>
                    <a:lnTo>
                      <a:pt x="198" y="9"/>
                    </a:lnTo>
                    <a:lnTo>
                      <a:pt x="198" y="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5" name="Freeform 67"/>
              <p:cNvSpPr>
                <a:spLocks/>
              </p:cNvSpPr>
              <p:nvPr/>
            </p:nvSpPr>
            <p:spPr bwMode="auto">
              <a:xfrm>
                <a:off x="1917444" y="2947194"/>
                <a:ext cx="185317" cy="87313"/>
              </a:xfrm>
              <a:custGeom>
                <a:avLst/>
                <a:gdLst>
                  <a:gd name="T0" fmla="*/ 0 w 115"/>
                  <a:gd name="T1" fmla="*/ 9 h 55"/>
                  <a:gd name="T2" fmla="*/ 0 w 115"/>
                  <a:gd name="T3" fmla="*/ 9 h 55"/>
                  <a:gd name="T4" fmla="*/ 9 w 115"/>
                  <a:gd name="T5" fmla="*/ 4 h 55"/>
                  <a:gd name="T6" fmla="*/ 23 w 115"/>
                  <a:gd name="T7" fmla="*/ 4 h 55"/>
                  <a:gd name="T8" fmla="*/ 37 w 115"/>
                  <a:gd name="T9" fmla="*/ 0 h 55"/>
                  <a:gd name="T10" fmla="*/ 51 w 115"/>
                  <a:gd name="T11" fmla="*/ 4 h 55"/>
                  <a:gd name="T12" fmla="*/ 74 w 115"/>
                  <a:gd name="T13" fmla="*/ 13 h 55"/>
                  <a:gd name="T14" fmla="*/ 92 w 115"/>
                  <a:gd name="T15" fmla="*/ 27 h 55"/>
                  <a:gd name="T16" fmla="*/ 115 w 115"/>
                  <a:gd name="T17" fmla="*/ 50 h 55"/>
                  <a:gd name="T18" fmla="*/ 115 w 115"/>
                  <a:gd name="T19" fmla="*/ 50 h 55"/>
                  <a:gd name="T20" fmla="*/ 101 w 115"/>
                  <a:gd name="T21" fmla="*/ 55 h 55"/>
                  <a:gd name="T22" fmla="*/ 74 w 115"/>
                  <a:gd name="T23" fmla="*/ 55 h 55"/>
                  <a:gd name="T24" fmla="*/ 55 w 115"/>
                  <a:gd name="T25" fmla="*/ 50 h 55"/>
                  <a:gd name="T26" fmla="*/ 37 w 115"/>
                  <a:gd name="T27" fmla="*/ 46 h 55"/>
                  <a:gd name="T28" fmla="*/ 18 w 115"/>
                  <a:gd name="T29" fmla="*/ 32 h 55"/>
                  <a:gd name="T30" fmla="*/ 0 w 115"/>
                  <a:gd name="T31" fmla="*/ 9 h 55"/>
                  <a:gd name="T32" fmla="*/ 0 w 115"/>
                  <a:gd name="T33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5" h="55">
                    <a:moveTo>
                      <a:pt x="0" y="9"/>
                    </a:moveTo>
                    <a:lnTo>
                      <a:pt x="0" y="9"/>
                    </a:lnTo>
                    <a:lnTo>
                      <a:pt x="9" y="4"/>
                    </a:lnTo>
                    <a:lnTo>
                      <a:pt x="23" y="4"/>
                    </a:lnTo>
                    <a:lnTo>
                      <a:pt x="37" y="0"/>
                    </a:lnTo>
                    <a:lnTo>
                      <a:pt x="51" y="4"/>
                    </a:lnTo>
                    <a:lnTo>
                      <a:pt x="74" y="13"/>
                    </a:lnTo>
                    <a:lnTo>
                      <a:pt x="92" y="27"/>
                    </a:lnTo>
                    <a:lnTo>
                      <a:pt x="115" y="50"/>
                    </a:lnTo>
                    <a:lnTo>
                      <a:pt x="115" y="50"/>
                    </a:lnTo>
                    <a:lnTo>
                      <a:pt x="101" y="55"/>
                    </a:lnTo>
                    <a:lnTo>
                      <a:pt x="74" y="55"/>
                    </a:lnTo>
                    <a:lnTo>
                      <a:pt x="55" y="50"/>
                    </a:lnTo>
                    <a:lnTo>
                      <a:pt x="37" y="46"/>
                    </a:lnTo>
                    <a:lnTo>
                      <a:pt x="18" y="32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6" name="Freeform 68"/>
              <p:cNvSpPr>
                <a:spLocks/>
              </p:cNvSpPr>
              <p:nvPr/>
            </p:nvSpPr>
            <p:spPr bwMode="auto">
              <a:xfrm>
                <a:off x="1717624" y="2917032"/>
                <a:ext cx="169202" cy="255588"/>
              </a:xfrm>
              <a:custGeom>
                <a:avLst/>
                <a:gdLst>
                  <a:gd name="T0" fmla="*/ 0 w 105"/>
                  <a:gd name="T1" fmla="*/ 0 h 161"/>
                  <a:gd name="T2" fmla="*/ 0 w 105"/>
                  <a:gd name="T3" fmla="*/ 0 h 161"/>
                  <a:gd name="T4" fmla="*/ 18 w 105"/>
                  <a:gd name="T5" fmla="*/ 5 h 161"/>
                  <a:gd name="T6" fmla="*/ 36 w 105"/>
                  <a:gd name="T7" fmla="*/ 14 h 161"/>
                  <a:gd name="T8" fmla="*/ 59 w 105"/>
                  <a:gd name="T9" fmla="*/ 28 h 161"/>
                  <a:gd name="T10" fmla="*/ 78 w 105"/>
                  <a:gd name="T11" fmla="*/ 51 h 161"/>
                  <a:gd name="T12" fmla="*/ 96 w 105"/>
                  <a:gd name="T13" fmla="*/ 78 h 161"/>
                  <a:gd name="T14" fmla="*/ 101 w 105"/>
                  <a:gd name="T15" fmla="*/ 97 h 161"/>
                  <a:gd name="T16" fmla="*/ 105 w 105"/>
                  <a:gd name="T17" fmla="*/ 115 h 161"/>
                  <a:gd name="T18" fmla="*/ 105 w 105"/>
                  <a:gd name="T19" fmla="*/ 134 h 161"/>
                  <a:gd name="T20" fmla="*/ 101 w 105"/>
                  <a:gd name="T21" fmla="*/ 161 h 161"/>
                  <a:gd name="T22" fmla="*/ 101 w 105"/>
                  <a:gd name="T23" fmla="*/ 161 h 161"/>
                  <a:gd name="T24" fmla="*/ 82 w 105"/>
                  <a:gd name="T25" fmla="*/ 152 h 161"/>
                  <a:gd name="T26" fmla="*/ 64 w 105"/>
                  <a:gd name="T27" fmla="*/ 143 h 161"/>
                  <a:gd name="T28" fmla="*/ 46 w 105"/>
                  <a:gd name="T29" fmla="*/ 124 h 161"/>
                  <a:gd name="T30" fmla="*/ 27 w 105"/>
                  <a:gd name="T31" fmla="*/ 101 h 161"/>
                  <a:gd name="T32" fmla="*/ 9 w 105"/>
                  <a:gd name="T33" fmla="*/ 74 h 161"/>
                  <a:gd name="T34" fmla="*/ 0 w 105"/>
                  <a:gd name="T35" fmla="*/ 42 h 161"/>
                  <a:gd name="T36" fmla="*/ 0 w 105"/>
                  <a:gd name="T37" fmla="*/ 0 h 161"/>
                  <a:gd name="T38" fmla="*/ 0 w 105"/>
                  <a:gd name="T3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5" h="161">
                    <a:moveTo>
                      <a:pt x="0" y="0"/>
                    </a:moveTo>
                    <a:lnTo>
                      <a:pt x="0" y="0"/>
                    </a:lnTo>
                    <a:lnTo>
                      <a:pt x="18" y="5"/>
                    </a:lnTo>
                    <a:lnTo>
                      <a:pt x="36" y="14"/>
                    </a:lnTo>
                    <a:lnTo>
                      <a:pt x="59" y="28"/>
                    </a:lnTo>
                    <a:lnTo>
                      <a:pt x="78" y="51"/>
                    </a:lnTo>
                    <a:lnTo>
                      <a:pt x="96" y="78"/>
                    </a:lnTo>
                    <a:lnTo>
                      <a:pt x="101" y="97"/>
                    </a:lnTo>
                    <a:lnTo>
                      <a:pt x="105" y="115"/>
                    </a:lnTo>
                    <a:lnTo>
                      <a:pt x="105" y="134"/>
                    </a:lnTo>
                    <a:lnTo>
                      <a:pt x="101" y="161"/>
                    </a:lnTo>
                    <a:lnTo>
                      <a:pt x="101" y="161"/>
                    </a:lnTo>
                    <a:lnTo>
                      <a:pt x="82" y="152"/>
                    </a:lnTo>
                    <a:lnTo>
                      <a:pt x="64" y="143"/>
                    </a:lnTo>
                    <a:lnTo>
                      <a:pt x="46" y="124"/>
                    </a:lnTo>
                    <a:lnTo>
                      <a:pt x="27" y="101"/>
                    </a:lnTo>
                    <a:lnTo>
                      <a:pt x="9" y="74"/>
                    </a:lnTo>
                    <a:lnTo>
                      <a:pt x="0" y="4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7" name="Freeform 69"/>
              <p:cNvSpPr>
                <a:spLocks/>
              </p:cNvSpPr>
              <p:nvPr/>
            </p:nvSpPr>
            <p:spPr bwMode="auto">
              <a:xfrm>
                <a:off x="2280020" y="2339182"/>
                <a:ext cx="282003" cy="198438"/>
              </a:xfrm>
              <a:custGeom>
                <a:avLst/>
                <a:gdLst>
                  <a:gd name="T0" fmla="*/ 175 w 175"/>
                  <a:gd name="T1" fmla="*/ 0 h 125"/>
                  <a:gd name="T2" fmla="*/ 175 w 175"/>
                  <a:gd name="T3" fmla="*/ 0 h 125"/>
                  <a:gd name="T4" fmla="*/ 152 w 175"/>
                  <a:gd name="T5" fmla="*/ 0 h 125"/>
                  <a:gd name="T6" fmla="*/ 125 w 175"/>
                  <a:gd name="T7" fmla="*/ 5 h 125"/>
                  <a:gd name="T8" fmla="*/ 92 w 175"/>
                  <a:gd name="T9" fmla="*/ 10 h 125"/>
                  <a:gd name="T10" fmla="*/ 65 w 175"/>
                  <a:gd name="T11" fmla="*/ 23 h 125"/>
                  <a:gd name="T12" fmla="*/ 37 w 175"/>
                  <a:gd name="T13" fmla="*/ 46 h 125"/>
                  <a:gd name="T14" fmla="*/ 23 w 175"/>
                  <a:gd name="T15" fmla="*/ 60 h 125"/>
                  <a:gd name="T16" fmla="*/ 14 w 175"/>
                  <a:gd name="T17" fmla="*/ 79 h 125"/>
                  <a:gd name="T18" fmla="*/ 5 w 175"/>
                  <a:gd name="T19" fmla="*/ 102 h 125"/>
                  <a:gd name="T20" fmla="*/ 0 w 175"/>
                  <a:gd name="T21" fmla="*/ 125 h 125"/>
                  <a:gd name="T22" fmla="*/ 0 w 175"/>
                  <a:gd name="T23" fmla="*/ 125 h 125"/>
                  <a:gd name="T24" fmla="*/ 19 w 175"/>
                  <a:gd name="T25" fmla="*/ 125 h 125"/>
                  <a:gd name="T26" fmla="*/ 37 w 175"/>
                  <a:gd name="T27" fmla="*/ 125 h 125"/>
                  <a:gd name="T28" fmla="*/ 60 w 175"/>
                  <a:gd name="T29" fmla="*/ 120 h 125"/>
                  <a:gd name="T30" fmla="*/ 88 w 175"/>
                  <a:gd name="T31" fmla="*/ 111 h 125"/>
                  <a:gd name="T32" fmla="*/ 115 w 175"/>
                  <a:gd name="T33" fmla="*/ 88 h 125"/>
                  <a:gd name="T34" fmla="*/ 148 w 175"/>
                  <a:gd name="T35" fmla="*/ 51 h 125"/>
                  <a:gd name="T36" fmla="*/ 175 w 175"/>
                  <a:gd name="T37" fmla="*/ 0 h 125"/>
                  <a:gd name="T38" fmla="*/ 175 w 175"/>
                  <a:gd name="T3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5" h="125">
                    <a:moveTo>
                      <a:pt x="175" y="0"/>
                    </a:moveTo>
                    <a:lnTo>
                      <a:pt x="175" y="0"/>
                    </a:lnTo>
                    <a:lnTo>
                      <a:pt x="152" y="0"/>
                    </a:lnTo>
                    <a:lnTo>
                      <a:pt x="125" y="5"/>
                    </a:lnTo>
                    <a:lnTo>
                      <a:pt x="92" y="10"/>
                    </a:lnTo>
                    <a:lnTo>
                      <a:pt x="65" y="23"/>
                    </a:lnTo>
                    <a:lnTo>
                      <a:pt x="37" y="46"/>
                    </a:lnTo>
                    <a:lnTo>
                      <a:pt x="23" y="60"/>
                    </a:lnTo>
                    <a:lnTo>
                      <a:pt x="14" y="79"/>
                    </a:lnTo>
                    <a:lnTo>
                      <a:pt x="5" y="102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9" y="125"/>
                    </a:lnTo>
                    <a:lnTo>
                      <a:pt x="37" y="125"/>
                    </a:lnTo>
                    <a:lnTo>
                      <a:pt x="60" y="120"/>
                    </a:lnTo>
                    <a:lnTo>
                      <a:pt x="88" y="111"/>
                    </a:lnTo>
                    <a:lnTo>
                      <a:pt x="115" y="88"/>
                    </a:lnTo>
                    <a:lnTo>
                      <a:pt x="148" y="51"/>
                    </a:lnTo>
                    <a:lnTo>
                      <a:pt x="175" y="0"/>
                    </a:lnTo>
                    <a:lnTo>
                      <a:pt x="17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" name="Freeform 70"/>
              <p:cNvSpPr>
                <a:spLocks/>
              </p:cNvSpPr>
              <p:nvPr/>
            </p:nvSpPr>
            <p:spPr bwMode="auto">
              <a:xfrm>
                <a:off x="2399267" y="2543969"/>
                <a:ext cx="178871" cy="73025"/>
              </a:xfrm>
              <a:custGeom>
                <a:avLst/>
                <a:gdLst>
                  <a:gd name="T0" fmla="*/ 0 w 111"/>
                  <a:gd name="T1" fmla="*/ 14 h 46"/>
                  <a:gd name="T2" fmla="*/ 0 w 111"/>
                  <a:gd name="T3" fmla="*/ 14 h 46"/>
                  <a:gd name="T4" fmla="*/ 5 w 111"/>
                  <a:gd name="T5" fmla="*/ 5 h 46"/>
                  <a:gd name="T6" fmla="*/ 18 w 111"/>
                  <a:gd name="T7" fmla="*/ 0 h 46"/>
                  <a:gd name="T8" fmla="*/ 32 w 111"/>
                  <a:gd name="T9" fmla="*/ 0 h 46"/>
                  <a:gd name="T10" fmla="*/ 46 w 111"/>
                  <a:gd name="T11" fmla="*/ 0 h 46"/>
                  <a:gd name="T12" fmla="*/ 65 w 111"/>
                  <a:gd name="T13" fmla="*/ 5 h 46"/>
                  <a:gd name="T14" fmla="*/ 88 w 111"/>
                  <a:gd name="T15" fmla="*/ 14 h 46"/>
                  <a:gd name="T16" fmla="*/ 111 w 111"/>
                  <a:gd name="T17" fmla="*/ 37 h 46"/>
                  <a:gd name="T18" fmla="*/ 111 w 111"/>
                  <a:gd name="T19" fmla="*/ 37 h 46"/>
                  <a:gd name="T20" fmla="*/ 101 w 111"/>
                  <a:gd name="T21" fmla="*/ 42 h 46"/>
                  <a:gd name="T22" fmla="*/ 74 w 111"/>
                  <a:gd name="T23" fmla="*/ 46 h 46"/>
                  <a:gd name="T24" fmla="*/ 55 w 111"/>
                  <a:gd name="T25" fmla="*/ 46 h 46"/>
                  <a:gd name="T26" fmla="*/ 37 w 111"/>
                  <a:gd name="T27" fmla="*/ 42 h 46"/>
                  <a:gd name="T28" fmla="*/ 18 w 111"/>
                  <a:gd name="T29" fmla="*/ 28 h 46"/>
                  <a:gd name="T30" fmla="*/ 0 w 111"/>
                  <a:gd name="T31" fmla="*/ 14 h 46"/>
                  <a:gd name="T32" fmla="*/ 0 w 111"/>
                  <a:gd name="T33" fmla="*/ 1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46">
                    <a:moveTo>
                      <a:pt x="0" y="14"/>
                    </a:moveTo>
                    <a:lnTo>
                      <a:pt x="0" y="14"/>
                    </a:lnTo>
                    <a:lnTo>
                      <a:pt x="5" y="5"/>
                    </a:lnTo>
                    <a:lnTo>
                      <a:pt x="18" y="0"/>
                    </a:lnTo>
                    <a:lnTo>
                      <a:pt x="32" y="0"/>
                    </a:lnTo>
                    <a:lnTo>
                      <a:pt x="46" y="0"/>
                    </a:lnTo>
                    <a:lnTo>
                      <a:pt x="65" y="5"/>
                    </a:lnTo>
                    <a:lnTo>
                      <a:pt x="88" y="14"/>
                    </a:lnTo>
                    <a:lnTo>
                      <a:pt x="111" y="37"/>
                    </a:lnTo>
                    <a:lnTo>
                      <a:pt x="111" y="37"/>
                    </a:lnTo>
                    <a:lnTo>
                      <a:pt x="101" y="42"/>
                    </a:lnTo>
                    <a:lnTo>
                      <a:pt x="74" y="46"/>
                    </a:lnTo>
                    <a:lnTo>
                      <a:pt x="55" y="46"/>
                    </a:lnTo>
                    <a:lnTo>
                      <a:pt x="37" y="42"/>
                    </a:lnTo>
                    <a:lnTo>
                      <a:pt x="18" y="28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" name="Freeform 71"/>
              <p:cNvSpPr>
                <a:spLocks/>
              </p:cNvSpPr>
              <p:nvPr/>
            </p:nvSpPr>
            <p:spPr bwMode="auto">
              <a:xfrm>
                <a:off x="2199447" y="2543969"/>
                <a:ext cx="191762" cy="219075"/>
              </a:xfrm>
              <a:custGeom>
                <a:avLst/>
                <a:gdLst>
                  <a:gd name="T0" fmla="*/ 0 w 119"/>
                  <a:gd name="T1" fmla="*/ 0 h 138"/>
                  <a:gd name="T2" fmla="*/ 0 w 119"/>
                  <a:gd name="T3" fmla="*/ 0 h 138"/>
                  <a:gd name="T4" fmla="*/ 18 w 119"/>
                  <a:gd name="T5" fmla="*/ 5 h 138"/>
                  <a:gd name="T6" fmla="*/ 37 w 119"/>
                  <a:gd name="T7" fmla="*/ 10 h 138"/>
                  <a:gd name="T8" fmla="*/ 60 w 119"/>
                  <a:gd name="T9" fmla="*/ 19 h 138"/>
                  <a:gd name="T10" fmla="*/ 83 w 119"/>
                  <a:gd name="T11" fmla="*/ 37 h 138"/>
                  <a:gd name="T12" fmla="*/ 101 w 119"/>
                  <a:gd name="T13" fmla="*/ 60 h 138"/>
                  <a:gd name="T14" fmla="*/ 115 w 119"/>
                  <a:gd name="T15" fmla="*/ 97 h 138"/>
                  <a:gd name="T16" fmla="*/ 115 w 119"/>
                  <a:gd name="T17" fmla="*/ 115 h 138"/>
                  <a:gd name="T18" fmla="*/ 119 w 119"/>
                  <a:gd name="T19" fmla="*/ 138 h 138"/>
                  <a:gd name="T20" fmla="*/ 119 w 119"/>
                  <a:gd name="T21" fmla="*/ 138 h 138"/>
                  <a:gd name="T22" fmla="*/ 101 w 119"/>
                  <a:gd name="T23" fmla="*/ 134 h 138"/>
                  <a:gd name="T24" fmla="*/ 83 w 119"/>
                  <a:gd name="T25" fmla="*/ 125 h 138"/>
                  <a:gd name="T26" fmla="*/ 60 w 119"/>
                  <a:gd name="T27" fmla="*/ 115 h 138"/>
                  <a:gd name="T28" fmla="*/ 37 w 119"/>
                  <a:gd name="T29" fmla="*/ 97 h 138"/>
                  <a:gd name="T30" fmla="*/ 18 w 119"/>
                  <a:gd name="T31" fmla="*/ 74 h 138"/>
                  <a:gd name="T32" fmla="*/ 4 w 119"/>
                  <a:gd name="T33" fmla="*/ 42 h 138"/>
                  <a:gd name="T34" fmla="*/ 0 w 119"/>
                  <a:gd name="T35" fmla="*/ 0 h 138"/>
                  <a:gd name="T36" fmla="*/ 0 w 119"/>
                  <a:gd name="T3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9" h="138">
                    <a:moveTo>
                      <a:pt x="0" y="0"/>
                    </a:moveTo>
                    <a:lnTo>
                      <a:pt x="0" y="0"/>
                    </a:lnTo>
                    <a:lnTo>
                      <a:pt x="18" y="5"/>
                    </a:lnTo>
                    <a:lnTo>
                      <a:pt x="37" y="10"/>
                    </a:lnTo>
                    <a:lnTo>
                      <a:pt x="60" y="19"/>
                    </a:lnTo>
                    <a:lnTo>
                      <a:pt x="83" y="37"/>
                    </a:lnTo>
                    <a:lnTo>
                      <a:pt x="101" y="60"/>
                    </a:lnTo>
                    <a:lnTo>
                      <a:pt x="115" y="97"/>
                    </a:lnTo>
                    <a:lnTo>
                      <a:pt x="115" y="115"/>
                    </a:lnTo>
                    <a:lnTo>
                      <a:pt x="119" y="138"/>
                    </a:lnTo>
                    <a:lnTo>
                      <a:pt x="119" y="138"/>
                    </a:lnTo>
                    <a:lnTo>
                      <a:pt x="101" y="134"/>
                    </a:lnTo>
                    <a:lnTo>
                      <a:pt x="83" y="125"/>
                    </a:lnTo>
                    <a:lnTo>
                      <a:pt x="60" y="115"/>
                    </a:lnTo>
                    <a:lnTo>
                      <a:pt x="37" y="97"/>
                    </a:lnTo>
                    <a:lnTo>
                      <a:pt x="18" y="74"/>
                    </a:lnTo>
                    <a:lnTo>
                      <a:pt x="4" y="4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" name="Freeform 72"/>
              <p:cNvSpPr>
                <a:spLocks/>
              </p:cNvSpPr>
              <p:nvPr/>
            </p:nvSpPr>
            <p:spPr bwMode="auto">
              <a:xfrm>
                <a:off x="2726391" y="2720182"/>
                <a:ext cx="311010" cy="233363"/>
              </a:xfrm>
              <a:custGeom>
                <a:avLst/>
                <a:gdLst>
                  <a:gd name="T0" fmla="*/ 0 w 193"/>
                  <a:gd name="T1" fmla="*/ 0 h 147"/>
                  <a:gd name="T2" fmla="*/ 0 w 193"/>
                  <a:gd name="T3" fmla="*/ 0 h 147"/>
                  <a:gd name="T4" fmla="*/ 4 w 193"/>
                  <a:gd name="T5" fmla="*/ 27 h 147"/>
                  <a:gd name="T6" fmla="*/ 18 w 193"/>
                  <a:gd name="T7" fmla="*/ 55 h 147"/>
                  <a:gd name="T8" fmla="*/ 36 w 193"/>
                  <a:gd name="T9" fmla="*/ 87 h 147"/>
                  <a:gd name="T10" fmla="*/ 64 w 193"/>
                  <a:gd name="T11" fmla="*/ 115 h 147"/>
                  <a:gd name="T12" fmla="*/ 78 w 193"/>
                  <a:gd name="T13" fmla="*/ 124 h 147"/>
                  <a:gd name="T14" fmla="*/ 96 w 193"/>
                  <a:gd name="T15" fmla="*/ 138 h 147"/>
                  <a:gd name="T16" fmla="*/ 115 w 193"/>
                  <a:gd name="T17" fmla="*/ 143 h 147"/>
                  <a:gd name="T18" fmla="*/ 138 w 193"/>
                  <a:gd name="T19" fmla="*/ 147 h 147"/>
                  <a:gd name="T20" fmla="*/ 165 w 193"/>
                  <a:gd name="T21" fmla="*/ 147 h 147"/>
                  <a:gd name="T22" fmla="*/ 193 w 193"/>
                  <a:gd name="T23" fmla="*/ 143 h 147"/>
                  <a:gd name="T24" fmla="*/ 193 w 193"/>
                  <a:gd name="T25" fmla="*/ 143 h 147"/>
                  <a:gd name="T26" fmla="*/ 188 w 193"/>
                  <a:gd name="T27" fmla="*/ 124 h 147"/>
                  <a:gd name="T28" fmla="*/ 184 w 193"/>
                  <a:gd name="T29" fmla="*/ 106 h 147"/>
                  <a:gd name="T30" fmla="*/ 170 w 193"/>
                  <a:gd name="T31" fmla="*/ 83 h 147"/>
                  <a:gd name="T32" fmla="*/ 147 w 193"/>
                  <a:gd name="T33" fmla="*/ 55 h 147"/>
                  <a:gd name="T34" fmla="*/ 110 w 193"/>
                  <a:gd name="T35" fmla="*/ 32 h 147"/>
                  <a:gd name="T36" fmla="*/ 64 w 193"/>
                  <a:gd name="T37" fmla="*/ 14 h 147"/>
                  <a:gd name="T38" fmla="*/ 32 w 193"/>
                  <a:gd name="T39" fmla="*/ 4 h 147"/>
                  <a:gd name="T40" fmla="*/ 0 w 193"/>
                  <a:gd name="T41" fmla="*/ 0 h 147"/>
                  <a:gd name="T42" fmla="*/ 0 w 193"/>
                  <a:gd name="T4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3" h="147">
                    <a:moveTo>
                      <a:pt x="0" y="0"/>
                    </a:moveTo>
                    <a:lnTo>
                      <a:pt x="0" y="0"/>
                    </a:lnTo>
                    <a:lnTo>
                      <a:pt x="4" y="27"/>
                    </a:lnTo>
                    <a:lnTo>
                      <a:pt x="18" y="55"/>
                    </a:lnTo>
                    <a:lnTo>
                      <a:pt x="36" y="87"/>
                    </a:lnTo>
                    <a:lnTo>
                      <a:pt x="64" y="115"/>
                    </a:lnTo>
                    <a:lnTo>
                      <a:pt x="78" y="124"/>
                    </a:lnTo>
                    <a:lnTo>
                      <a:pt x="96" y="138"/>
                    </a:lnTo>
                    <a:lnTo>
                      <a:pt x="115" y="143"/>
                    </a:lnTo>
                    <a:lnTo>
                      <a:pt x="138" y="147"/>
                    </a:lnTo>
                    <a:lnTo>
                      <a:pt x="165" y="147"/>
                    </a:lnTo>
                    <a:lnTo>
                      <a:pt x="193" y="143"/>
                    </a:lnTo>
                    <a:lnTo>
                      <a:pt x="193" y="143"/>
                    </a:lnTo>
                    <a:lnTo>
                      <a:pt x="188" y="124"/>
                    </a:lnTo>
                    <a:lnTo>
                      <a:pt x="184" y="106"/>
                    </a:lnTo>
                    <a:lnTo>
                      <a:pt x="170" y="83"/>
                    </a:lnTo>
                    <a:lnTo>
                      <a:pt x="147" y="55"/>
                    </a:lnTo>
                    <a:lnTo>
                      <a:pt x="110" y="32"/>
                    </a:lnTo>
                    <a:lnTo>
                      <a:pt x="64" y="14"/>
                    </a:lnTo>
                    <a:lnTo>
                      <a:pt x="32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" name="Freeform 73"/>
              <p:cNvSpPr>
                <a:spLocks/>
              </p:cNvSpPr>
              <p:nvPr/>
            </p:nvSpPr>
            <p:spPr bwMode="auto">
              <a:xfrm>
                <a:off x="2969720" y="2610644"/>
                <a:ext cx="82184" cy="204788"/>
              </a:xfrm>
              <a:custGeom>
                <a:avLst/>
                <a:gdLst>
                  <a:gd name="T0" fmla="*/ 33 w 51"/>
                  <a:gd name="T1" fmla="*/ 129 h 129"/>
                  <a:gd name="T2" fmla="*/ 33 w 51"/>
                  <a:gd name="T3" fmla="*/ 129 h 129"/>
                  <a:gd name="T4" fmla="*/ 23 w 51"/>
                  <a:gd name="T5" fmla="*/ 124 h 129"/>
                  <a:gd name="T6" fmla="*/ 14 w 51"/>
                  <a:gd name="T7" fmla="*/ 115 h 129"/>
                  <a:gd name="T8" fmla="*/ 10 w 51"/>
                  <a:gd name="T9" fmla="*/ 101 h 129"/>
                  <a:gd name="T10" fmla="*/ 0 w 51"/>
                  <a:gd name="T11" fmla="*/ 83 h 129"/>
                  <a:gd name="T12" fmla="*/ 0 w 51"/>
                  <a:gd name="T13" fmla="*/ 60 h 129"/>
                  <a:gd name="T14" fmla="*/ 5 w 51"/>
                  <a:gd name="T15" fmla="*/ 32 h 129"/>
                  <a:gd name="T16" fmla="*/ 19 w 51"/>
                  <a:gd name="T17" fmla="*/ 0 h 129"/>
                  <a:gd name="T18" fmla="*/ 19 w 51"/>
                  <a:gd name="T19" fmla="*/ 0 h 129"/>
                  <a:gd name="T20" fmla="*/ 23 w 51"/>
                  <a:gd name="T21" fmla="*/ 9 h 129"/>
                  <a:gd name="T22" fmla="*/ 42 w 51"/>
                  <a:gd name="T23" fmla="*/ 37 h 129"/>
                  <a:gd name="T24" fmla="*/ 46 w 51"/>
                  <a:gd name="T25" fmla="*/ 55 h 129"/>
                  <a:gd name="T26" fmla="*/ 51 w 51"/>
                  <a:gd name="T27" fmla="*/ 78 h 129"/>
                  <a:gd name="T28" fmla="*/ 46 w 51"/>
                  <a:gd name="T29" fmla="*/ 101 h 129"/>
                  <a:gd name="T30" fmla="*/ 33 w 51"/>
                  <a:gd name="T31" fmla="*/ 129 h 129"/>
                  <a:gd name="T32" fmla="*/ 33 w 51"/>
                  <a:gd name="T33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129">
                    <a:moveTo>
                      <a:pt x="33" y="129"/>
                    </a:moveTo>
                    <a:lnTo>
                      <a:pt x="33" y="129"/>
                    </a:lnTo>
                    <a:lnTo>
                      <a:pt x="23" y="124"/>
                    </a:lnTo>
                    <a:lnTo>
                      <a:pt x="14" y="115"/>
                    </a:lnTo>
                    <a:lnTo>
                      <a:pt x="10" y="101"/>
                    </a:lnTo>
                    <a:lnTo>
                      <a:pt x="0" y="83"/>
                    </a:lnTo>
                    <a:lnTo>
                      <a:pt x="0" y="60"/>
                    </a:lnTo>
                    <a:lnTo>
                      <a:pt x="5" y="3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3" y="9"/>
                    </a:lnTo>
                    <a:lnTo>
                      <a:pt x="42" y="37"/>
                    </a:lnTo>
                    <a:lnTo>
                      <a:pt x="46" y="55"/>
                    </a:lnTo>
                    <a:lnTo>
                      <a:pt x="51" y="78"/>
                    </a:lnTo>
                    <a:lnTo>
                      <a:pt x="46" y="101"/>
                    </a:lnTo>
                    <a:lnTo>
                      <a:pt x="33" y="129"/>
                    </a:lnTo>
                    <a:lnTo>
                      <a:pt x="33" y="12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" name="Freeform 74"/>
              <p:cNvSpPr>
                <a:spLocks/>
              </p:cNvSpPr>
              <p:nvPr/>
            </p:nvSpPr>
            <p:spPr bwMode="auto">
              <a:xfrm>
                <a:off x="3066406" y="2748757"/>
                <a:ext cx="178871" cy="285750"/>
              </a:xfrm>
              <a:custGeom>
                <a:avLst/>
                <a:gdLst>
                  <a:gd name="T0" fmla="*/ 5 w 111"/>
                  <a:gd name="T1" fmla="*/ 180 h 180"/>
                  <a:gd name="T2" fmla="*/ 5 w 111"/>
                  <a:gd name="T3" fmla="*/ 180 h 180"/>
                  <a:gd name="T4" fmla="*/ 5 w 111"/>
                  <a:gd name="T5" fmla="*/ 157 h 180"/>
                  <a:gd name="T6" fmla="*/ 0 w 111"/>
                  <a:gd name="T7" fmla="*/ 134 h 180"/>
                  <a:gd name="T8" fmla="*/ 5 w 111"/>
                  <a:gd name="T9" fmla="*/ 106 h 180"/>
                  <a:gd name="T10" fmla="*/ 14 w 111"/>
                  <a:gd name="T11" fmla="*/ 78 h 180"/>
                  <a:gd name="T12" fmla="*/ 37 w 111"/>
                  <a:gd name="T13" fmla="*/ 46 h 180"/>
                  <a:gd name="T14" fmla="*/ 51 w 111"/>
                  <a:gd name="T15" fmla="*/ 32 h 180"/>
                  <a:gd name="T16" fmla="*/ 65 w 111"/>
                  <a:gd name="T17" fmla="*/ 23 h 180"/>
                  <a:gd name="T18" fmla="*/ 88 w 111"/>
                  <a:gd name="T19" fmla="*/ 9 h 180"/>
                  <a:gd name="T20" fmla="*/ 111 w 111"/>
                  <a:gd name="T21" fmla="*/ 0 h 180"/>
                  <a:gd name="T22" fmla="*/ 111 w 111"/>
                  <a:gd name="T23" fmla="*/ 0 h 180"/>
                  <a:gd name="T24" fmla="*/ 111 w 111"/>
                  <a:gd name="T25" fmla="*/ 23 h 180"/>
                  <a:gd name="T26" fmla="*/ 111 w 111"/>
                  <a:gd name="T27" fmla="*/ 46 h 180"/>
                  <a:gd name="T28" fmla="*/ 106 w 111"/>
                  <a:gd name="T29" fmla="*/ 74 h 180"/>
                  <a:gd name="T30" fmla="*/ 92 w 111"/>
                  <a:gd name="T31" fmla="*/ 101 h 180"/>
                  <a:gd name="T32" fmla="*/ 74 w 111"/>
                  <a:gd name="T33" fmla="*/ 134 h 180"/>
                  <a:gd name="T34" fmla="*/ 46 w 111"/>
                  <a:gd name="T35" fmla="*/ 157 h 180"/>
                  <a:gd name="T36" fmla="*/ 28 w 111"/>
                  <a:gd name="T37" fmla="*/ 171 h 180"/>
                  <a:gd name="T38" fmla="*/ 5 w 111"/>
                  <a:gd name="T39" fmla="*/ 180 h 180"/>
                  <a:gd name="T40" fmla="*/ 5 w 111"/>
                  <a:gd name="T4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80">
                    <a:moveTo>
                      <a:pt x="5" y="180"/>
                    </a:moveTo>
                    <a:lnTo>
                      <a:pt x="5" y="180"/>
                    </a:lnTo>
                    <a:lnTo>
                      <a:pt x="5" y="157"/>
                    </a:lnTo>
                    <a:lnTo>
                      <a:pt x="0" y="134"/>
                    </a:lnTo>
                    <a:lnTo>
                      <a:pt x="5" y="106"/>
                    </a:lnTo>
                    <a:lnTo>
                      <a:pt x="14" y="78"/>
                    </a:lnTo>
                    <a:lnTo>
                      <a:pt x="37" y="46"/>
                    </a:lnTo>
                    <a:lnTo>
                      <a:pt x="51" y="32"/>
                    </a:lnTo>
                    <a:lnTo>
                      <a:pt x="65" y="23"/>
                    </a:lnTo>
                    <a:lnTo>
                      <a:pt x="88" y="9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23"/>
                    </a:lnTo>
                    <a:lnTo>
                      <a:pt x="111" y="46"/>
                    </a:lnTo>
                    <a:lnTo>
                      <a:pt x="106" y="74"/>
                    </a:lnTo>
                    <a:lnTo>
                      <a:pt x="92" y="101"/>
                    </a:lnTo>
                    <a:lnTo>
                      <a:pt x="74" y="134"/>
                    </a:lnTo>
                    <a:lnTo>
                      <a:pt x="46" y="157"/>
                    </a:lnTo>
                    <a:lnTo>
                      <a:pt x="28" y="171"/>
                    </a:lnTo>
                    <a:lnTo>
                      <a:pt x="5" y="180"/>
                    </a:lnTo>
                    <a:lnTo>
                      <a:pt x="5" y="18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" name="Freeform 75"/>
              <p:cNvSpPr>
                <a:spLocks/>
              </p:cNvSpPr>
              <p:nvPr/>
            </p:nvSpPr>
            <p:spPr bwMode="auto">
              <a:xfrm>
                <a:off x="3126030" y="2097882"/>
                <a:ext cx="156311" cy="387350"/>
              </a:xfrm>
              <a:custGeom>
                <a:avLst/>
                <a:gdLst>
                  <a:gd name="T0" fmla="*/ 74 w 97"/>
                  <a:gd name="T1" fmla="*/ 0 h 244"/>
                  <a:gd name="T2" fmla="*/ 74 w 97"/>
                  <a:gd name="T3" fmla="*/ 0 h 244"/>
                  <a:gd name="T4" fmla="*/ 51 w 97"/>
                  <a:gd name="T5" fmla="*/ 24 h 244"/>
                  <a:gd name="T6" fmla="*/ 32 w 97"/>
                  <a:gd name="T7" fmla="*/ 47 h 244"/>
                  <a:gd name="T8" fmla="*/ 14 w 97"/>
                  <a:gd name="T9" fmla="*/ 79 h 244"/>
                  <a:gd name="T10" fmla="*/ 0 w 97"/>
                  <a:gd name="T11" fmla="*/ 116 h 244"/>
                  <a:gd name="T12" fmla="*/ 0 w 97"/>
                  <a:gd name="T13" fmla="*/ 134 h 244"/>
                  <a:gd name="T14" fmla="*/ 0 w 97"/>
                  <a:gd name="T15" fmla="*/ 157 h 244"/>
                  <a:gd name="T16" fmla="*/ 0 w 97"/>
                  <a:gd name="T17" fmla="*/ 175 h 244"/>
                  <a:gd name="T18" fmla="*/ 9 w 97"/>
                  <a:gd name="T19" fmla="*/ 198 h 244"/>
                  <a:gd name="T20" fmla="*/ 19 w 97"/>
                  <a:gd name="T21" fmla="*/ 221 h 244"/>
                  <a:gd name="T22" fmla="*/ 37 w 97"/>
                  <a:gd name="T23" fmla="*/ 244 h 244"/>
                  <a:gd name="T24" fmla="*/ 37 w 97"/>
                  <a:gd name="T25" fmla="*/ 244 h 244"/>
                  <a:gd name="T26" fmla="*/ 51 w 97"/>
                  <a:gd name="T27" fmla="*/ 231 h 244"/>
                  <a:gd name="T28" fmla="*/ 69 w 97"/>
                  <a:gd name="T29" fmla="*/ 217 h 244"/>
                  <a:gd name="T30" fmla="*/ 83 w 97"/>
                  <a:gd name="T31" fmla="*/ 194 h 244"/>
                  <a:gd name="T32" fmla="*/ 92 w 97"/>
                  <a:gd name="T33" fmla="*/ 162 h 244"/>
                  <a:gd name="T34" fmla="*/ 97 w 97"/>
                  <a:gd name="T35" fmla="*/ 120 h 244"/>
                  <a:gd name="T36" fmla="*/ 97 w 97"/>
                  <a:gd name="T37" fmla="*/ 93 h 244"/>
                  <a:gd name="T38" fmla="*/ 92 w 97"/>
                  <a:gd name="T39" fmla="*/ 65 h 244"/>
                  <a:gd name="T40" fmla="*/ 83 w 97"/>
                  <a:gd name="T41" fmla="*/ 37 h 244"/>
                  <a:gd name="T42" fmla="*/ 74 w 97"/>
                  <a:gd name="T43" fmla="*/ 0 h 244"/>
                  <a:gd name="T44" fmla="*/ 74 w 97"/>
                  <a:gd name="T45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7" h="244">
                    <a:moveTo>
                      <a:pt x="74" y="0"/>
                    </a:moveTo>
                    <a:lnTo>
                      <a:pt x="74" y="0"/>
                    </a:lnTo>
                    <a:lnTo>
                      <a:pt x="51" y="24"/>
                    </a:lnTo>
                    <a:lnTo>
                      <a:pt x="32" y="47"/>
                    </a:lnTo>
                    <a:lnTo>
                      <a:pt x="14" y="79"/>
                    </a:lnTo>
                    <a:lnTo>
                      <a:pt x="0" y="116"/>
                    </a:lnTo>
                    <a:lnTo>
                      <a:pt x="0" y="134"/>
                    </a:lnTo>
                    <a:lnTo>
                      <a:pt x="0" y="157"/>
                    </a:lnTo>
                    <a:lnTo>
                      <a:pt x="0" y="175"/>
                    </a:lnTo>
                    <a:lnTo>
                      <a:pt x="9" y="198"/>
                    </a:lnTo>
                    <a:lnTo>
                      <a:pt x="19" y="221"/>
                    </a:lnTo>
                    <a:lnTo>
                      <a:pt x="37" y="244"/>
                    </a:lnTo>
                    <a:lnTo>
                      <a:pt x="37" y="244"/>
                    </a:lnTo>
                    <a:lnTo>
                      <a:pt x="51" y="231"/>
                    </a:lnTo>
                    <a:lnTo>
                      <a:pt x="69" y="217"/>
                    </a:lnTo>
                    <a:lnTo>
                      <a:pt x="83" y="194"/>
                    </a:lnTo>
                    <a:lnTo>
                      <a:pt x="92" y="162"/>
                    </a:lnTo>
                    <a:lnTo>
                      <a:pt x="97" y="120"/>
                    </a:lnTo>
                    <a:lnTo>
                      <a:pt x="97" y="93"/>
                    </a:lnTo>
                    <a:lnTo>
                      <a:pt x="92" y="65"/>
                    </a:lnTo>
                    <a:lnTo>
                      <a:pt x="83" y="37"/>
                    </a:lnTo>
                    <a:lnTo>
                      <a:pt x="74" y="0"/>
                    </a:lnTo>
                    <a:lnTo>
                      <a:pt x="7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" name="Freeform 76"/>
              <p:cNvSpPr>
                <a:spLocks/>
              </p:cNvSpPr>
              <p:nvPr/>
            </p:nvSpPr>
            <p:spPr bwMode="auto">
              <a:xfrm>
                <a:off x="3296844" y="2288382"/>
                <a:ext cx="177259" cy="123825"/>
              </a:xfrm>
              <a:custGeom>
                <a:avLst/>
                <a:gdLst>
                  <a:gd name="T0" fmla="*/ 0 w 110"/>
                  <a:gd name="T1" fmla="*/ 78 h 78"/>
                  <a:gd name="T2" fmla="*/ 0 w 110"/>
                  <a:gd name="T3" fmla="*/ 78 h 78"/>
                  <a:gd name="T4" fmla="*/ 5 w 110"/>
                  <a:gd name="T5" fmla="*/ 69 h 78"/>
                  <a:gd name="T6" fmla="*/ 9 w 110"/>
                  <a:gd name="T7" fmla="*/ 55 h 78"/>
                  <a:gd name="T8" fmla="*/ 14 w 110"/>
                  <a:gd name="T9" fmla="*/ 42 h 78"/>
                  <a:gd name="T10" fmla="*/ 28 w 110"/>
                  <a:gd name="T11" fmla="*/ 28 h 78"/>
                  <a:gd name="T12" fmla="*/ 46 w 110"/>
                  <a:gd name="T13" fmla="*/ 14 h 78"/>
                  <a:gd name="T14" fmla="*/ 74 w 110"/>
                  <a:gd name="T15" fmla="*/ 5 h 78"/>
                  <a:gd name="T16" fmla="*/ 110 w 110"/>
                  <a:gd name="T17" fmla="*/ 0 h 78"/>
                  <a:gd name="T18" fmla="*/ 110 w 110"/>
                  <a:gd name="T19" fmla="*/ 0 h 78"/>
                  <a:gd name="T20" fmla="*/ 106 w 110"/>
                  <a:gd name="T21" fmla="*/ 14 h 78"/>
                  <a:gd name="T22" fmla="*/ 87 w 110"/>
                  <a:gd name="T23" fmla="*/ 42 h 78"/>
                  <a:gd name="T24" fmla="*/ 74 w 110"/>
                  <a:gd name="T25" fmla="*/ 55 h 78"/>
                  <a:gd name="T26" fmla="*/ 55 w 110"/>
                  <a:gd name="T27" fmla="*/ 69 h 78"/>
                  <a:gd name="T28" fmla="*/ 32 w 110"/>
                  <a:gd name="T29" fmla="*/ 78 h 78"/>
                  <a:gd name="T30" fmla="*/ 0 w 110"/>
                  <a:gd name="T31" fmla="*/ 78 h 78"/>
                  <a:gd name="T32" fmla="*/ 0 w 110"/>
                  <a:gd name="T3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0" h="78">
                    <a:moveTo>
                      <a:pt x="0" y="78"/>
                    </a:moveTo>
                    <a:lnTo>
                      <a:pt x="0" y="78"/>
                    </a:lnTo>
                    <a:lnTo>
                      <a:pt x="5" y="69"/>
                    </a:lnTo>
                    <a:lnTo>
                      <a:pt x="9" y="55"/>
                    </a:lnTo>
                    <a:lnTo>
                      <a:pt x="14" y="42"/>
                    </a:lnTo>
                    <a:lnTo>
                      <a:pt x="28" y="28"/>
                    </a:lnTo>
                    <a:lnTo>
                      <a:pt x="46" y="14"/>
                    </a:lnTo>
                    <a:lnTo>
                      <a:pt x="74" y="5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06" y="14"/>
                    </a:lnTo>
                    <a:lnTo>
                      <a:pt x="87" y="42"/>
                    </a:lnTo>
                    <a:lnTo>
                      <a:pt x="74" y="55"/>
                    </a:lnTo>
                    <a:lnTo>
                      <a:pt x="55" y="69"/>
                    </a:lnTo>
                    <a:lnTo>
                      <a:pt x="32" y="78"/>
                    </a:lnTo>
                    <a:lnTo>
                      <a:pt x="0" y="7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" name="Freeform 77"/>
              <p:cNvSpPr>
                <a:spLocks/>
              </p:cNvSpPr>
              <p:nvPr/>
            </p:nvSpPr>
            <p:spPr bwMode="auto">
              <a:xfrm>
                <a:off x="3126030" y="2501107"/>
                <a:ext cx="341627" cy="131763"/>
              </a:xfrm>
              <a:custGeom>
                <a:avLst/>
                <a:gdLst>
                  <a:gd name="T0" fmla="*/ 0 w 212"/>
                  <a:gd name="T1" fmla="*/ 37 h 83"/>
                  <a:gd name="T2" fmla="*/ 0 w 212"/>
                  <a:gd name="T3" fmla="*/ 37 h 83"/>
                  <a:gd name="T4" fmla="*/ 19 w 212"/>
                  <a:gd name="T5" fmla="*/ 27 h 83"/>
                  <a:gd name="T6" fmla="*/ 37 w 212"/>
                  <a:gd name="T7" fmla="*/ 13 h 83"/>
                  <a:gd name="T8" fmla="*/ 65 w 212"/>
                  <a:gd name="T9" fmla="*/ 4 h 83"/>
                  <a:gd name="T10" fmla="*/ 97 w 212"/>
                  <a:gd name="T11" fmla="*/ 0 h 83"/>
                  <a:gd name="T12" fmla="*/ 134 w 212"/>
                  <a:gd name="T13" fmla="*/ 0 h 83"/>
                  <a:gd name="T14" fmla="*/ 152 w 212"/>
                  <a:gd name="T15" fmla="*/ 9 h 83"/>
                  <a:gd name="T16" fmla="*/ 170 w 212"/>
                  <a:gd name="T17" fmla="*/ 18 h 83"/>
                  <a:gd name="T18" fmla="*/ 189 w 212"/>
                  <a:gd name="T19" fmla="*/ 32 h 83"/>
                  <a:gd name="T20" fmla="*/ 212 w 212"/>
                  <a:gd name="T21" fmla="*/ 50 h 83"/>
                  <a:gd name="T22" fmla="*/ 212 w 212"/>
                  <a:gd name="T23" fmla="*/ 50 h 83"/>
                  <a:gd name="T24" fmla="*/ 193 w 212"/>
                  <a:gd name="T25" fmla="*/ 60 h 83"/>
                  <a:gd name="T26" fmla="*/ 170 w 212"/>
                  <a:gd name="T27" fmla="*/ 69 h 83"/>
                  <a:gd name="T28" fmla="*/ 143 w 212"/>
                  <a:gd name="T29" fmla="*/ 78 h 83"/>
                  <a:gd name="T30" fmla="*/ 111 w 212"/>
                  <a:gd name="T31" fmla="*/ 83 h 83"/>
                  <a:gd name="T32" fmla="*/ 74 w 212"/>
                  <a:gd name="T33" fmla="*/ 78 h 83"/>
                  <a:gd name="T34" fmla="*/ 37 w 212"/>
                  <a:gd name="T35" fmla="*/ 64 h 83"/>
                  <a:gd name="T36" fmla="*/ 19 w 212"/>
                  <a:gd name="T37" fmla="*/ 55 h 83"/>
                  <a:gd name="T38" fmla="*/ 0 w 212"/>
                  <a:gd name="T39" fmla="*/ 37 h 83"/>
                  <a:gd name="T40" fmla="*/ 0 w 212"/>
                  <a:gd name="T41" fmla="*/ 37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83">
                    <a:moveTo>
                      <a:pt x="0" y="37"/>
                    </a:moveTo>
                    <a:lnTo>
                      <a:pt x="0" y="37"/>
                    </a:lnTo>
                    <a:lnTo>
                      <a:pt x="19" y="27"/>
                    </a:lnTo>
                    <a:lnTo>
                      <a:pt x="37" y="13"/>
                    </a:lnTo>
                    <a:lnTo>
                      <a:pt x="65" y="4"/>
                    </a:lnTo>
                    <a:lnTo>
                      <a:pt x="97" y="0"/>
                    </a:lnTo>
                    <a:lnTo>
                      <a:pt x="134" y="0"/>
                    </a:lnTo>
                    <a:lnTo>
                      <a:pt x="152" y="9"/>
                    </a:lnTo>
                    <a:lnTo>
                      <a:pt x="170" y="18"/>
                    </a:lnTo>
                    <a:lnTo>
                      <a:pt x="189" y="32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193" y="60"/>
                    </a:lnTo>
                    <a:lnTo>
                      <a:pt x="170" y="69"/>
                    </a:lnTo>
                    <a:lnTo>
                      <a:pt x="143" y="78"/>
                    </a:lnTo>
                    <a:lnTo>
                      <a:pt x="111" y="83"/>
                    </a:lnTo>
                    <a:lnTo>
                      <a:pt x="74" y="78"/>
                    </a:lnTo>
                    <a:lnTo>
                      <a:pt x="37" y="64"/>
                    </a:lnTo>
                    <a:lnTo>
                      <a:pt x="19" y="55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" name="Freeform 78"/>
              <p:cNvSpPr>
                <a:spLocks/>
              </p:cNvSpPr>
              <p:nvPr/>
            </p:nvSpPr>
            <p:spPr bwMode="auto">
              <a:xfrm>
                <a:off x="3379027" y="3217069"/>
                <a:ext cx="228826" cy="241300"/>
              </a:xfrm>
              <a:custGeom>
                <a:avLst/>
                <a:gdLst>
                  <a:gd name="T0" fmla="*/ 0 w 142"/>
                  <a:gd name="T1" fmla="*/ 0 h 152"/>
                  <a:gd name="T2" fmla="*/ 0 w 142"/>
                  <a:gd name="T3" fmla="*/ 0 h 152"/>
                  <a:gd name="T4" fmla="*/ 4 w 142"/>
                  <a:gd name="T5" fmla="*/ 23 h 152"/>
                  <a:gd name="T6" fmla="*/ 9 w 142"/>
                  <a:gd name="T7" fmla="*/ 50 h 152"/>
                  <a:gd name="T8" fmla="*/ 18 w 142"/>
                  <a:gd name="T9" fmla="*/ 78 h 152"/>
                  <a:gd name="T10" fmla="*/ 36 w 142"/>
                  <a:gd name="T11" fmla="*/ 106 h 152"/>
                  <a:gd name="T12" fmla="*/ 59 w 142"/>
                  <a:gd name="T13" fmla="*/ 129 h 152"/>
                  <a:gd name="T14" fmla="*/ 78 w 142"/>
                  <a:gd name="T15" fmla="*/ 143 h 152"/>
                  <a:gd name="T16" fmla="*/ 96 w 142"/>
                  <a:gd name="T17" fmla="*/ 147 h 152"/>
                  <a:gd name="T18" fmla="*/ 115 w 142"/>
                  <a:gd name="T19" fmla="*/ 152 h 152"/>
                  <a:gd name="T20" fmla="*/ 142 w 142"/>
                  <a:gd name="T21" fmla="*/ 152 h 152"/>
                  <a:gd name="T22" fmla="*/ 142 w 142"/>
                  <a:gd name="T23" fmla="*/ 152 h 152"/>
                  <a:gd name="T24" fmla="*/ 142 w 142"/>
                  <a:gd name="T25" fmla="*/ 138 h 152"/>
                  <a:gd name="T26" fmla="*/ 138 w 142"/>
                  <a:gd name="T27" fmla="*/ 120 h 152"/>
                  <a:gd name="T28" fmla="*/ 133 w 142"/>
                  <a:gd name="T29" fmla="*/ 97 h 152"/>
                  <a:gd name="T30" fmla="*/ 115 w 142"/>
                  <a:gd name="T31" fmla="*/ 74 h 152"/>
                  <a:gd name="T32" fmla="*/ 92 w 142"/>
                  <a:gd name="T33" fmla="*/ 46 h 152"/>
                  <a:gd name="T34" fmla="*/ 50 w 142"/>
                  <a:gd name="T35" fmla="*/ 23 h 152"/>
                  <a:gd name="T36" fmla="*/ 0 w 142"/>
                  <a:gd name="T37" fmla="*/ 0 h 152"/>
                  <a:gd name="T38" fmla="*/ 0 w 142"/>
                  <a:gd name="T3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2" h="152">
                    <a:moveTo>
                      <a:pt x="0" y="0"/>
                    </a:moveTo>
                    <a:lnTo>
                      <a:pt x="0" y="0"/>
                    </a:lnTo>
                    <a:lnTo>
                      <a:pt x="4" y="23"/>
                    </a:lnTo>
                    <a:lnTo>
                      <a:pt x="9" y="50"/>
                    </a:lnTo>
                    <a:lnTo>
                      <a:pt x="18" y="78"/>
                    </a:lnTo>
                    <a:lnTo>
                      <a:pt x="36" y="106"/>
                    </a:lnTo>
                    <a:lnTo>
                      <a:pt x="59" y="129"/>
                    </a:lnTo>
                    <a:lnTo>
                      <a:pt x="78" y="143"/>
                    </a:lnTo>
                    <a:lnTo>
                      <a:pt x="96" y="147"/>
                    </a:lnTo>
                    <a:lnTo>
                      <a:pt x="115" y="152"/>
                    </a:lnTo>
                    <a:lnTo>
                      <a:pt x="142" y="152"/>
                    </a:lnTo>
                    <a:lnTo>
                      <a:pt x="142" y="152"/>
                    </a:lnTo>
                    <a:lnTo>
                      <a:pt x="142" y="138"/>
                    </a:lnTo>
                    <a:lnTo>
                      <a:pt x="138" y="120"/>
                    </a:lnTo>
                    <a:lnTo>
                      <a:pt x="133" y="97"/>
                    </a:lnTo>
                    <a:lnTo>
                      <a:pt x="115" y="74"/>
                    </a:lnTo>
                    <a:lnTo>
                      <a:pt x="92" y="46"/>
                    </a:lnTo>
                    <a:lnTo>
                      <a:pt x="50" y="2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" name="Freeform 79"/>
              <p:cNvSpPr>
                <a:spLocks/>
              </p:cNvSpPr>
              <p:nvPr/>
            </p:nvSpPr>
            <p:spPr bwMode="auto">
              <a:xfrm>
                <a:off x="3585293" y="3166269"/>
                <a:ext cx="75738" cy="182563"/>
              </a:xfrm>
              <a:custGeom>
                <a:avLst/>
                <a:gdLst>
                  <a:gd name="T0" fmla="*/ 19 w 47"/>
                  <a:gd name="T1" fmla="*/ 115 h 115"/>
                  <a:gd name="T2" fmla="*/ 19 w 47"/>
                  <a:gd name="T3" fmla="*/ 115 h 115"/>
                  <a:gd name="T4" fmla="*/ 14 w 47"/>
                  <a:gd name="T5" fmla="*/ 106 h 115"/>
                  <a:gd name="T6" fmla="*/ 10 w 47"/>
                  <a:gd name="T7" fmla="*/ 96 h 115"/>
                  <a:gd name="T8" fmla="*/ 5 w 47"/>
                  <a:gd name="T9" fmla="*/ 87 h 115"/>
                  <a:gd name="T10" fmla="*/ 0 w 47"/>
                  <a:gd name="T11" fmla="*/ 69 h 115"/>
                  <a:gd name="T12" fmla="*/ 5 w 47"/>
                  <a:gd name="T13" fmla="*/ 50 h 115"/>
                  <a:gd name="T14" fmla="*/ 14 w 47"/>
                  <a:gd name="T15" fmla="*/ 27 h 115"/>
                  <a:gd name="T16" fmla="*/ 28 w 47"/>
                  <a:gd name="T17" fmla="*/ 0 h 115"/>
                  <a:gd name="T18" fmla="*/ 28 w 47"/>
                  <a:gd name="T19" fmla="*/ 0 h 115"/>
                  <a:gd name="T20" fmla="*/ 33 w 47"/>
                  <a:gd name="T21" fmla="*/ 9 h 115"/>
                  <a:gd name="T22" fmla="*/ 42 w 47"/>
                  <a:gd name="T23" fmla="*/ 36 h 115"/>
                  <a:gd name="T24" fmla="*/ 47 w 47"/>
                  <a:gd name="T25" fmla="*/ 55 h 115"/>
                  <a:gd name="T26" fmla="*/ 42 w 47"/>
                  <a:gd name="T27" fmla="*/ 73 h 115"/>
                  <a:gd name="T28" fmla="*/ 37 w 47"/>
                  <a:gd name="T29" fmla="*/ 92 h 115"/>
                  <a:gd name="T30" fmla="*/ 19 w 47"/>
                  <a:gd name="T31" fmla="*/ 115 h 115"/>
                  <a:gd name="T32" fmla="*/ 19 w 47"/>
                  <a:gd name="T3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115">
                    <a:moveTo>
                      <a:pt x="19" y="115"/>
                    </a:moveTo>
                    <a:lnTo>
                      <a:pt x="19" y="115"/>
                    </a:lnTo>
                    <a:lnTo>
                      <a:pt x="14" y="106"/>
                    </a:lnTo>
                    <a:lnTo>
                      <a:pt x="10" y="96"/>
                    </a:lnTo>
                    <a:lnTo>
                      <a:pt x="5" y="87"/>
                    </a:lnTo>
                    <a:lnTo>
                      <a:pt x="0" y="69"/>
                    </a:lnTo>
                    <a:lnTo>
                      <a:pt x="5" y="50"/>
                    </a:lnTo>
                    <a:lnTo>
                      <a:pt x="14" y="27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3" y="9"/>
                    </a:lnTo>
                    <a:lnTo>
                      <a:pt x="42" y="36"/>
                    </a:lnTo>
                    <a:lnTo>
                      <a:pt x="47" y="55"/>
                    </a:lnTo>
                    <a:lnTo>
                      <a:pt x="42" y="73"/>
                    </a:lnTo>
                    <a:lnTo>
                      <a:pt x="37" y="92"/>
                    </a:lnTo>
                    <a:lnTo>
                      <a:pt x="19" y="115"/>
                    </a:lnTo>
                    <a:lnTo>
                      <a:pt x="19" y="11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" name="Freeform 80"/>
              <p:cNvSpPr>
                <a:spLocks/>
              </p:cNvSpPr>
              <p:nvPr/>
            </p:nvSpPr>
            <p:spPr bwMode="auto">
              <a:xfrm>
                <a:off x="3630413" y="3326607"/>
                <a:ext cx="185317" cy="211138"/>
              </a:xfrm>
              <a:custGeom>
                <a:avLst/>
                <a:gdLst>
                  <a:gd name="T0" fmla="*/ 0 w 115"/>
                  <a:gd name="T1" fmla="*/ 133 h 133"/>
                  <a:gd name="T2" fmla="*/ 0 w 115"/>
                  <a:gd name="T3" fmla="*/ 133 h 133"/>
                  <a:gd name="T4" fmla="*/ 0 w 115"/>
                  <a:gd name="T5" fmla="*/ 115 h 133"/>
                  <a:gd name="T6" fmla="*/ 0 w 115"/>
                  <a:gd name="T7" fmla="*/ 97 h 133"/>
                  <a:gd name="T8" fmla="*/ 9 w 115"/>
                  <a:gd name="T9" fmla="*/ 74 h 133"/>
                  <a:gd name="T10" fmla="*/ 23 w 115"/>
                  <a:gd name="T11" fmla="*/ 51 h 133"/>
                  <a:gd name="T12" fmla="*/ 46 w 115"/>
                  <a:gd name="T13" fmla="*/ 28 h 133"/>
                  <a:gd name="T14" fmla="*/ 74 w 115"/>
                  <a:gd name="T15" fmla="*/ 9 h 133"/>
                  <a:gd name="T16" fmla="*/ 92 w 115"/>
                  <a:gd name="T17" fmla="*/ 5 h 133"/>
                  <a:gd name="T18" fmla="*/ 115 w 115"/>
                  <a:gd name="T19" fmla="*/ 0 h 133"/>
                  <a:gd name="T20" fmla="*/ 115 w 115"/>
                  <a:gd name="T21" fmla="*/ 0 h 133"/>
                  <a:gd name="T22" fmla="*/ 115 w 115"/>
                  <a:gd name="T23" fmla="*/ 18 h 133"/>
                  <a:gd name="T24" fmla="*/ 111 w 115"/>
                  <a:gd name="T25" fmla="*/ 37 h 133"/>
                  <a:gd name="T26" fmla="*/ 101 w 115"/>
                  <a:gd name="T27" fmla="*/ 60 h 133"/>
                  <a:gd name="T28" fmla="*/ 83 w 115"/>
                  <a:gd name="T29" fmla="*/ 83 h 133"/>
                  <a:gd name="T30" fmla="*/ 65 w 115"/>
                  <a:gd name="T31" fmla="*/ 106 h 133"/>
                  <a:gd name="T32" fmla="*/ 37 w 115"/>
                  <a:gd name="T33" fmla="*/ 124 h 133"/>
                  <a:gd name="T34" fmla="*/ 0 w 115"/>
                  <a:gd name="T35" fmla="*/ 133 h 133"/>
                  <a:gd name="T36" fmla="*/ 0 w 115"/>
                  <a:gd name="T37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5" h="133">
                    <a:moveTo>
                      <a:pt x="0" y="133"/>
                    </a:moveTo>
                    <a:lnTo>
                      <a:pt x="0" y="133"/>
                    </a:lnTo>
                    <a:lnTo>
                      <a:pt x="0" y="115"/>
                    </a:lnTo>
                    <a:lnTo>
                      <a:pt x="0" y="97"/>
                    </a:lnTo>
                    <a:lnTo>
                      <a:pt x="9" y="74"/>
                    </a:lnTo>
                    <a:lnTo>
                      <a:pt x="23" y="51"/>
                    </a:lnTo>
                    <a:lnTo>
                      <a:pt x="46" y="28"/>
                    </a:lnTo>
                    <a:lnTo>
                      <a:pt x="74" y="9"/>
                    </a:lnTo>
                    <a:lnTo>
                      <a:pt x="92" y="5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5" y="18"/>
                    </a:lnTo>
                    <a:lnTo>
                      <a:pt x="111" y="37"/>
                    </a:lnTo>
                    <a:lnTo>
                      <a:pt x="101" y="60"/>
                    </a:lnTo>
                    <a:lnTo>
                      <a:pt x="83" y="83"/>
                    </a:lnTo>
                    <a:lnTo>
                      <a:pt x="65" y="106"/>
                    </a:lnTo>
                    <a:lnTo>
                      <a:pt x="37" y="124"/>
                    </a:lnTo>
                    <a:lnTo>
                      <a:pt x="0" y="133"/>
                    </a:lnTo>
                    <a:lnTo>
                      <a:pt x="0" y="13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" name="Freeform 81"/>
              <p:cNvSpPr>
                <a:spLocks/>
              </p:cNvSpPr>
              <p:nvPr/>
            </p:nvSpPr>
            <p:spPr bwMode="auto">
              <a:xfrm>
                <a:off x="2236510" y="2947194"/>
                <a:ext cx="370633" cy="152400"/>
              </a:xfrm>
              <a:custGeom>
                <a:avLst/>
                <a:gdLst>
                  <a:gd name="T0" fmla="*/ 0 w 230"/>
                  <a:gd name="T1" fmla="*/ 64 h 96"/>
                  <a:gd name="T2" fmla="*/ 0 w 230"/>
                  <a:gd name="T3" fmla="*/ 64 h 96"/>
                  <a:gd name="T4" fmla="*/ 27 w 230"/>
                  <a:gd name="T5" fmla="*/ 78 h 96"/>
                  <a:gd name="T6" fmla="*/ 50 w 230"/>
                  <a:gd name="T7" fmla="*/ 87 h 96"/>
                  <a:gd name="T8" fmla="*/ 87 w 230"/>
                  <a:gd name="T9" fmla="*/ 92 h 96"/>
                  <a:gd name="T10" fmla="*/ 119 w 230"/>
                  <a:gd name="T11" fmla="*/ 96 h 96"/>
                  <a:gd name="T12" fmla="*/ 142 w 230"/>
                  <a:gd name="T13" fmla="*/ 92 h 96"/>
                  <a:gd name="T14" fmla="*/ 161 w 230"/>
                  <a:gd name="T15" fmla="*/ 87 h 96"/>
                  <a:gd name="T16" fmla="*/ 179 w 230"/>
                  <a:gd name="T17" fmla="*/ 78 h 96"/>
                  <a:gd name="T18" fmla="*/ 198 w 230"/>
                  <a:gd name="T19" fmla="*/ 64 h 96"/>
                  <a:gd name="T20" fmla="*/ 212 w 230"/>
                  <a:gd name="T21" fmla="*/ 50 h 96"/>
                  <a:gd name="T22" fmla="*/ 230 w 230"/>
                  <a:gd name="T23" fmla="*/ 27 h 96"/>
                  <a:gd name="T24" fmla="*/ 230 w 230"/>
                  <a:gd name="T25" fmla="*/ 27 h 96"/>
                  <a:gd name="T26" fmla="*/ 212 w 230"/>
                  <a:gd name="T27" fmla="*/ 18 h 96"/>
                  <a:gd name="T28" fmla="*/ 193 w 230"/>
                  <a:gd name="T29" fmla="*/ 9 h 96"/>
                  <a:gd name="T30" fmla="*/ 170 w 230"/>
                  <a:gd name="T31" fmla="*/ 0 h 96"/>
                  <a:gd name="T32" fmla="*/ 138 w 230"/>
                  <a:gd name="T33" fmla="*/ 0 h 96"/>
                  <a:gd name="T34" fmla="*/ 101 w 230"/>
                  <a:gd name="T35" fmla="*/ 9 h 96"/>
                  <a:gd name="T36" fmla="*/ 55 w 230"/>
                  <a:gd name="T37" fmla="*/ 27 h 96"/>
                  <a:gd name="T38" fmla="*/ 0 w 230"/>
                  <a:gd name="T39" fmla="*/ 64 h 96"/>
                  <a:gd name="T40" fmla="*/ 0 w 230"/>
                  <a:gd name="T41" fmla="*/ 6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0" h="96">
                    <a:moveTo>
                      <a:pt x="0" y="64"/>
                    </a:moveTo>
                    <a:lnTo>
                      <a:pt x="0" y="64"/>
                    </a:lnTo>
                    <a:lnTo>
                      <a:pt x="27" y="78"/>
                    </a:lnTo>
                    <a:lnTo>
                      <a:pt x="50" y="87"/>
                    </a:lnTo>
                    <a:lnTo>
                      <a:pt x="87" y="92"/>
                    </a:lnTo>
                    <a:lnTo>
                      <a:pt x="119" y="96"/>
                    </a:lnTo>
                    <a:lnTo>
                      <a:pt x="142" y="92"/>
                    </a:lnTo>
                    <a:lnTo>
                      <a:pt x="161" y="87"/>
                    </a:lnTo>
                    <a:lnTo>
                      <a:pt x="179" y="78"/>
                    </a:lnTo>
                    <a:lnTo>
                      <a:pt x="198" y="64"/>
                    </a:lnTo>
                    <a:lnTo>
                      <a:pt x="212" y="50"/>
                    </a:lnTo>
                    <a:lnTo>
                      <a:pt x="230" y="27"/>
                    </a:lnTo>
                    <a:lnTo>
                      <a:pt x="230" y="27"/>
                    </a:lnTo>
                    <a:lnTo>
                      <a:pt x="212" y="18"/>
                    </a:lnTo>
                    <a:lnTo>
                      <a:pt x="193" y="9"/>
                    </a:lnTo>
                    <a:lnTo>
                      <a:pt x="170" y="0"/>
                    </a:lnTo>
                    <a:lnTo>
                      <a:pt x="138" y="0"/>
                    </a:lnTo>
                    <a:lnTo>
                      <a:pt x="101" y="9"/>
                    </a:lnTo>
                    <a:lnTo>
                      <a:pt x="55" y="27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" name="Freeform 82"/>
              <p:cNvSpPr>
                <a:spLocks/>
              </p:cNvSpPr>
              <p:nvPr/>
            </p:nvSpPr>
            <p:spPr bwMode="auto">
              <a:xfrm>
                <a:off x="2450833" y="2734469"/>
                <a:ext cx="164368" cy="123825"/>
              </a:xfrm>
              <a:custGeom>
                <a:avLst/>
                <a:gdLst>
                  <a:gd name="T0" fmla="*/ 102 w 102"/>
                  <a:gd name="T1" fmla="*/ 78 h 78"/>
                  <a:gd name="T2" fmla="*/ 102 w 102"/>
                  <a:gd name="T3" fmla="*/ 78 h 78"/>
                  <a:gd name="T4" fmla="*/ 92 w 102"/>
                  <a:gd name="T5" fmla="*/ 78 h 78"/>
                  <a:gd name="T6" fmla="*/ 79 w 102"/>
                  <a:gd name="T7" fmla="*/ 78 h 78"/>
                  <a:gd name="T8" fmla="*/ 65 w 102"/>
                  <a:gd name="T9" fmla="*/ 74 h 78"/>
                  <a:gd name="T10" fmla="*/ 51 w 102"/>
                  <a:gd name="T11" fmla="*/ 69 h 78"/>
                  <a:gd name="T12" fmla="*/ 33 w 102"/>
                  <a:gd name="T13" fmla="*/ 55 h 78"/>
                  <a:gd name="T14" fmla="*/ 19 w 102"/>
                  <a:gd name="T15" fmla="*/ 32 h 78"/>
                  <a:gd name="T16" fmla="*/ 0 w 102"/>
                  <a:gd name="T17" fmla="*/ 0 h 78"/>
                  <a:gd name="T18" fmla="*/ 0 w 102"/>
                  <a:gd name="T19" fmla="*/ 0 h 78"/>
                  <a:gd name="T20" fmla="*/ 14 w 102"/>
                  <a:gd name="T21" fmla="*/ 0 h 78"/>
                  <a:gd name="T22" fmla="*/ 46 w 102"/>
                  <a:gd name="T23" fmla="*/ 9 h 78"/>
                  <a:gd name="T24" fmla="*/ 60 w 102"/>
                  <a:gd name="T25" fmla="*/ 18 h 78"/>
                  <a:gd name="T26" fmla="*/ 79 w 102"/>
                  <a:gd name="T27" fmla="*/ 32 h 78"/>
                  <a:gd name="T28" fmla="*/ 92 w 102"/>
                  <a:gd name="T29" fmla="*/ 51 h 78"/>
                  <a:gd name="T30" fmla="*/ 102 w 102"/>
                  <a:gd name="T31" fmla="*/ 78 h 78"/>
                  <a:gd name="T32" fmla="*/ 102 w 102"/>
                  <a:gd name="T3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2" h="78">
                    <a:moveTo>
                      <a:pt x="102" y="78"/>
                    </a:moveTo>
                    <a:lnTo>
                      <a:pt x="102" y="78"/>
                    </a:lnTo>
                    <a:lnTo>
                      <a:pt x="92" y="78"/>
                    </a:lnTo>
                    <a:lnTo>
                      <a:pt x="79" y="78"/>
                    </a:lnTo>
                    <a:lnTo>
                      <a:pt x="65" y="74"/>
                    </a:lnTo>
                    <a:lnTo>
                      <a:pt x="51" y="69"/>
                    </a:lnTo>
                    <a:lnTo>
                      <a:pt x="33" y="55"/>
                    </a:lnTo>
                    <a:lnTo>
                      <a:pt x="19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0"/>
                    </a:lnTo>
                    <a:lnTo>
                      <a:pt x="46" y="9"/>
                    </a:lnTo>
                    <a:lnTo>
                      <a:pt x="60" y="18"/>
                    </a:lnTo>
                    <a:lnTo>
                      <a:pt x="79" y="32"/>
                    </a:lnTo>
                    <a:lnTo>
                      <a:pt x="92" y="51"/>
                    </a:lnTo>
                    <a:lnTo>
                      <a:pt x="102" y="78"/>
                    </a:lnTo>
                    <a:lnTo>
                      <a:pt x="102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" name="Freeform 83"/>
              <p:cNvSpPr>
                <a:spLocks/>
              </p:cNvSpPr>
              <p:nvPr/>
            </p:nvSpPr>
            <p:spPr bwMode="auto">
              <a:xfrm>
                <a:off x="2681270" y="2836069"/>
                <a:ext cx="148253" cy="293688"/>
              </a:xfrm>
              <a:custGeom>
                <a:avLst/>
                <a:gdLst>
                  <a:gd name="T0" fmla="*/ 83 w 92"/>
                  <a:gd name="T1" fmla="*/ 185 h 185"/>
                  <a:gd name="T2" fmla="*/ 83 w 92"/>
                  <a:gd name="T3" fmla="*/ 185 h 185"/>
                  <a:gd name="T4" fmla="*/ 64 w 92"/>
                  <a:gd name="T5" fmla="*/ 175 h 185"/>
                  <a:gd name="T6" fmla="*/ 46 w 92"/>
                  <a:gd name="T7" fmla="*/ 162 h 185"/>
                  <a:gd name="T8" fmla="*/ 28 w 92"/>
                  <a:gd name="T9" fmla="*/ 143 h 185"/>
                  <a:gd name="T10" fmla="*/ 14 w 92"/>
                  <a:gd name="T11" fmla="*/ 116 h 185"/>
                  <a:gd name="T12" fmla="*/ 5 w 92"/>
                  <a:gd name="T13" fmla="*/ 83 h 185"/>
                  <a:gd name="T14" fmla="*/ 0 w 92"/>
                  <a:gd name="T15" fmla="*/ 65 h 185"/>
                  <a:gd name="T16" fmla="*/ 0 w 92"/>
                  <a:gd name="T17" fmla="*/ 46 h 185"/>
                  <a:gd name="T18" fmla="*/ 5 w 92"/>
                  <a:gd name="T19" fmla="*/ 23 h 185"/>
                  <a:gd name="T20" fmla="*/ 14 w 92"/>
                  <a:gd name="T21" fmla="*/ 0 h 185"/>
                  <a:gd name="T22" fmla="*/ 14 w 92"/>
                  <a:gd name="T23" fmla="*/ 0 h 185"/>
                  <a:gd name="T24" fmla="*/ 32 w 92"/>
                  <a:gd name="T25" fmla="*/ 14 h 185"/>
                  <a:gd name="T26" fmla="*/ 46 w 92"/>
                  <a:gd name="T27" fmla="*/ 28 h 185"/>
                  <a:gd name="T28" fmla="*/ 64 w 92"/>
                  <a:gd name="T29" fmla="*/ 46 h 185"/>
                  <a:gd name="T30" fmla="*/ 78 w 92"/>
                  <a:gd name="T31" fmla="*/ 74 h 185"/>
                  <a:gd name="T32" fmla="*/ 87 w 92"/>
                  <a:gd name="T33" fmla="*/ 106 h 185"/>
                  <a:gd name="T34" fmla="*/ 92 w 92"/>
                  <a:gd name="T35" fmla="*/ 143 h 185"/>
                  <a:gd name="T36" fmla="*/ 87 w 92"/>
                  <a:gd name="T37" fmla="*/ 162 h 185"/>
                  <a:gd name="T38" fmla="*/ 83 w 92"/>
                  <a:gd name="T39" fmla="*/ 185 h 185"/>
                  <a:gd name="T40" fmla="*/ 83 w 92"/>
                  <a:gd name="T41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185">
                    <a:moveTo>
                      <a:pt x="83" y="185"/>
                    </a:moveTo>
                    <a:lnTo>
                      <a:pt x="83" y="185"/>
                    </a:lnTo>
                    <a:lnTo>
                      <a:pt x="64" y="175"/>
                    </a:lnTo>
                    <a:lnTo>
                      <a:pt x="46" y="162"/>
                    </a:lnTo>
                    <a:lnTo>
                      <a:pt x="28" y="143"/>
                    </a:lnTo>
                    <a:lnTo>
                      <a:pt x="14" y="116"/>
                    </a:lnTo>
                    <a:lnTo>
                      <a:pt x="5" y="83"/>
                    </a:lnTo>
                    <a:lnTo>
                      <a:pt x="0" y="65"/>
                    </a:lnTo>
                    <a:lnTo>
                      <a:pt x="0" y="46"/>
                    </a:lnTo>
                    <a:lnTo>
                      <a:pt x="5" y="23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32" y="14"/>
                    </a:lnTo>
                    <a:lnTo>
                      <a:pt x="46" y="28"/>
                    </a:lnTo>
                    <a:lnTo>
                      <a:pt x="64" y="46"/>
                    </a:lnTo>
                    <a:lnTo>
                      <a:pt x="78" y="74"/>
                    </a:lnTo>
                    <a:lnTo>
                      <a:pt x="87" y="106"/>
                    </a:lnTo>
                    <a:lnTo>
                      <a:pt x="92" y="143"/>
                    </a:lnTo>
                    <a:lnTo>
                      <a:pt x="87" y="162"/>
                    </a:lnTo>
                    <a:lnTo>
                      <a:pt x="83" y="185"/>
                    </a:lnTo>
                    <a:lnTo>
                      <a:pt x="83" y="18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" name="Freeform 84"/>
              <p:cNvSpPr>
                <a:spLocks/>
              </p:cNvSpPr>
              <p:nvPr/>
            </p:nvSpPr>
            <p:spPr bwMode="auto">
              <a:xfrm>
                <a:off x="1835260" y="3640932"/>
                <a:ext cx="164368" cy="373063"/>
              </a:xfrm>
              <a:custGeom>
                <a:avLst/>
                <a:gdLst>
                  <a:gd name="T0" fmla="*/ 23 w 102"/>
                  <a:gd name="T1" fmla="*/ 0 h 235"/>
                  <a:gd name="T2" fmla="*/ 23 w 102"/>
                  <a:gd name="T3" fmla="*/ 0 h 235"/>
                  <a:gd name="T4" fmla="*/ 14 w 102"/>
                  <a:gd name="T5" fmla="*/ 27 h 235"/>
                  <a:gd name="T6" fmla="*/ 5 w 102"/>
                  <a:gd name="T7" fmla="*/ 55 h 235"/>
                  <a:gd name="T8" fmla="*/ 0 w 102"/>
                  <a:gd name="T9" fmla="*/ 92 h 235"/>
                  <a:gd name="T10" fmla="*/ 0 w 102"/>
                  <a:gd name="T11" fmla="*/ 129 h 235"/>
                  <a:gd name="T12" fmla="*/ 5 w 102"/>
                  <a:gd name="T13" fmla="*/ 147 h 235"/>
                  <a:gd name="T14" fmla="*/ 9 w 102"/>
                  <a:gd name="T15" fmla="*/ 166 h 235"/>
                  <a:gd name="T16" fmla="*/ 23 w 102"/>
                  <a:gd name="T17" fmla="*/ 184 h 235"/>
                  <a:gd name="T18" fmla="*/ 37 w 102"/>
                  <a:gd name="T19" fmla="*/ 202 h 235"/>
                  <a:gd name="T20" fmla="*/ 55 w 102"/>
                  <a:gd name="T21" fmla="*/ 221 h 235"/>
                  <a:gd name="T22" fmla="*/ 79 w 102"/>
                  <a:gd name="T23" fmla="*/ 235 h 235"/>
                  <a:gd name="T24" fmla="*/ 79 w 102"/>
                  <a:gd name="T25" fmla="*/ 235 h 235"/>
                  <a:gd name="T26" fmla="*/ 88 w 102"/>
                  <a:gd name="T27" fmla="*/ 216 h 235"/>
                  <a:gd name="T28" fmla="*/ 97 w 102"/>
                  <a:gd name="T29" fmla="*/ 198 h 235"/>
                  <a:gd name="T30" fmla="*/ 102 w 102"/>
                  <a:gd name="T31" fmla="*/ 170 h 235"/>
                  <a:gd name="T32" fmla="*/ 97 w 102"/>
                  <a:gd name="T33" fmla="*/ 138 h 235"/>
                  <a:gd name="T34" fmla="*/ 88 w 102"/>
                  <a:gd name="T35" fmla="*/ 97 h 235"/>
                  <a:gd name="T36" fmla="*/ 65 w 102"/>
                  <a:gd name="T37" fmla="*/ 51 h 235"/>
                  <a:gd name="T38" fmla="*/ 46 w 102"/>
                  <a:gd name="T39" fmla="*/ 27 h 235"/>
                  <a:gd name="T40" fmla="*/ 23 w 102"/>
                  <a:gd name="T41" fmla="*/ 0 h 235"/>
                  <a:gd name="T42" fmla="*/ 23 w 102"/>
                  <a:gd name="T43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235">
                    <a:moveTo>
                      <a:pt x="23" y="0"/>
                    </a:moveTo>
                    <a:lnTo>
                      <a:pt x="23" y="0"/>
                    </a:lnTo>
                    <a:lnTo>
                      <a:pt x="14" y="27"/>
                    </a:lnTo>
                    <a:lnTo>
                      <a:pt x="5" y="55"/>
                    </a:lnTo>
                    <a:lnTo>
                      <a:pt x="0" y="92"/>
                    </a:lnTo>
                    <a:lnTo>
                      <a:pt x="0" y="129"/>
                    </a:lnTo>
                    <a:lnTo>
                      <a:pt x="5" y="147"/>
                    </a:lnTo>
                    <a:lnTo>
                      <a:pt x="9" y="166"/>
                    </a:lnTo>
                    <a:lnTo>
                      <a:pt x="23" y="184"/>
                    </a:lnTo>
                    <a:lnTo>
                      <a:pt x="37" y="202"/>
                    </a:lnTo>
                    <a:lnTo>
                      <a:pt x="55" y="221"/>
                    </a:lnTo>
                    <a:lnTo>
                      <a:pt x="79" y="235"/>
                    </a:lnTo>
                    <a:lnTo>
                      <a:pt x="79" y="235"/>
                    </a:lnTo>
                    <a:lnTo>
                      <a:pt x="88" y="216"/>
                    </a:lnTo>
                    <a:lnTo>
                      <a:pt x="97" y="198"/>
                    </a:lnTo>
                    <a:lnTo>
                      <a:pt x="102" y="170"/>
                    </a:lnTo>
                    <a:lnTo>
                      <a:pt x="97" y="138"/>
                    </a:lnTo>
                    <a:lnTo>
                      <a:pt x="88" y="97"/>
                    </a:lnTo>
                    <a:lnTo>
                      <a:pt x="65" y="51"/>
                    </a:lnTo>
                    <a:lnTo>
                      <a:pt x="46" y="27"/>
                    </a:lnTo>
                    <a:lnTo>
                      <a:pt x="23" y="0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" name="Freeform 85"/>
              <p:cNvSpPr>
                <a:spLocks/>
              </p:cNvSpPr>
              <p:nvPr/>
            </p:nvSpPr>
            <p:spPr bwMode="auto">
              <a:xfrm>
                <a:off x="2036691" y="3736182"/>
                <a:ext cx="117636" cy="174625"/>
              </a:xfrm>
              <a:custGeom>
                <a:avLst/>
                <a:gdLst>
                  <a:gd name="T0" fmla="*/ 0 w 73"/>
                  <a:gd name="T1" fmla="*/ 110 h 110"/>
                  <a:gd name="T2" fmla="*/ 0 w 73"/>
                  <a:gd name="T3" fmla="*/ 110 h 110"/>
                  <a:gd name="T4" fmla="*/ 0 w 73"/>
                  <a:gd name="T5" fmla="*/ 96 h 110"/>
                  <a:gd name="T6" fmla="*/ 0 w 73"/>
                  <a:gd name="T7" fmla="*/ 83 h 110"/>
                  <a:gd name="T8" fmla="*/ 0 w 73"/>
                  <a:gd name="T9" fmla="*/ 69 h 110"/>
                  <a:gd name="T10" fmla="*/ 9 w 73"/>
                  <a:gd name="T11" fmla="*/ 50 h 110"/>
                  <a:gd name="T12" fmla="*/ 23 w 73"/>
                  <a:gd name="T13" fmla="*/ 32 h 110"/>
                  <a:gd name="T14" fmla="*/ 41 w 73"/>
                  <a:gd name="T15" fmla="*/ 18 h 110"/>
                  <a:gd name="T16" fmla="*/ 73 w 73"/>
                  <a:gd name="T17" fmla="*/ 0 h 110"/>
                  <a:gd name="T18" fmla="*/ 73 w 73"/>
                  <a:gd name="T19" fmla="*/ 0 h 110"/>
                  <a:gd name="T20" fmla="*/ 73 w 73"/>
                  <a:gd name="T21" fmla="*/ 14 h 110"/>
                  <a:gd name="T22" fmla="*/ 69 w 73"/>
                  <a:gd name="T23" fmla="*/ 46 h 110"/>
                  <a:gd name="T24" fmla="*/ 59 w 73"/>
                  <a:gd name="T25" fmla="*/ 64 h 110"/>
                  <a:gd name="T26" fmla="*/ 46 w 73"/>
                  <a:gd name="T27" fmla="*/ 78 h 110"/>
                  <a:gd name="T28" fmla="*/ 27 w 73"/>
                  <a:gd name="T29" fmla="*/ 96 h 110"/>
                  <a:gd name="T30" fmla="*/ 0 w 73"/>
                  <a:gd name="T31" fmla="*/ 110 h 110"/>
                  <a:gd name="T32" fmla="*/ 0 w 73"/>
                  <a:gd name="T33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110">
                    <a:moveTo>
                      <a:pt x="0" y="110"/>
                    </a:moveTo>
                    <a:lnTo>
                      <a:pt x="0" y="110"/>
                    </a:lnTo>
                    <a:lnTo>
                      <a:pt x="0" y="96"/>
                    </a:lnTo>
                    <a:lnTo>
                      <a:pt x="0" y="83"/>
                    </a:lnTo>
                    <a:lnTo>
                      <a:pt x="0" y="69"/>
                    </a:lnTo>
                    <a:lnTo>
                      <a:pt x="9" y="50"/>
                    </a:lnTo>
                    <a:lnTo>
                      <a:pt x="23" y="32"/>
                    </a:lnTo>
                    <a:lnTo>
                      <a:pt x="41" y="18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3" y="14"/>
                    </a:lnTo>
                    <a:lnTo>
                      <a:pt x="69" y="46"/>
                    </a:lnTo>
                    <a:lnTo>
                      <a:pt x="59" y="64"/>
                    </a:lnTo>
                    <a:lnTo>
                      <a:pt x="46" y="78"/>
                    </a:lnTo>
                    <a:lnTo>
                      <a:pt x="27" y="96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4" name="Freeform 86"/>
              <p:cNvSpPr>
                <a:spLocks/>
              </p:cNvSpPr>
              <p:nvPr/>
            </p:nvSpPr>
            <p:spPr bwMode="auto">
              <a:xfrm>
                <a:off x="1931947" y="3977482"/>
                <a:ext cx="319067" cy="146050"/>
              </a:xfrm>
              <a:custGeom>
                <a:avLst/>
                <a:gdLst>
                  <a:gd name="T0" fmla="*/ 0 w 198"/>
                  <a:gd name="T1" fmla="*/ 78 h 92"/>
                  <a:gd name="T2" fmla="*/ 0 w 198"/>
                  <a:gd name="T3" fmla="*/ 78 h 92"/>
                  <a:gd name="T4" fmla="*/ 14 w 198"/>
                  <a:gd name="T5" fmla="*/ 59 h 92"/>
                  <a:gd name="T6" fmla="*/ 28 w 198"/>
                  <a:gd name="T7" fmla="*/ 41 h 92"/>
                  <a:gd name="T8" fmla="*/ 46 w 198"/>
                  <a:gd name="T9" fmla="*/ 23 h 92"/>
                  <a:gd name="T10" fmla="*/ 74 w 198"/>
                  <a:gd name="T11" fmla="*/ 9 h 92"/>
                  <a:gd name="T12" fmla="*/ 111 w 198"/>
                  <a:gd name="T13" fmla="*/ 0 h 92"/>
                  <a:gd name="T14" fmla="*/ 129 w 198"/>
                  <a:gd name="T15" fmla="*/ 0 h 92"/>
                  <a:gd name="T16" fmla="*/ 147 w 198"/>
                  <a:gd name="T17" fmla="*/ 0 h 92"/>
                  <a:gd name="T18" fmla="*/ 170 w 198"/>
                  <a:gd name="T19" fmla="*/ 9 h 92"/>
                  <a:gd name="T20" fmla="*/ 198 w 198"/>
                  <a:gd name="T21" fmla="*/ 18 h 92"/>
                  <a:gd name="T22" fmla="*/ 198 w 198"/>
                  <a:gd name="T23" fmla="*/ 18 h 92"/>
                  <a:gd name="T24" fmla="*/ 184 w 198"/>
                  <a:gd name="T25" fmla="*/ 32 h 92"/>
                  <a:gd name="T26" fmla="*/ 166 w 198"/>
                  <a:gd name="T27" fmla="*/ 50 h 92"/>
                  <a:gd name="T28" fmla="*/ 143 w 198"/>
                  <a:gd name="T29" fmla="*/ 64 h 92"/>
                  <a:gd name="T30" fmla="*/ 115 w 198"/>
                  <a:gd name="T31" fmla="*/ 78 h 92"/>
                  <a:gd name="T32" fmla="*/ 83 w 198"/>
                  <a:gd name="T33" fmla="*/ 87 h 92"/>
                  <a:gd name="T34" fmla="*/ 46 w 198"/>
                  <a:gd name="T35" fmla="*/ 92 h 92"/>
                  <a:gd name="T36" fmla="*/ 23 w 198"/>
                  <a:gd name="T37" fmla="*/ 87 h 92"/>
                  <a:gd name="T38" fmla="*/ 0 w 198"/>
                  <a:gd name="T39" fmla="*/ 78 h 92"/>
                  <a:gd name="T40" fmla="*/ 0 w 198"/>
                  <a:gd name="T41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8" h="92">
                    <a:moveTo>
                      <a:pt x="0" y="78"/>
                    </a:moveTo>
                    <a:lnTo>
                      <a:pt x="0" y="78"/>
                    </a:lnTo>
                    <a:lnTo>
                      <a:pt x="14" y="59"/>
                    </a:lnTo>
                    <a:lnTo>
                      <a:pt x="28" y="41"/>
                    </a:lnTo>
                    <a:lnTo>
                      <a:pt x="46" y="23"/>
                    </a:lnTo>
                    <a:lnTo>
                      <a:pt x="74" y="9"/>
                    </a:lnTo>
                    <a:lnTo>
                      <a:pt x="111" y="0"/>
                    </a:lnTo>
                    <a:lnTo>
                      <a:pt x="129" y="0"/>
                    </a:lnTo>
                    <a:lnTo>
                      <a:pt x="147" y="0"/>
                    </a:lnTo>
                    <a:lnTo>
                      <a:pt x="170" y="9"/>
                    </a:lnTo>
                    <a:lnTo>
                      <a:pt x="198" y="18"/>
                    </a:lnTo>
                    <a:lnTo>
                      <a:pt x="198" y="18"/>
                    </a:lnTo>
                    <a:lnTo>
                      <a:pt x="184" y="32"/>
                    </a:lnTo>
                    <a:lnTo>
                      <a:pt x="166" y="50"/>
                    </a:lnTo>
                    <a:lnTo>
                      <a:pt x="143" y="64"/>
                    </a:lnTo>
                    <a:lnTo>
                      <a:pt x="115" y="78"/>
                    </a:lnTo>
                    <a:lnTo>
                      <a:pt x="83" y="87"/>
                    </a:lnTo>
                    <a:lnTo>
                      <a:pt x="46" y="92"/>
                    </a:lnTo>
                    <a:lnTo>
                      <a:pt x="23" y="87"/>
                    </a:lnTo>
                    <a:lnTo>
                      <a:pt x="0" y="7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5" name="Freeform 87"/>
              <p:cNvSpPr>
                <a:spLocks/>
              </p:cNvSpPr>
              <p:nvPr/>
            </p:nvSpPr>
            <p:spPr bwMode="auto">
              <a:xfrm>
                <a:off x="2080200" y="3363119"/>
                <a:ext cx="370633" cy="174625"/>
              </a:xfrm>
              <a:custGeom>
                <a:avLst/>
                <a:gdLst>
                  <a:gd name="T0" fmla="*/ 0 w 230"/>
                  <a:gd name="T1" fmla="*/ 0 h 110"/>
                  <a:gd name="T2" fmla="*/ 0 w 230"/>
                  <a:gd name="T3" fmla="*/ 0 h 110"/>
                  <a:gd name="T4" fmla="*/ 14 w 230"/>
                  <a:gd name="T5" fmla="*/ 28 h 110"/>
                  <a:gd name="T6" fmla="*/ 37 w 230"/>
                  <a:gd name="T7" fmla="*/ 51 h 110"/>
                  <a:gd name="T8" fmla="*/ 60 w 230"/>
                  <a:gd name="T9" fmla="*/ 74 h 110"/>
                  <a:gd name="T10" fmla="*/ 92 w 230"/>
                  <a:gd name="T11" fmla="*/ 97 h 110"/>
                  <a:gd name="T12" fmla="*/ 111 w 230"/>
                  <a:gd name="T13" fmla="*/ 106 h 110"/>
                  <a:gd name="T14" fmla="*/ 134 w 230"/>
                  <a:gd name="T15" fmla="*/ 110 h 110"/>
                  <a:gd name="T16" fmla="*/ 152 w 230"/>
                  <a:gd name="T17" fmla="*/ 110 h 110"/>
                  <a:gd name="T18" fmla="*/ 180 w 230"/>
                  <a:gd name="T19" fmla="*/ 110 h 110"/>
                  <a:gd name="T20" fmla="*/ 203 w 230"/>
                  <a:gd name="T21" fmla="*/ 106 h 110"/>
                  <a:gd name="T22" fmla="*/ 230 w 230"/>
                  <a:gd name="T23" fmla="*/ 92 h 110"/>
                  <a:gd name="T24" fmla="*/ 230 w 230"/>
                  <a:gd name="T25" fmla="*/ 92 h 110"/>
                  <a:gd name="T26" fmla="*/ 221 w 230"/>
                  <a:gd name="T27" fmla="*/ 74 h 110"/>
                  <a:gd name="T28" fmla="*/ 207 w 230"/>
                  <a:gd name="T29" fmla="*/ 55 h 110"/>
                  <a:gd name="T30" fmla="*/ 189 w 230"/>
                  <a:gd name="T31" fmla="*/ 37 h 110"/>
                  <a:gd name="T32" fmla="*/ 161 w 230"/>
                  <a:gd name="T33" fmla="*/ 18 h 110"/>
                  <a:gd name="T34" fmla="*/ 120 w 230"/>
                  <a:gd name="T35" fmla="*/ 5 h 110"/>
                  <a:gd name="T36" fmla="*/ 97 w 230"/>
                  <a:gd name="T37" fmla="*/ 0 h 110"/>
                  <a:gd name="T38" fmla="*/ 69 w 230"/>
                  <a:gd name="T39" fmla="*/ 0 h 110"/>
                  <a:gd name="T40" fmla="*/ 37 w 230"/>
                  <a:gd name="T41" fmla="*/ 0 h 110"/>
                  <a:gd name="T42" fmla="*/ 0 w 230"/>
                  <a:gd name="T43" fmla="*/ 0 h 110"/>
                  <a:gd name="T44" fmla="*/ 0 w 230"/>
                  <a:gd name="T45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0" h="110">
                    <a:moveTo>
                      <a:pt x="0" y="0"/>
                    </a:moveTo>
                    <a:lnTo>
                      <a:pt x="0" y="0"/>
                    </a:lnTo>
                    <a:lnTo>
                      <a:pt x="14" y="28"/>
                    </a:lnTo>
                    <a:lnTo>
                      <a:pt x="37" y="51"/>
                    </a:lnTo>
                    <a:lnTo>
                      <a:pt x="60" y="74"/>
                    </a:lnTo>
                    <a:lnTo>
                      <a:pt x="92" y="97"/>
                    </a:lnTo>
                    <a:lnTo>
                      <a:pt x="111" y="106"/>
                    </a:lnTo>
                    <a:lnTo>
                      <a:pt x="134" y="110"/>
                    </a:lnTo>
                    <a:lnTo>
                      <a:pt x="152" y="110"/>
                    </a:lnTo>
                    <a:lnTo>
                      <a:pt x="180" y="110"/>
                    </a:lnTo>
                    <a:lnTo>
                      <a:pt x="203" y="106"/>
                    </a:lnTo>
                    <a:lnTo>
                      <a:pt x="230" y="92"/>
                    </a:lnTo>
                    <a:lnTo>
                      <a:pt x="230" y="92"/>
                    </a:lnTo>
                    <a:lnTo>
                      <a:pt x="221" y="74"/>
                    </a:lnTo>
                    <a:lnTo>
                      <a:pt x="207" y="55"/>
                    </a:lnTo>
                    <a:lnTo>
                      <a:pt x="189" y="37"/>
                    </a:lnTo>
                    <a:lnTo>
                      <a:pt x="161" y="18"/>
                    </a:lnTo>
                    <a:lnTo>
                      <a:pt x="120" y="5"/>
                    </a:lnTo>
                    <a:lnTo>
                      <a:pt x="97" y="0"/>
                    </a:lnTo>
                    <a:lnTo>
                      <a:pt x="69" y="0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6" name="Freeform 88"/>
              <p:cNvSpPr>
                <a:spLocks/>
              </p:cNvSpPr>
              <p:nvPr/>
            </p:nvSpPr>
            <p:spPr bwMode="auto">
              <a:xfrm>
                <a:off x="2317083" y="3186907"/>
                <a:ext cx="96687" cy="198438"/>
              </a:xfrm>
              <a:custGeom>
                <a:avLst/>
                <a:gdLst>
                  <a:gd name="T0" fmla="*/ 56 w 60"/>
                  <a:gd name="T1" fmla="*/ 125 h 125"/>
                  <a:gd name="T2" fmla="*/ 56 w 60"/>
                  <a:gd name="T3" fmla="*/ 125 h 125"/>
                  <a:gd name="T4" fmla="*/ 42 w 60"/>
                  <a:gd name="T5" fmla="*/ 120 h 125"/>
                  <a:gd name="T6" fmla="*/ 33 w 60"/>
                  <a:gd name="T7" fmla="*/ 111 h 125"/>
                  <a:gd name="T8" fmla="*/ 19 w 60"/>
                  <a:gd name="T9" fmla="*/ 102 h 125"/>
                  <a:gd name="T10" fmla="*/ 10 w 60"/>
                  <a:gd name="T11" fmla="*/ 88 h 125"/>
                  <a:gd name="T12" fmla="*/ 0 w 60"/>
                  <a:gd name="T13" fmla="*/ 65 h 125"/>
                  <a:gd name="T14" fmla="*/ 0 w 60"/>
                  <a:gd name="T15" fmla="*/ 37 h 125"/>
                  <a:gd name="T16" fmla="*/ 5 w 60"/>
                  <a:gd name="T17" fmla="*/ 0 h 125"/>
                  <a:gd name="T18" fmla="*/ 5 w 60"/>
                  <a:gd name="T19" fmla="*/ 0 h 125"/>
                  <a:gd name="T20" fmla="*/ 14 w 60"/>
                  <a:gd name="T21" fmla="*/ 10 h 125"/>
                  <a:gd name="T22" fmla="*/ 37 w 60"/>
                  <a:gd name="T23" fmla="*/ 33 h 125"/>
                  <a:gd name="T24" fmla="*/ 46 w 60"/>
                  <a:gd name="T25" fmla="*/ 46 h 125"/>
                  <a:gd name="T26" fmla="*/ 56 w 60"/>
                  <a:gd name="T27" fmla="*/ 69 h 125"/>
                  <a:gd name="T28" fmla="*/ 60 w 60"/>
                  <a:gd name="T29" fmla="*/ 97 h 125"/>
                  <a:gd name="T30" fmla="*/ 56 w 60"/>
                  <a:gd name="T31" fmla="*/ 125 h 125"/>
                  <a:gd name="T32" fmla="*/ 56 w 60"/>
                  <a:gd name="T33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125">
                    <a:moveTo>
                      <a:pt x="56" y="125"/>
                    </a:moveTo>
                    <a:lnTo>
                      <a:pt x="56" y="125"/>
                    </a:lnTo>
                    <a:lnTo>
                      <a:pt x="42" y="120"/>
                    </a:lnTo>
                    <a:lnTo>
                      <a:pt x="33" y="111"/>
                    </a:lnTo>
                    <a:lnTo>
                      <a:pt x="19" y="102"/>
                    </a:lnTo>
                    <a:lnTo>
                      <a:pt x="10" y="88"/>
                    </a:lnTo>
                    <a:lnTo>
                      <a:pt x="0" y="65"/>
                    </a:lnTo>
                    <a:lnTo>
                      <a:pt x="0" y="37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14" y="10"/>
                    </a:lnTo>
                    <a:lnTo>
                      <a:pt x="37" y="33"/>
                    </a:lnTo>
                    <a:lnTo>
                      <a:pt x="46" y="46"/>
                    </a:lnTo>
                    <a:lnTo>
                      <a:pt x="56" y="69"/>
                    </a:lnTo>
                    <a:lnTo>
                      <a:pt x="60" y="97"/>
                    </a:lnTo>
                    <a:lnTo>
                      <a:pt x="56" y="125"/>
                    </a:lnTo>
                    <a:lnTo>
                      <a:pt x="56" y="12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7" name="Freeform 89"/>
              <p:cNvSpPr>
                <a:spLocks/>
              </p:cNvSpPr>
              <p:nvPr/>
            </p:nvSpPr>
            <p:spPr bwMode="auto">
              <a:xfrm>
                <a:off x="2481451" y="3267869"/>
                <a:ext cx="140196" cy="314325"/>
              </a:xfrm>
              <a:custGeom>
                <a:avLst/>
                <a:gdLst>
                  <a:gd name="T0" fmla="*/ 18 w 87"/>
                  <a:gd name="T1" fmla="*/ 198 h 198"/>
                  <a:gd name="T2" fmla="*/ 18 w 87"/>
                  <a:gd name="T3" fmla="*/ 198 h 198"/>
                  <a:gd name="T4" fmla="*/ 9 w 87"/>
                  <a:gd name="T5" fmla="*/ 180 h 198"/>
                  <a:gd name="T6" fmla="*/ 4 w 87"/>
                  <a:gd name="T7" fmla="*/ 157 h 198"/>
                  <a:gd name="T8" fmla="*/ 0 w 87"/>
                  <a:gd name="T9" fmla="*/ 129 h 198"/>
                  <a:gd name="T10" fmla="*/ 0 w 87"/>
                  <a:gd name="T11" fmla="*/ 97 h 198"/>
                  <a:gd name="T12" fmla="*/ 14 w 87"/>
                  <a:gd name="T13" fmla="*/ 65 h 198"/>
                  <a:gd name="T14" fmla="*/ 23 w 87"/>
                  <a:gd name="T15" fmla="*/ 46 h 198"/>
                  <a:gd name="T16" fmla="*/ 37 w 87"/>
                  <a:gd name="T17" fmla="*/ 28 h 198"/>
                  <a:gd name="T18" fmla="*/ 55 w 87"/>
                  <a:gd name="T19" fmla="*/ 14 h 198"/>
                  <a:gd name="T20" fmla="*/ 78 w 87"/>
                  <a:gd name="T21" fmla="*/ 0 h 198"/>
                  <a:gd name="T22" fmla="*/ 78 w 87"/>
                  <a:gd name="T23" fmla="*/ 0 h 198"/>
                  <a:gd name="T24" fmla="*/ 83 w 87"/>
                  <a:gd name="T25" fmla="*/ 18 h 198"/>
                  <a:gd name="T26" fmla="*/ 87 w 87"/>
                  <a:gd name="T27" fmla="*/ 42 h 198"/>
                  <a:gd name="T28" fmla="*/ 87 w 87"/>
                  <a:gd name="T29" fmla="*/ 69 h 198"/>
                  <a:gd name="T30" fmla="*/ 87 w 87"/>
                  <a:gd name="T31" fmla="*/ 101 h 198"/>
                  <a:gd name="T32" fmla="*/ 73 w 87"/>
                  <a:gd name="T33" fmla="*/ 134 h 198"/>
                  <a:gd name="T34" fmla="*/ 50 w 87"/>
                  <a:gd name="T35" fmla="*/ 170 h 198"/>
                  <a:gd name="T36" fmla="*/ 37 w 87"/>
                  <a:gd name="T37" fmla="*/ 184 h 198"/>
                  <a:gd name="T38" fmla="*/ 18 w 87"/>
                  <a:gd name="T39" fmla="*/ 198 h 198"/>
                  <a:gd name="T40" fmla="*/ 18 w 87"/>
                  <a:gd name="T41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7" h="198">
                    <a:moveTo>
                      <a:pt x="18" y="198"/>
                    </a:moveTo>
                    <a:lnTo>
                      <a:pt x="18" y="198"/>
                    </a:lnTo>
                    <a:lnTo>
                      <a:pt x="9" y="180"/>
                    </a:lnTo>
                    <a:lnTo>
                      <a:pt x="4" y="157"/>
                    </a:lnTo>
                    <a:lnTo>
                      <a:pt x="0" y="129"/>
                    </a:lnTo>
                    <a:lnTo>
                      <a:pt x="0" y="97"/>
                    </a:lnTo>
                    <a:lnTo>
                      <a:pt x="14" y="65"/>
                    </a:lnTo>
                    <a:lnTo>
                      <a:pt x="23" y="46"/>
                    </a:lnTo>
                    <a:lnTo>
                      <a:pt x="37" y="28"/>
                    </a:lnTo>
                    <a:lnTo>
                      <a:pt x="55" y="14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83" y="18"/>
                    </a:lnTo>
                    <a:lnTo>
                      <a:pt x="87" y="42"/>
                    </a:lnTo>
                    <a:lnTo>
                      <a:pt x="87" y="69"/>
                    </a:lnTo>
                    <a:lnTo>
                      <a:pt x="87" y="101"/>
                    </a:lnTo>
                    <a:lnTo>
                      <a:pt x="73" y="134"/>
                    </a:lnTo>
                    <a:lnTo>
                      <a:pt x="50" y="170"/>
                    </a:lnTo>
                    <a:lnTo>
                      <a:pt x="37" y="184"/>
                    </a:lnTo>
                    <a:lnTo>
                      <a:pt x="18" y="198"/>
                    </a:lnTo>
                    <a:lnTo>
                      <a:pt x="18" y="19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8" name="Freeform 90"/>
              <p:cNvSpPr>
                <a:spLocks/>
              </p:cNvSpPr>
              <p:nvPr/>
            </p:nvSpPr>
            <p:spPr bwMode="auto">
              <a:xfrm>
                <a:off x="1197126" y="2961482"/>
                <a:ext cx="327124" cy="131763"/>
              </a:xfrm>
              <a:custGeom>
                <a:avLst/>
                <a:gdLst>
                  <a:gd name="T0" fmla="*/ 0 w 203"/>
                  <a:gd name="T1" fmla="*/ 14 h 83"/>
                  <a:gd name="T2" fmla="*/ 0 w 203"/>
                  <a:gd name="T3" fmla="*/ 14 h 83"/>
                  <a:gd name="T4" fmla="*/ 14 w 203"/>
                  <a:gd name="T5" fmla="*/ 32 h 83"/>
                  <a:gd name="T6" fmla="*/ 33 w 203"/>
                  <a:gd name="T7" fmla="*/ 50 h 83"/>
                  <a:gd name="T8" fmla="*/ 60 w 203"/>
                  <a:gd name="T9" fmla="*/ 69 h 83"/>
                  <a:gd name="T10" fmla="*/ 88 w 203"/>
                  <a:gd name="T11" fmla="*/ 78 h 83"/>
                  <a:gd name="T12" fmla="*/ 125 w 203"/>
                  <a:gd name="T13" fmla="*/ 83 h 83"/>
                  <a:gd name="T14" fmla="*/ 143 w 203"/>
                  <a:gd name="T15" fmla="*/ 83 h 83"/>
                  <a:gd name="T16" fmla="*/ 162 w 203"/>
                  <a:gd name="T17" fmla="*/ 78 h 83"/>
                  <a:gd name="T18" fmla="*/ 180 w 203"/>
                  <a:gd name="T19" fmla="*/ 69 h 83"/>
                  <a:gd name="T20" fmla="*/ 203 w 203"/>
                  <a:gd name="T21" fmla="*/ 55 h 83"/>
                  <a:gd name="T22" fmla="*/ 203 w 203"/>
                  <a:gd name="T23" fmla="*/ 55 h 83"/>
                  <a:gd name="T24" fmla="*/ 194 w 203"/>
                  <a:gd name="T25" fmla="*/ 41 h 83"/>
                  <a:gd name="T26" fmla="*/ 180 w 203"/>
                  <a:gd name="T27" fmla="*/ 27 h 83"/>
                  <a:gd name="T28" fmla="*/ 162 w 203"/>
                  <a:gd name="T29" fmla="*/ 14 h 83"/>
                  <a:gd name="T30" fmla="*/ 134 w 203"/>
                  <a:gd name="T31" fmla="*/ 4 h 83"/>
                  <a:gd name="T32" fmla="*/ 97 w 203"/>
                  <a:gd name="T33" fmla="*/ 0 h 83"/>
                  <a:gd name="T34" fmla="*/ 56 w 203"/>
                  <a:gd name="T35" fmla="*/ 0 h 83"/>
                  <a:gd name="T36" fmla="*/ 0 w 203"/>
                  <a:gd name="T37" fmla="*/ 14 h 83"/>
                  <a:gd name="T38" fmla="*/ 0 w 203"/>
                  <a:gd name="T39" fmla="*/ 1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3" h="83">
                    <a:moveTo>
                      <a:pt x="0" y="14"/>
                    </a:moveTo>
                    <a:lnTo>
                      <a:pt x="0" y="14"/>
                    </a:lnTo>
                    <a:lnTo>
                      <a:pt x="14" y="32"/>
                    </a:lnTo>
                    <a:lnTo>
                      <a:pt x="33" y="50"/>
                    </a:lnTo>
                    <a:lnTo>
                      <a:pt x="60" y="69"/>
                    </a:lnTo>
                    <a:lnTo>
                      <a:pt x="88" y="78"/>
                    </a:lnTo>
                    <a:lnTo>
                      <a:pt x="125" y="83"/>
                    </a:lnTo>
                    <a:lnTo>
                      <a:pt x="143" y="83"/>
                    </a:lnTo>
                    <a:lnTo>
                      <a:pt x="162" y="78"/>
                    </a:lnTo>
                    <a:lnTo>
                      <a:pt x="180" y="69"/>
                    </a:lnTo>
                    <a:lnTo>
                      <a:pt x="203" y="55"/>
                    </a:lnTo>
                    <a:lnTo>
                      <a:pt x="203" y="55"/>
                    </a:lnTo>
                    <a:lnTo>
                      <a:pt x="194" y="41"/>
                    </a:lnTo>
                    <a:lnTo>
                      <a:pt x="180" y="27"/>
                    </a:lnTo>
                    <a:lnTo>
                      <a:pt x="162" y="14"/>
                    </a:lnTo>
                    <a:lnTo>
                      <a:pt x="134" y="4"/>
                    </a:lnTo>
                    <a:lnTo>
                      <a:pt x="97" y="0"/>
                    </a:lnTo>
                    <a:lnTo>
                      <a:pt x="56" y="0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9" name="Freeform 91"/>
              <p:cNvSpPr>
                <a:spLocks/>
              </p:cNvSpPr>
              <p:nvPr/>
            </p:nvSpPr>
            <p:spPr bwMode="auto">
              <a:xfrm>
                <a:off x="1367940" y="2799557"/>
                <a:ext cx="96687" cy="153988"/>
              </a:xfrm>
              <a:custGeom>
                <a:avLst/>
                <a:gdLst>
                  <a:gd name="T0" fmla="*/ 60 w 60"/>
                  <a:gd name="T1" fmla="*/ 97 h 97"/>
                  <a:gd name="T2" fmla="*/ 60 w 60"/>
                  <a:gd name="T3" fmla="*/ 97 h 97"/>
                  <a:gd name="T4" fmla="*/ 51 w 60"/>
                  <a:gd name="T5" fmla="*/ 93 h 97"/>
                  <a:gd name="T6" fmla="*/ 28 w 60"/>
                  <a:gd name="T7" fmla="*/ 83 h 97"/>
                  <a:gd name="T8" fmla="*/ 19 w 60"/>
                  <a:gd name="T9" fmla="*/ 69 h 97"/>
                  <a:gd name="T10" fmla="*/ 9 w 60"/>
                  <a:gd name="T11" fmla="*/ 56 h 97"/>
                  <a:gd name="T12" fmla="*/ 0 w 60"/>
                  <a:gd name="T13" fmla="*/ 33 h 97"/>
                  <a:gd name="T14" fmla="*/ 0 w 60"/>
                  <a:gd name="T15" fmla="*/ 0 h 97"/>
                  <a:gd name="T16" fmla="*/ 0 w 60"/>
                  <a:gd name="T17" fmla="*/ 0 h 97"/>
                  <a:gd name="T18" fmla="*/ 9 w 60"/>
                  <a:gd name="T19" fmla="*/ 5 h 97"/>
                  <a:gd name="T20" fmla="*/ 33 w 60"/>
                  <a:gd name="T21" fmla="*/ 23 h 97"/>
                  <a:gd name="T22" fmla="*/ 46 w 60"/>
                  <a:gd name="T23" fmla="*/ 33 h 97"/>
                  <a:gd name="T24" fmla="*/ 56 w 60"/>
                  <a:gd name="T25" fmla="*/ 51 h 97"/>
                  <a:gd name="T26" fmla="*/ 60 w 60"/>
                  <a:gd name="T27" fmla="*/ 69 h 97"/>
                  <a:gd name="T28" fmla="*/ 60 w 60"/>
                  <a:gd name="T29" fmla="*/ 97 h 97"/>
                  <a:gd name="T30" fmla="*/ 60 w 60"/>
                  <a:gd name="T31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97">
                    <a:moveTo>
                      <a:pt x="60" y="97"/>
                    </a:moveTo>
                    <a:lnTo>
                      <a:pt x="60" y="97"/>
                    </a:lnTo>
                    <a:lnTo>
                      <a:pt x="51" y="93"/>
                    </a:lnTo>
                    <a:lnTo>
                      <a:pt x="28" y="83"/>
                    </a:lnTo>
                    <a:lnTo>
                      <a:pt x="19" y="69"/>
                    </a:lnTo>
                    <a:lnTo>
                      <a:pt x="9" y="56"/>
                    </a:lnTo>
                    <a:lnTo>
                      <a:pt x="0" y="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5"/>
                    </a:lnTo>
                    <a:lnTo>
                      <a:pt x="33" y="23"/>
                    </a:lnTo>
                    <a:lnTo>
                      <a:pt x="46" y="33"/>
                    </a:lnTo>
                    <a:lnTo>
                      <a:pt x="56" y="51"/>
                    </a:lnTo>
                    <a:lnTo>
                      <a:pt x="60" y="69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0" name="Freeform 92"/>
              <p:cNvSpPr>
                <a:spLocks/>
              </p:cNvSpPr>
              <p:nvPr/>
            </p:nvSpPr>
            <p:spPr bwMode="auto">
              <a:xfrm>
                <a:off x="1538753" y="2821782"/>
                <a:ext cx="111190" cy="277813"/>
              </a:xfrm>
              <a:custGeom>
                <a:avLst/>
                <a:gdLst>
                  <a:gd name="T0" fmla="*/ 28 w 69"/>
                  <a:gd name="T1" fmla="*/ 175 h 175"/>
                  <a:gd name="T2" fmla="*/ 28 w 69"/>
                  <a:gd name="T3" fmla="*/ 175 h 175"/>
                  <a:gd name="T4" fmla="*/ 19 w 69"/>
                  <a:gd name="T5" fmla="*/ 161 h 175"/>
                  <a:gd name="T6" fmla="*/ 9 w 69"/>
                  <a:gd name="T7" fmla="*/ 143 h 175"/>
                  <a:gd name="T8" fmla="*/ 0 w 69"/>
                  <a:gd name="T9" fmla="*/ 120 h 175"/>
                  <a:gd name="T10" fmla="*/ 0 w 69"/>
                  <a:gd name="T11" fmla="*/ 92 h 175"/>
                  <a:gd name="T12" fmla="*/ 5 w 69"/>
                  <a:gd name="T13" fmla="*/ 65 h 175"/>
                  <a:gd name="T14" fmla="*/ 19 w 69"/>
                  <a:gd name="T15" fmla="*/ 32 h 175"/>
                  <a:gd name="T16" fmla="*/ 32 w 69"/>
                  <a:gd name="T17" fmla="*/ 19 h 175"/>
                  <a:gd name="T18" fmla="*/ 46 w 69"/>
                  <a:gd name="T19" fmla="*/ 0 h 175"/>
                  <a:gd name="T20" fmla="*/ 46 w 69"/>
                  <a:gd name="T21" fmla="*/ 0 h 175"/>
                  <a:gd name="T22" fmla="*/ 55 w 69"/>
                  <a:gd name="T23" fmla="*/ 19 h 175"/>
                  <a:gd name="T24" fmla="*/ 65 w 69"/>
                  <a:gd name="T25" fmla="*/ 37 h 175"/>
                  <a:gd name="T26" fmla="*/ 69 w 69"/>
                  <a:gd name="T27" fmla="*/ 60 h 175"/>
                  <a:gd name="T28" fmla="*/ 69 w 69"/>
                  <a:gd name="T29" fmla="*/ 83 h 175"/>
                  <a:gd name="T30" fmla="*/ 65 w 69"/>
                  <a:gd name="T31" fmla="*/ 115 h 175"/>
                  <a:gd name="T32" fmla="*/ 51 w 69"/>
                  <a:gd name="T33" fmla="*/ 148 h 175"/>
                  <a:gd name="T34" fmla="*/ 28 w 69"/>
                  <a:gd name="T35" fmla="*/ 175 h 175"/>
                  <a:gd name="T36" fmla="*/ 28 w 69"/>
                  <a:gd name="T37" fmla="*/ 17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5">
                    <a:moveTo>
                      <a:pt x="28" y="175"/>
                    </a:moveTo>
                    <a:lnTo>
                      <a:pt x="28" y="175"/>
                    </a:lnTo>
                    <a:lnTo>
                      <a:pt x="19" y="161"/>
                    </a:lnTo>
                    <a:lnTo>
                      <a:pt x="9" y="143"/>
                    </a:lnTo>
                    <a:lnTo>
                      <a:pt x="0" y="120"/>
                    </a:lnTo>
                    <a:lnTo>
                      <a:pt x="0" y="92"/>
                    </a:lnTo>
                    <a:lnTo>
                      <a:pt x="5" y="65"/>
                    </a:lnTo>
                    <a:lnTo>
                      <a:pt x="19" y="32"/>
                    </a:lnTo>
                    <a:lnTo>
                      <a:pt x="32" y="19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55" y="19"/>
                    </a:lnTo>
                    <a:lnTo>
                      <a:pt x="65" y="37"/>
                    </a:lnTo>
                    <a:lnTo>
                      <a:pt x="69" y="60"/>
                    </a:lnTo>
                    <a:lnTo>
                      <a:pt x="69" y="83"/>
                    </a:lnTo>
                    <a:lnTo>
                      <a:pt x="65" y="115"/>
                    </a:lnTo>
                    <a:lnTo>
                      <a:pt x="51" y="148"/>
                    </a:lnTo>
                    <a:lnTo>
                      <a:pt x="28" y="175"/>
                    </a:lnTo>
                    <a:lnTo>
                      <a:pt x="28" y="17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1" name="Freeform 93"/>
              <p:cNvSpPr>
                <a:spLocks/>
              </p:cNvSpPr>
              <p:nvPr/>
            </p:nvSpPr>
            <p:spPr bwMode="auto">
              <a:xfrm>
                <a:off x="2376706" y="1894682"/>
                <a:ext cx="141807" cy="350838"/>
              </a:xfrm>
              <a:custGeom>
                <a:avLst/>
                <a:gdLst>
                  <a:gd name="T0" fmla="*/ 46 w 88"/>
                  <a:gd name="T1" fmla="*/ 0 h 221"/>
                  <a:gd name="T2" fmla="*/ 46 w 88"/>
                  <a:gd name="T3" fmla="*/ 0 h 221"/>
                  <a:gd name="T4" fmla="*/ 28 w 88"/>
                  <a:gd name="T5" fmla="*/ 18 h 221"/>
                  <a:gd name="T6" fmla="*/ 19 w 88"/>
                  <a:gd name="T7" fmla="*/ 46 h 221"/>
                  <a:gd name="T8" fmla="*/ 5 w 88"/>
                  <a:gd name="T9" fmla="*/ 73 h 221"/>
                  <a:gd name="T10" fmla="*/ 0 w 88"/>
                  <a:gd name="T11" fmla="*/ 110 h 221"/>
                  <a:gd name="T12" fmla="*/ 0 w 88"/>
                  <a:gd name="T13" fmla="*/ 128 h 221"/>
                  <a:gd name="T14" fmla="*/ 5 w 88"/>
                  <a:gd name="T15" fmla="*/ 147 h 221"/>
                  <a:gd name="T16" fmla="*/ 9 w 88"/>
                  <a:gd name="T17" fmla="*/ 165 h 221"/>
                  <a:gd name="T18" fmla="*/ 19 w 88"/>
                  <a:gd name="T19" fmla="*/ 184 h 221"/>
                  <a:gd name="T20" fmla="*/ 37 w 88"/>
                  <a:gd name="T21" fmla="*/ 202 h 221"/>
                  <a:gd name="T22" fmla="*/ 55 w 88"/>
                  <a:gd name="T23" fmla="*/ 221 h 221"/>
                  <a:gd name="T24" fmla="*/ 55 w 88"/>
                  <a:gd name="T25" fmla="*/ 221 h 221"/>
                  <a:gd name="T26" fmla="*/ 65 w 88"/>
                  <a:gd name="T27" fmla="*/ 207 h 221"/>
                  <a:gd name="T28" fmla="*/ 79 w 88"/>
                  <a:gd name="T29" fmla="*/ 193 h 221"/>
                  <a:gd name="T30" fmla="*/ 88 w 88"/>
                  <a:gd name="T31" fmla="*/ 170 h 221"/>
                  <a:gd name="T32" fmla="*/ 88 w 88"/>
                  <a:gd name="T33" fmla="*/ 138 h 221"/>
                  <a:gd name="T34" fmla="*/ 88 w 88"/>
                  <a:gd name="T35" fmla="*/ 96 h 221"/>
                  <a:gd name="T36" fmla="*/ 74 w 88"/>
                  <a:gd name="T37" fmla="*/ 50 h 221"/>
                  <a:gd name="T38" fmla="*/ 46 w 88"/>
                  <a:gd name="T39" fmla="*/ 0 h 221"/>
                  <a:gd name="T40" fmla="*/ 46 w 88"/>
                  <a:gd name="T41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" h="221">
                    <a:moveTo>
                      <a:pt x="46" y="0"/>
                    </a:moveTo>
                    <a:lnTo>
                      <a:pt x="46" y="0"/>
                    </a:lnTo>
                    <a:lnTo>
                      <a:pt x="28" y="18"/>
                    </a:lnTo>
                    <a:lnTo>
                      <a:pt x="19" y="46"/>
                    </a:lnTo>
                    <a:lnTo>
                      <a:pt x="5" y="73"/>
                    </a:lnTo>
                    <a:lnTo>
                      <a:pt x="0" y="110"/>
                    </a:lnTo>
                    <a:lnTo>
                      <a:pt x="0" y="128"/>
                    </a:lnTo>
                    <a:lnTo>
                      <a:pt x="5" y="147"/>
                    </a:lnTo>
                    <a:lnTo>
                      <a:pt x="9" y="165"/>
                    </a:lnTo>
                    <a:lnTo>
                      <a:pt x="19" y="184"/>
                    </a:lnTo>
                    <a:lnTo>
                      <a:pt x="37" y="202"/>
                    </a:lnTo>
                    <a:lnTo>
                      <a:pt x="55" y="221"/>
                    </a:lnTo>
                    <a:lnTo>
                      <a:pt x="55" y="221"/>
                    </a:lnTo>
                    <a:lnTo>
                      <a:pt x="65" y="207"/>
                    </a:lnTo>
                    <a:lnTo>
                      <a:pt x="79" y="193"/>
                    </a:lnTo>
                    <a:lnTo>
                      <a:pt x="88" y="170"/>
                    </a:lnTo>
                    <a:lnTo>
                      <a:pt x="88" y="138"/>
                    </a:lnTo>
                    <a:lnTo>
                      <a:pt x="88" y="96"/>
                    </a:lnTo>
                    <a:lnTo>
                      <a:pt x="74" y="50"/>
                    </a:lnTo>
                    <a:lnTo>
                      <a:pt x="46" y="0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2" name="Freeform 94"/>
              <p:cNvSpPr>
                <a:spLocks/>
              </p:cNvSpPr>
              <p:nvPr/>
            </p:nvSpPr>
            <p:spPr bwMode="auto">
              <a:xfrm>
                <a:off x="2555577" y="2024857"/>
                <a:ext cx="133750" cy="139700"/>
              </a:xfrm>
              <a:custGeom>
                <a:avLst/>
                <a:gdLst>
                  <a:gd name="T0" fmla="*/ 0 w 83"/>
                  <a:gd name="T1" fmla="*/ 88 h 88"/>
                  <a:gd name="T2" fmla="*/ 0 w 83"/>
                  <a:gd name="T3" fmla="*/ 88 h 88"/>
                  <a:gd name="T4" fmla="*/ 0 w 83"/>
                  <a:gd name="T5" fmla="*/ 74 h 88"/>
                  <a:gd name="T6" fmla="*/ 0 w 83"/>
                  <a:gd name="T7" fmla="*/ 65 h 88"/>
                  <a:gd name="T8" fmla="*/ 4 w 83"/>
                  <a:gd name="T9" fmla="*/ 51 h 88"/>
                  <a:gd name="T10" fmla="*/ 14 w 83"/>
                  <a:gd name="T11" fmla="*/ 37 h 88"/>
                  <a:gd name="T12" fmla="*/ 27 w 83"/>
                  <a:gd name="T13" fmla="*/ 23 h 88"/>
                  <a:gd name="T14" fmla="*/ 50 w 83"/>
                  <a:gd name="T15" fmla="*/ 10 h 88"/>
                  <a:gd name="T16" fmla="*/ 83 w 83"/>
                  <a:gd name="T17" fmla="*/ 0 h 88"/>
                  <a:gd name="T18" fmla="*/ 83 w 83"/>
                  <a:gd name="T19" fmla="*/ 0 h 88"/>
                  <a:gd name="T20" fmla="*/ 83 w 83"/>
                  <a:gd name="T21" fmla="*/ 10 h 88"/>
                  <a:gd name="T22" fmla="*/ 69 w 83"/>
                  <a:gd name="T23" fmla="*/ 37 h 88"/>
                  <a:gd name="T24" fmla="*/ 60 w 83"/>
                  <a:gd name="T25" fmla="*/ 56 h 88"/>
                  <a:gd name="T26" fmla="*/ 46 w 83"/>
                  <a:gd name="T27" fmla="*/ 70 h 88"/>
                  <a:gd name="T28" fmla="*/ 23 w 83"/>
                  <a:gd name="T29" fmla="*/ 79 h 88"/>
                  <a:gd name="T30" fmla="*/ 0 w 83"/>
                  <a:gd name="T31" fmla="*/ 88 h 88"/>
                  <a:gd name="T32" fmla="*/ 0 w 83"/>
                  <a:gd name="T33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8">
                    <a:moveTo>
                      <a:pt x="0" y="88"/>
                    </a:moveTo>
                    <a:lnTo>
                      <a:pt x="0" y="88"/>
                    </a:lnTo>
                    <a:lnTo>
                      <a:pt x="0" y="74"/>
                    </a:lnTo>
                    <a:lnTo>
                      <a:pt x="0" y="65"/>
                    </a:lnTo>
                    <a:lnTo>
                      <a:pt x="4" y="51"/>
                    </a:lnTo>
                    <a:lnTo>
                      <a:pt x="14" y="37"/>
                    </a:lnTo>
                    <a:lnTo>
                      <a:pt x="27" y="23"/>
                    </a:lnTo>
                    <a:lnTo>
                      <a:pt x="50" y="10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83" y="10"/>
                    </a:lnTo>
                    <a:lnTo>
                      <a:pt x="69" y="37"/>
                    </a:lnTo>
                    <a:lnTo>
                      <a:pt x="60" y="56"/>
                    </a:lnTo>
                    <a:lnTo>
                      <a:pt x="46" y="70"/>
                    </a:lnTo>
                    <a:lnTo>
                      <a:pt x="23" y="79"/>
                    </a:lnTo>
                    <a:lnTo>
                      <a:pt x="0" y="88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3" name="Freeform 95"/>
              <p:cNvSpPr>
                <a:spLocks/>
              </p:cNvSpPr>
              <p:nvPr/>
            </p:nvSpPr>
            <p:spPr bwMode="auto">
              <a:xfrm>
                <a:off x="2428273" y="2237582"/>
                <a:ext cx="298118" cy="123825"/>
              </a:xfrm>
              <a:custGeom>
                <a:avLst/>
                <a:gdLst>
                  <a:gd name="T0" fmla="*/ 0 w 185"/>
                  <a:gd name="T1" fmla="*/ 55 h 78"/>
                  <a:gd name="T2" fmla="*/ 0 w 185"/>
                  <a:gd name="T3" fmla="*/ 55 h 78"/>
                  <a:gd name="T4" fmla="*/ 10 w 185"/>
                  <a:gd name="T5" fmla="*/ 41 h 78"/>
                  <a:gd name="T6" fmla="*/ 28 w 185"/>
                  <a:gd name="T7" fmla="*/ 28 h 78"/>
                  <a:gd name="T8" fmla="*/ 51 w 185"/>
                  <a:gd name="T9" fmla="*/ 14 h 78"/>
                  <a:gd name="T10" fmla="*/ 79 w 185"/>
                  <a:gd name="T11" fmla="*/ 5 h 78"/>
                  <a:gd name="T12" fmla="*/ 111 w 185"/>
                  <a:gd name="T13" fmla="*/ 0 h 78"/>
                  <a:gd name="T14" fmla="*/ 125 w 185"/>
                  <a:gd name="T15" fmla="*/ 0 h 78"/>
                  <a:gd name="T16" fmla="*/ 148 w 185"/>
                  <a:gd name="T17" fmla="*/ 9 h 78"/>
                  <a:gd name="T18" fmla="*/ 166 w 185"/>
                  <a:gd name="T19" fmla="*/ 18 h 78"/>
                  <a:gd name="T20" fmla="*/ 185 w 185"/>
                  <a:gd name="T21" fmla="*/ 28 h 78"/>
                  <a:gd name="T22" fmla="*/ 185 w 185"/>
                  <a:gd name="T23" fmla="*/ 28 h 78"/>
                  <a:gd name="T24" fmla="*/ 171 w 185"/>
                  <a:gd name="T25" fmla="*/ 41 h 78"/>
                  <a:gd name="T26" fmla="*/ 157 w 185"/>
                  <a:gd name="T27" fmla="*/ 55 h 78"/>
                  <a:gd name="T28" fmla="*/ 134 w 185"/>
                  <a:gd name="T29" fmla="*/ 64 h 78"/>
                  <a:gd name="T30" fmla="*/ 102 w 185"/>
                  <a:gd name="T31" fmla="*/ 74 h 78"/>
                  <a:gd name="T32" fmla="*/ 70 w 185"/>
                  <a:gd name="T33" fmla="*/ 78 h 78"/>
                  <a:gd name="T34" fmla="*/ 37 w 185"/>
                  <a:gd name="T35" fmla="*/ 69 h 78"/>
                  <a:gd name="T36" fmla="*/ 19 w 185"/>
                  <a:gd name="T37" fmla="*/ 64 h 78"/>
                  <a:gd name="T38" fmla="*/ 0 w 185"/>
                  <a:gd name="T39" fmla="*/ 55 h 78"/>
                  <a:gd name="T40" fmla="*/ 0 w 185"/>
                  <a:gd name="T41" fmla="*/ 5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5" h="78">
                    <a:moveTo>
                      <a:pt x="0" y="55"/>
                    </a:moveTo>
                    <a:lnTo>
                      <a:pt x="0" y="55"/>
                    </a:lnTo>
                    <a:lnTo>
                      <a:pt x="10" y="41"/>
                    </a:lnTo>
                    <a:lnTo>
                      <a:pt x="28" y="28"/>
                    </a:lnTo>
                    <a:lnTo>
                      <a:pt x="51" y="14"/>
                    </a:lnTo>
                    <a:lnTo>
                      <a:pt x="79" y="5"/>
                    </a:lnTo>
                    <a:lnTo>
                      <a:pt x="111" y="0"/>
                    </a:lnTo>
                    <a:lnTo>
                      <a:pt x="125" y="0"/>
                    </a:lnTo>
                    <a:lnTo>
                      <a:pt x="148" y="9"/>
                    </a:lnTo>
                    <a:lnTo>
                      <a:pt x="166" y="18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71" y="41"/>
                    </a:lnTo>
                    <a:lnTo>
                      <a:pt x="157" y="55"/>
                    </a:lnTo>
                    <a:lnTo>
                      <a:pt x="134" y="64"/>
                    </a:lnTo>
                    <a:lnTo>
                      <a:pt x="102" y="74"/>
                    </a:lnTo>
                    <a:lnTo>
                      <a:pt x="70" y="78"/>
                    </a:lnTo>
                    <a:lnTo>
                      <a:pt x="37" y="69"/>
                    </a:lnTo>
                    <a:lnTo>
                      <a:pt x="19" y="64"/>
                    </a:lnTo>
                    <a:lnTo>
                      <a:pt x="0" y="55"/>
                    </a:lnTo>
                    <a:lnTo>
                      <a:pt x="0" y="5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4" name="Freeform 96"/>
              <p:cNvSpPr>
                <a:spLocks/>
              </p:cNvSpPr>
              <p:nvPr/>
            </p:nvSpPr>
            <p:spPr bwMode="auto">
              <a:xfrm>
                <a:off x="3533727" y="3925094"/>
                <a:ext cx="238494" cy="263525"/>
              </a:xfrm>
              <a:custGeom>
                <a:avLst/>
                <a:gdLst>
                  <a:gd name="T0" fmla="*/ 148 w 148"/>
                  <a:gd name="T1" fmla="*/ 0 h 166"/>
                  <a:gd name="T2" fmla="*/ 148 w 148"/>
                  <a:gd name="T3" fmla="*/ 0 h 166"/>
                  <a:gd name="T4" fmla="*/ 125 w 148"/>
                  <a:gd name="T5" fmla="*/ 5 h 166"/>
                  <a:gd name="T6" fmla="*/ 97 w 148"/>
                  <a:gd name="T7" fmla="*/ 14 h 166"/>
                  <a:gd name="T8" fmla="*/ 69 w 148"/>
                  <a:gd name="T9" fmla="*/ 28 h 166"/>
                  <a:gd name="T10" fmla="*/ 42 w 148"/>
                  <a:gd name="T11" fmla="*/ 51 h 166"/>
                  <a:gd name="T12" fmla="*/ 28 w 148"/>
                  <a:gd name="T13" fmla="*/ 65 h 166"/>
                  <a:gd name="T14" fmla="*/ 19 w 148"/>
                  <a:gd name="T15" fmla="*/ 79 h 166"/>
                  <a:gd name="T16" fmla="*/ 9 w 148"/>
                  <a:gd name="T17" fmla="*/ 97 h 166"/>
                  <a:gd name="T18" fmla="*/ 0 w 148"/>
                  <a:gd name="T19" fmla="*/ 116 h 166"/>
                  <a:gd name="T20" fmla="*/ 0 w 148"/>
                  <a:gd name="T21" fmla="*/ 139 h 166"/>
                  <a:gd name="T22" fmla="*/ 0 w 148"/>
                  <a:gd name="T23" fmla="*/ 166 h 166"/>
                  <a:gd name="T24" fmla="*/ 0 w 148"/>
                  <a:gd name="T25" fmla="*/ 166 h 166"/>
                  <a:gd name="T26" fmla="*/ 19 w 148"/>
                  <a:gd name="T27" fmla="*/ 166 h 166"/>
                  <a:gd name="T28" fmla="*/ 37 w 148"/>
                  <a:gd name="T29" fmla="*/ 162 h 166"/>
                  <a:gd name="T30" fmla="*/ 60 w 148"/>
                  <a:gd name="T31" fmla="*/ 152 h 166"/>
                  <a:gd name="T32" fmla="*/ 83 w 148"/>
                  <a:gd name="T33" fmla="*/ 129 h 166"/>
                  <a:gd name="T34" fmla="*/ 111 w 148"/>
                  <a:gd name="T35" fmla="*/ 102 h 166"/>
                  <a:gd name="T36" fmla="*/ 134 w 148"/>
                  <a:gd name="T37" fmla="*/ 60 h 166"/>
                  <a:gd name="T38" fmla="*/ 148 w 148"/>
                  <a:gd name="T39" fmla="*/ 0 h 166"/>
                  <a:gd name="T40" fmla="*/ 148 w 148"/>
                  <a:gd name="T4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8" h="166">
                    <a:moveTo>
                      <a:pt x="148" y="0"/>
                    </a:moveTo>
                    <a:lnTo>
                      <a:pt x="148" y="0"/>
                    </a:lnTo>
                    <a:lnTo>
                      <a:pt x="125" y="5"/>
                    </a:lnTo>
                    <a:lnTo>
                      <a:pt x="97" y="14"/>
                    </a:lnTo>
                    <a:lnTo>
                      <a:pt x="69" y="28"/>
                    </a:lnTo>
                    <a:lnTo>
                      <a:pt x="42" y="51"/>
                    </a:lnTo>
                    <a:lnTo>
                      <a:pt x="28" y="65"/>
                    </a:lnTo>
                    <a:lnTo>
                      <a:pt x="19" y="79"/>
                    </a:lnTo>
                    <a:lnTo>
                      <a:pt x="9" y="97"/>
                    </a:lnTo>
                    <a:lnTo>
                      <a:pt x="0" y="116"/>
                    </a:lnTo>
                    <a:lnTo>
                      <a:pt x="0" y="139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19" y="166"/>
                    </a:lnTo>
                    <a:lnTo>
                      <a:pt x="37" y="162"/>
                    </a:lnTo>
                    <a:lnTo>
                      <a:pt x="60" y="152"/>
                    </a:lnTo>
                    <a:lnTo>
                      <a:pt x="83" y="129"/>
                    </a:lnTo>
                    <a:lnTo>
                      <a:pt x="111" y="102"/>
                    </a:lnTo>
                    <a:lnTo>
                      <a:pt x="134" y="60"/>
                    </a:lnTo>
                    <a:lnTo>
                      <a:pt x="148" y="0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5" name="Freeform 97"/>
              <p:cNvSpPr>
                <a:spLocks/>
              </p:cNvSpPr>
              <p:nvPr/>
            </p:nvSpPr>
            <p:spPr bwMode="auto">
              <a:xfrm>
                <a:off x="3661031" y="4152107"/>
                <a:ext cx="191762" cy="66675"/>
              </a:xfrm>
              <a:custGeom>
                <a:avLst/>
                <a:gdLst>
                  <a:gd name="T0" fmla="*/ 0 w 119"/>
                  <a:gd name="T1" fmla="*/ 23 h 42"/>
                  <a:gd name="T2" fmla="*/ 0 w 119"/>
                  <a:gd name="T3" fmla="*/ 23 h 42"/>
                  <a:gd name="T4" fmla="*/ 4 w 119"/>
                  <a:gd name="T5" fmla="*/ 19 h 42"/>
                  <a:gd name="T6" fmla="*/ 13 w 119"/>
                  <a:gd name="T7" fmla="*/ 9 h 42"/>
                  <a:gd name="T8" fmla="*/ 27 w 119"/>
                  <a:gd name="T9" fmla="*/ 5 h 42"/>
                  <a:gd name="T10" fmla="*/ 46 w 119"/>
                  <a:gd name="T11" fmla="*/ 0 h 42"/>
                  <a:gd name="T12" fmla="*/ 64 w 119"/>
                  <a:gd name="T13" fmla="*/ 0 h 42"/>
                  <a:gd name="T14" fmla="*/ 92 w 119"/>
                  <a:gd name="T15" fmla="*/ 5 h 42"/>
                  <a:gd name="T16" fmla="*/ 119 w 119"/>
                  <a:gd name="T17" fmla="*/ 19 h 42"/>
                  <a:gd name="T18" fmla="*/ 119 w 119"/>
                  <a:gd name="T19" fmla="*/ 19 h 42"/>
                  <a:gd name="T20" fmla="*/ 110 w 119"/>
                  <a:gd name="T21" fmla="*/ 28 h 42"/>
                  <a:gd name="T22" fmla="*/ 82 w 119"/>
                  <a:gd name="T23" fmla="*/ 42 h 42"/>
                  <a:gd name="T24" fmla="*/ 64 w 119"/>
                  <a:gd name="T25" fmla="*/ 42 h 42"/>
                  <a:gd name="T26" fmla="*/ 46 w 119"/>
                  <a:gd name="T27" fmla="*/ 42 h 42"/>
                  <a:gd name="T28" fmla="*/ 23 w 119"/>
                  <a:gd name="T29" fmla="*/ 37 h 42"/>
                  <a:gd name="T30" fmla="*/ 0 w 119"/>
                  <a:gd name="T31" fmla="*/ 23 h 42"/>
                  <a:gd name="T32" fmla="*/ 0 w 119"/>
                  <a:gd name="T33" fmla="*/ 2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9" h="42">
                    <a:moveTo>
                      <a:pt x="0" y="23"/>
                    </a:moveTo>
                    <a:lnTo>
                      <a:pt x="0" y="23"/>
                    </a:lnTo>
                    <a:lnTo>
                      <a:pt x="4" y="19"/>
                    </a:lnTo>
                    <a:lnTo>
                      <a:pt x="13" y="9"/>
                    </a:lnTo>
                    <a:lnTo>
                      <a:pt x="27" y="5"/>
                    </a:lnTo>
                    <a:lnTo>
                      <a:pt x="46" y="0"/>
                    </a:lnTo>
                    <a:lnTo>
                      <a:pt x="64" y="0"/>
                    </a:lnTo>
                    <a:lnTo>
                      <a:pt x="92" y="5"/>
                    </a:lnTo>
                    <a:lnTo>
                      <a:pt x="119" y="19"/>
                    </a:lnTo>
                    <a:lnTo>
                      <a:pt x="119" y="19"/>
                    </a:lnTo>
                    <a:lnTo>
                      <a:pt x="110" y="28"/>
                    </a:lnTo>
                    <a:lnTo>
                      <a:pt x="82" y="42"/>
                    </a:lnTo>
                    <a:lnTo>
                      <a:pt x="64" y="42"/>
                    </a:lnTo>
                    <a:lnTo>
                      <a:pt x="46" y="42"/>
                    </a:lnTo>
                    <a:lnTo>
                      <a:pt x="23" y="37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6" name="Freeform 98"/>
              <p:cNvSpPr>
                <a:spLocks/>
              </p:cNvSpPr>
              <p:nvPr/>
            </p:nvSpPr>
            <p:spPr bwMode="auto">
              <a:xfrm>
                <a:off x="3453154" y="4218782"/>
                <a:ext cx="244940" cy="174625"/>
              </a:xfrm>
              <a:custGeom>
                <a:avLst/>
                <a:gdLst>
                  <a:gd name="T0" fmla="*/ 0 w 152"/>
                  <a:gd name="T1" fmla="*/ 0 h 110"/>
                  <a:gd name="T2" fmla="*/ 0 w 152"/>
                  <a:gd name="T3" fmla="*/ 0 h 110"/>
                  <a:gd name="T4" fmla="*/ 18 w 152"/>
                  <a:gd name="T5" fmla="*/ 0 h 110"/>
                  <a:gd name="T6" fmla="*/ 41 w 152"/>
                  <a:gd name="T7" fmla="*/ 0 h 110"/>
                  <a:gd name="T8" fmla="*/ 64 w 152"/>
                  <a:gd name="T9" fmla="*/ 4 h 110"/>
                  <a:gd name="T10" fmla="*/ 92 w 152"/>
                  <a:gd name="T11" fmla="*/ 18 h 110"/>
                  <a:gd name="T12" fmla="*/ 115 w 152"/>
                  <a:gd name="T13" fmla="*/ 36 h 110"/>
                  <a:gd name="T14" fmla="*/ 129 w 152"/>
                  <a:gd name="T15" fmla="*/ 50 h 110"/>
                  <a:gd name="T16" fmla="*/ 138 w 152"/>
                  <a:gd name="T17" fmla="*/ 69 h 110"/>
                  <a:gd name="T18" fmla="*/ 147 w 152"/>
                  <a:gd name="T19" fmla="*/ 87 h 110"/>
                  <a:gd name="T20" fmla="*/ 152 w 152"/>
                  <a:gd name="T21" fmla="*/ 110 h 110"/>
                  <a:gd name="T22" fmla="*/ 152 w 152"/>
                  <a:gd name="T23" fmla="*/ 110 h 110"/>
                  <a:gd name="T24" fmla="*/ 133 w 152"/>
                  <a:gd name="T25" fmla="*/ 110 h 110"/>
                  <a:gd name="T26" fmla="*/ 110 w 152"/>
                  <a:gd name="T27" fmla="*/ 105 h 110"/>
                  <a:gd name="T28" fmla="*/ 87 w 152"/>
                  <a:gd name="T29" fmla="*/ 101 h 110"/>
                  <a:gd name="T30" fmla="*/ 59 w 152"/>
                  <a:gd name="T31" fmla="*/ 87 h 110"/>
                  <a:gd name="T32" fmla="*/ 36 w 152"/>
                  <a:gd name="T33" fmla="*/ 64 h 110"/>
                  <a:gd name="T34" fmla="*/ 13 w 152"/>
                  <a:gd name="T35" fmla="*/ 36 h 110"/>
                  <a:gd name="T36" fmla="*/ 0 w 152"/>
                  <a:gd name="T37" fmla="*/ 0 h 110"/>
                  <a:gd name="T38" fmla="*/ 0 w 152"/>
                  <a:gd name="T3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2" h="110">
                    <a:moveTo>
                      <a:pt x="0" y="0"/>
                    </a:moveTo>
                    <a:lnTo>
                      <a:pt x="0" y="0"/>
                    </a:lnTo>
                    <a:lnTo>
                      <a:pt x="18" y="0"/>
                    </a:lnTo>
                    <a:lnTo>
                      <a:pt x="41" y="0"/>
                    </a:lnTo>
                    <a:lnTo>
                      <a:pt x="64" y="4"/>
                    </a:lnTo>
                    <a:lnTo>
                      <a:pt x="92" y="18"/>
                    </a:lnTo>
                    <a:lnTo>
                      <a:pt x="115" y="36"/>
                    </a:lnTo>
                    <a:lnTo>
                      <a:pt x="129" y="50"/>
                    </a:lnTo>
                    <a:lnTo>
                      <a:pt x="138" y="69"/>
                    </a:lnTo>
                    <a:lnTo>
                      <a:pt x="147" y="87"/>
                    </a:lnTo>
                    <a:lnTo>
                      <a:pt x="152" y="110"/>
                    </a:lnTo>
                    <a:lnTo>
                      <a:pt x="152" y="110"/>
                    </a:lnTo>
                    <a:lnTo>
                      <a:pt x="133" y="110"/>
                    </a:lnTo>
                    <a:lnTo>
                      <a:pt x="110" y="105"/>
                    </a:lnTo>
                    <a:lnTo>
                      <a:pt x="87" y="101"/>
                    </a:lnTo>
                    <a:lnTo>
                      <a:pt x="59" y="87"/>
                    </a:lnTo>
                    <a:lnTo>
                      <a:pt x="36" y="64"/>
                    </a:lnTo>
                    <a:lnTo>
                      <a:pt x="13" y="3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7" name="Freeform 99"/>
              <p:cNvSpPr>
                <a:spLocks/>
              </p:cNvSpPr>
              <p:nvPr/>
            </p:nvSpPr>
            <p:spPr bwMode="auto">
              <a:xfrm>
                <a:off x="1122999" y="4101307"/>
                <a:ext cx="304564" cy="247650"/>
              </a:xfrm>
              <a:custGeom>
                <a:avLst/>
                <a:gdLst>
                  <a:gd name="T0" fmla="*/ 0 w 189"/>
                  <a:gd name="T1" fmla="*/ 156 h 156"/>
                  <a:gd name="T2" fmla="*/ 0 w 189"/>
                  <a:gd name="T3" fmla="*/ 156 h 156"/>
                  <a:gd name="T4" fmla="*/ 28 w 189"/>
                  <a:gd name="T5" fmla="*/ 152 h 156"/>
                  <a:gd name="T6" fmla="*/ 60 w 189"/>
                  <a:gd name="T7" fmla="*/ 147 h 156"/>
                  <a:gd name="T8" fmla="*/ 92 w 189"/>
                  <a:gd name="T9" fmla="*/ 138 h 156"/>
                  <a:gd name="T10" fmla="*/ 129 w 189"/>
                  <a:gd name="T11" fmla="*/ 120 h 156"/>
                  <a:gd name="T12" fmla="*/ 143 w 189"/>
                  <a:gd name="T13" fmla="*/ 110 h 156"/>
                  <a:gd name="T14" fmla="*/ 157 w 189"/>
                  <a:gd name="T15" fmla="*/ 92 h 156"/>
                  <a:gd name="T16" fmla="*/ 171 w 189"/>
                  <a:gd name="T17" fmla="*/ 78 h 156"/>
                  <a:gd name="T18" fmla="*/ 180 w 189"/>
                  <a:gd name="T19" fmla="*/ 55 h 156"/>
                  <a:gd name="T20" fmla="*/ 189 w 189"/>
                  <a:gd name="T21" fmla="*/ 32 h 156"/>
                  <a:gd name="T22" fmla="*/ 189 w 189"/>
                  <a:gd name="T23" fmla="*/ 5 h 156"/>
                  <a:gd name="T24" fmla="*/ 189 w 189"/>
                  <a:gd name="T25" fmla="*/ 5 h 156"/>
                  <a:gd name="T26" fmla="*/ 171 w 189"/>
                  <a:gd name="T27" fmla="*/ 0 h 156"/>
                  <a:gd name="T28" fmla="*/ 148 w 189"/>
                  <a:gd name="T29" fmla="*/ 5 h 156"/>
                  <a:gd name="T30" fmla="*/ 125 w 189"/>
                  <a:gd name="T31" fmla="*/ 9 h 156"/>
                  <a:gd name="T32" fmla="*/ 92 w 189"/>
                  <a:gd name="T33" fmla="*/ 28 h 156"/>
                  <a:gd name="T34" fmla="*/ 60 w 189"/>
                  <a:gd name="T35" fmla="*/ 55 h 156"/>
                  <a:gd name="T36" fmla="*/ 33 w 189"/>
                  <a:gd name="T37" fmla="*/ 97 h 156"/>
                  <a:gd name="T38" fmla="*/ 14 w 189"/>
                  <a:gd name="T39" fmla="*/ 124 h 156"/>
                  <a:gd name="T40" fmla="*/ 0 w 189"/>
                  <a:gd name="T41" fmla="*/ 156 h 156"/>
                  <a:gd name="T42" fmla="*/ 0 w 189"/>
                  <a:gd name="T43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89" h="156">
                    <a:moveTo>
                      <a:pt x="0" y="156"/>
                    </a:moveTo>
                    <a:lnTo>
                      <a:pt x="0" y="156"/>
                    </a:lnTo>
                    <a:lnTo>
                      <a:pt x="28" y="152"/>
                    </a:lnTo>
                    <a:lnTo>
                      <a:pt x="60" y="147"/>
                    </a:lnTo>
                    <a:lnTo>
                      <a:pt x="92" y="138"/>
                    </a:lnTo>
                    <a:lnTo>
                      <a:pt x="129" y="120"/>
                    </a:lnTo>
                    <a:lnTo>
                      <a:pt x="143" y="110"/>
                    </a:lnTo>
                    <a:lnTo>
                      <a:pt x="157" y="92"/>
                    </a:lnTo>
                    <a:lnTo>
                      <a:pt x="171" y="78"/>
                    </a:lnTo>
                    <a:lnTo>
                      <a:pt x="180" y="55"/>
                    </a:lnTo>
                    <a:lnTo>
                      <a:pt x="189" y="32"/>
                    </a:lnTo>
                    <a:lnTo>
                      <a:pt x="189" y="5"/>
                    </a:lnTo>
                    <a:lnTo>
                      <a:pt x="189" y="5"/>
                    </a:lnTo>
                    <a:lnTo>
                      <a:pt x="171" y="0"/>
                    </a:lnTo>
                    <a:lnTo>
                      <a:pt x="148" y="5"/>
                    </a:lnTo>
                    <a:lnTo>
                      <a:pt x="125" y="9"/>
                    </a:lnTo>
                    <a:lnTo>
                      <a:pt x="92" y="28"/>
                    </a:lnTo>
                    <a:lnTo>
                      <a:pt x="60" y="55"/>
                    </a:lnTo>
                    <a:lnTo>
                      <a:pt x="33" y="97"/>
                    </a:lnTo>
                    <a:lnTo>
                      <a:pt x="14" y="124"/>
                    </a:lnTo>
                    <a:lnTo>
                      <a:pt x="0" y="156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8" name="Freeform 100"/>
              <p:cNvSpPr>
                <a:spLocks/>
              </p:cNvSpPr>
              <p:nvPr/>
            </p:nvSpPr>
            <p:spPr bwMode="auto">
              <a:xfrm>
                <a:off x="1085936" y="4028282"/>
                <a:ext cx="207877" cy="87313"/>
              </a:xfrm>
              <a:custGeom>
                <a:avLst/>
                <a:gdLst>
                  <a:gd name="T0" fmla="*/ 129 w 129"/>
                  <a:gd name="T1" fmla="*/ 32 h 55"/>
                  <a:gd name="T2" fmla="*/ 129 w 129"/>
                  <a:gd name="T3" fmla="*/ 32 h 55"/>
                  <a:gd name="T4" fmla="*/ 120 w 129"/>
                  <a:gd name="T5" fmla="*/ 41 h 55"/>
                  <a:gd name="T6" fmla="*/ 111 w 129"/>
                  <a:gd name="T7" fmla="*/ 46 h 55"/>
                  <a:gd name="T8" fmla="*/ 97 w 129"/>
                  <a:gd name="T9" fmla="*/ 51 h 55"/>
                  <a:gd name="T10" fmla="*/ 79 w 129"/>
                  <a:gd name="T11" fmla="*/ 55 h 55"/>
                  <a:gd name="T12" fmla="*/ 56 w 129"/>
                  <a:gd name="T13" fmla="*/ 51 h 55"/>
                  <a:gd name="T14" fmla="*/ 28 w 129"/>
                  <a:gd name="T15" fmla="*/ 37 h 55"/>
                  <a:gd name="T16" fmla="*/ 0 w 129"/>
                  <a:gd name="T17" fmla="*/ 18 h 55"/>
                  <a:gd name="T18" fmla="*/ 0 w 129"/>
                  <a:gd name="T19" fmla="*/ 18 h 55"/>
                  <a:gd name="T20" fmla="*/ 14 w 129"/>
                  <a:gd name="T21" fmla="*/ 14 h 55"/>
                  <a:gd name="T22" fmla="*/ 42 w 129"/>
                  <a:gd name="T23" fmla="*/ 4 h 55"/>
                  <a:gd name="T24" fmla="*/ 65 w 129"/>
                  <a:gd name="T25" fmla="*/ 0 h 55"/>
                  <a:gd name="T26" fmla="*/ 83 w 129"/>
                  <a:gd name="T27" fmla="*/ 4 h 55"/>
                  <a:gd name="T28" fmla="*/ 106 w 129"/>
                  <a:gd name="T29" fmla="*/ 14 h 55"/>
                  <a:gd name="T30" fmla="*/ 129 w 129"/>
                  <a:gd name="T31" fmla="*/ 32 h 55"/>
                  <a:gd name="T32" fmla="*/ 129 w 129"/>
                  <a:gd name="T33" fmla="*/ 3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9" h="55">
                    <a:moveTo>
                      <a:pt x="129" y="32"/>
                    </a:moveTo>
                    <a:lnTo>
                      <a:pt x="129" y="32"/>
                    </a:lnTo>
                    <a:lnTo>
                      <a:pt x="120" y="41"/>
                    </a:lnTo>
                    <a:lnTo>
                      <a:pt x="111" y="46"/>
                    </a:lnTo>
                    <a:lnTo>
                      <a:pt x="97" y="51"/>
                    </a:lnTo>
                    <a:lnTo>
                      <a:pt x="79" y="55"/>
                    </a:lnTo>
                    <a:lnTo>
                      <a:pt x="56" y="51"/>
                    </a:lnTo>
                    <a:lnTo>
                      <a:pt x="28" y="37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4" y="14"/>
                    </a:lnTo>
                    <a:lnTo>
                      <a:pt x="42" y="4"/>
                    </a:lnTo>
                    <a:lnTo>
                      <a:pt x="65" y="0"/>
                    </a:lnTo>
                    <a:lnTo>
                      <a:pt x="83" y="4"/>
                    </a:lnTo>
                    <a:lnTo>
                      <a:pt x="106" y="14"/>
                    </a:lnTo>
                    <a:lnTo>
                      <a:pt x="129" y="32"/>
                    </a:lnTo>
                    <a:lnTo>
                      <a:pt x="129" y="32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9" name="Freeform 101"/>
              <p:cNvSpPr>
                <a:spLocks/>
              </p:cNvSpPr>
              <p:nvPr/>
            </p:nvSpPr>
            <p:spPr bwMode="auto">
              <a:xfrm>
                <a:off x="1293813" y="3852069"/>
                <a:ext cx="230437" cy="234950"/>
              </a:xfrm>
              <a:custGeom>
                <a:avLst/>
                <a:gdLst>
                  <a:gd name="T0" fmla="*/ 143 w 143"/>
                  <a:gd name="T1" fmla="*/ 148 h 148"/>
                  <a:gd name="T2" fmla="*/ 143 w 143"/>
                  <a:gd name="T3" fmla="*/ 148 h 148"/>
                  <a:gd name="T4" fmla="*/ 120 w 143"/>
                  <a:gd name="T5" fmla="*/ 148 h 148"/>
                  <a:gd name="T6" fmla="*/ 97 w 143"/>
                  <a:gd name="T7" fmla="*/ 143 h 148"/>
                  <a:gd name="T8" fmla="*/ 74 w 143"/>
                  <a:gd name="T9" fmla="*/ 129 h 148"/>
                  <a:gd name="T10" fmla="*/ 46 w 143"/>
                  <a:gd name="T11" fmla="*/ 115 h 148"/>
                  <a:gd name="T12" fmla="*/ 23 w 143"/>
                  <a:gd name="T13" fmla="*/ 88 h 148"/>
                  <a:gd name="T14" fmla="*/ 14 w 143"/>
                  <a:gd name="T15" fmla="*/ 69 h 148"/>
                  <a:gd name="T16" fmla="*/ 5 w 143"/>
                  <a:gd name="T17" fmla="*/ 51 h 148"/>
                  <a:gd name="T18" fmla="*/ 0 w 143"/>
                  <a:gd name="T19" fmla="*/ 28 h 148"/>
                  <a:gd name="T20" fmla="*/ 0 w 143"/>
                  <a:gd name="T21" fmla="*/ 0 h 148"/>
                  <a:gd name="T22" fmla="*/ 0 w 143"/>
                  <a:gd name="T23" fmla="*/ 0 h 148"/>
                  <a:gd name="T24" fmla="*/ 19 w 143"/>
                  <a:gd name="T25" fmla="*/ 5 h 148"/>
                  <a:gd name="T26" fmla="*/ 42 w 143"/>
                  <a:gd name="T27" fmla="*/ 14 h 148"/>
                  <a:gd name="T28" fmla="*/ 65 w 143"/>
                  <a:gd name="T29" fmla="*/ 23 h 148"/>
                  <a:gd name="T30" fmla="*/ 92 w 143"/>
                  <a:gd name="T31" fmla="*/ 42 h 148"/>
                  <a:gd name="T32" fmla="*/ 115 w 143"/>
                  <a:gd name="T33" fmla="*/ 69 h 148"/>
                  <a:gd name="T34" fmla="*/ 134 w 143"/>
                  <a:gd name="T35" fmla="*/ 106 h 148"/>
                  <a:gd name="T36" fmla="*/ 138 w 143"/>
                  <a:gd name="T37" fmla="*/ 125 h 148"/>
                  <a:gd name="T38" fmla="*/ 143 w 143"/>
                  <a:gd name="T39" fmla="*/ 148 h 148"/>
                  <a:gd name="T40" fmla="*/ 143 w 143"/>
                  <a:gd name="T41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3" h="148">
                    <a:moveTo>
                      <a:pt x="143" y="148"/>
                    </a:moveTo>
                    <a:lnTo>
                      <a:pt x="143" y="148"/>
                    </a:lnTo>
                    <a:lnTo>
                      <a:pt x="120" y="148"/>
                    </a:lnTo>
                    <a:lnTo>
                      <a:pt x="97" y="143"/>
                    </a:lnTo>
                    <a:lnTo>
                      <a:pt x="74" y="129"/>
                    </a:lnTo>
                    <a:lnTo>
                      <a:pt x="46" y="115"/>
                    </a:lnTo>
                    <a:lnTo>
                      <a:pt x="23" y="88"/>
                    </a:lnTo>
                    <a:lnTo>
                      <a:pt x="14" y="69"/>
                    </a:lnTo>
                    <a:lnTo>
                      <a:pt x="5" y="51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5"/>
                    </a:lnTo>
                    <a:lnTo>
                      <a:pt x="42" y="14"/>
                    </a:lnTo>
                    <a:lnTo>
                      <a:pt x="65" y="23"/>
                    </a:lnTo>
                    <a:lnTo>
                      <a:pt x="92" y="42"/>
                    </a:lnTo>
                    <a:lnTo>
                      <a:pt x="115" y="69"/>
                    </a:lnTo>
                    <a:lnTo>
                      <a:pt x="134" y="106"/>
                    </a:lnTo>
                    <a:lnTo>
                      <a:pt x="138" y="125"/>
                    </a:lnTo>
                    <a:lnTo>
                      <a:pt x="143" y="148"/>
                    </a:lnTo>
                    <a:lnTo>
                      <a:pt x="143" y="14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0" name="Freeform 102"/>
              <p:cNvSpPr>
                <a:spLocks/>
              </p:cNvSpPr>
              <p:nvPr/>
            </p:nvSpPr>
            <p:spPr bwMode="auto">
              <a:xfrm>
                <a:off x="3986544" y="2815432"/>
                <a:ext cx="185317" cy="247650"/>
              </a:xfrm>
              <a:custGeom>
                <a:avLst/>
                <a:gdLst>
                  <a:gd name="T0" fmla="*/ 115 w 115"/>
                  <a:gd name="T1" fmla="*/ 0 h 156"/>
                  <a:gd name="T2" fmla="*/ 115 w 115"/>
                  <a:gd name="T3" fmla="*/ 0 h 156"/>
                  <a:gd name="T4" fmla="*/ 92 w 115"/>
                  <a:gd name="T5" fmla="*/ 4 h 156"/>
                  <a:gd name="T6" fmla="*/ 69 w 115"/>
                  <a:gd name="T7" fmla="*/ 18 h 156"/>
                  <a:gd name="T8" fmla="*/ 46 w 115"/>
                  <a:gd name="T9" fmla="*/ 32 h 156"/>
                  <a:gd name="T10" fmla="*/ 23 w 115"/>
                  <a:gd name="T11" fmla="*/ 55 h 156"/>
                  <a:gd name="T12" fmla="*/ 9 w 115"/>
                  <a:gd name="T13" fmla="*/ 83 h 156"/>
                  <a:gd name="T14" fmla="*/ 0 w 115"/>
                  <a:gd name="T15" fmla="*/ 96 h 156"/>
                  <a:gd name="T16" fmla="*/ 0 w 115"/>
                  <a:gd name="T17" fmla="*/ 115 h 156"/>
                  <a:gd name="T18" fmla="*/ 0 w 115"/>
                  <a:gd name="T19" fmla="*/ 138 h 156"/>
                  <a:gd name="T20" fmla="*/ 5 w 115"/>
                  <a:gd name="T21" fmla="*/ 156 h 156"/>
                  <a:gd name="T22" fmla="*/ 5 w 115"/>
                  <a:gd name="T23" fmla="*/ 156 h 156"/>
                  <a:gd name="T24" fmla="*/ 18 w 115"/>
                  <a:gd name="T25" fmla="*/ 156 h 156"/>
                  <a:gd name="T26" fmla="*/ 37 w 115"/>
                  <a:gd name="T27" fmla="*/ 152 h 156"/>
                  <a:gd name="T28" fmla="*/ 55 w 115"/>
                  <a:gd name="T29" fmla="*/ 138 h 156"/>
                  <a:gd name="T30" fmla="*/ 74 w 115"/>
                  <a:gd name="T31" fmla="*/ 119 h 156"/>
                  <a:gd name="T32" fmla="*/ 92 w 115"/>
                  <a:gd name="T33" fmla="*/ 92 h 156"/>
                  <a:gd name="T34" fmla="*/ 106 w 115"/>
                  <a:gd name="T35" fmla="*/ 50 h 156"/>
                  <a:gd name="T36" fmla="*/ 115 w 115"/>
                  <a:gd name="T37" fmla="*/ 0 h 156"/>
                  <a:gd name="T38" fmla="*/ 115 w 115"/>
                  <a:gd name="T39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56">
                    <a:moveTo>
                      <a:pt x="115" y="0"/>
                    </a:moveTo>
                    <a:lnTo>
                      <a:pt x="115" y="0"/>
                    </a:lnTo>
                    <a:lnTo>
                      <a:pt x="92" y="4"/>
                    </a:lnTo>
                    <a:lnTo>
                      <a:pt x="69" y="18"/>
                    </a:lnTo>
                    <a:lnTo>
                      <a:pt x="46" y="32"/>
                    </a:lnTo>
                    <a:lnTo>
                      <a:pt x="23" y="55"/>
                    </a:lnTo>
                    <a:lnTo>
                      <a:pt x="9" y="83"/>
                    </a:lnTo>
                    <a:lnTo>
                      <a:pt x="0" y="96"/>
                    </a:lnTo>
                    <a:lnTo>
                      <a:pt x="0" y="115"/>
                    </a:lnTo>
                    <a:lnTo>
                      <a:pt x="0" y="138"/>
                    </a:lnTo>
                    <a:lnTo>
                      <a:pt x="5" y="156"/>
                    </a:lnTo>
                    <a:lnTo>
                      <a:pt x="5" y="156"/>
                    </a:lnTo>
                    <a:lnTo>
                      <a:pt x="18" y="156"/>
                    </a:lnTo>
                    <a:lnTo>
                      <a:pt x="37" y="152"/>
                    </a:lnTo>
                    <a:lnTo>
                      <a:pt x="55" y="138"/>
                    </a:lnTo>
                    <a:lnTo>
                      <a:pt x="74" y="119"/>
                    </a:lnTo>
                    <a:lnTo>
                      <a:pt x="92" y="92"/>
                    </a:lnTo>
                    <a:lnTo>
                      <a:pt x="106" y="50"/>
                    </a:lnTo>
                    <a:lnTo>
                      <a:pt x="115" y="0"/>
                    </a:lnTo>
                    <a:lnTo>
                      <a:pt x="11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1" name="Freeform 103"/>
              <p:cNvSpPr>
                <a:spLocks/>
              </p:cNvSpPr>
              <p:nvPr/>
            </p:nvSpPr>
            <p:spPr bwMode="auto">
              <a:xfrm>
                <a:off x="4097734" y="3012282"/>
                <a:ext cx="170814" cy="58738"/>
              </a:xfrm>
              <a:custGeom>
                <a:avLst/>
                <a:gdLst>
                  <a:gd name="T0" fmla="*/ 0 w 106"/>
                  <a:gd name="T1" fmla="*/ 28 h 37"/>
                  <a:gd name="T2" fmla="*/ 0 w 106"/>
                  <a:gd name="T3" fmla="*/ 28 h 37"/>
                  <a:gd name="T4" fmla="*/ 5 w 106"/>
                  <a:gd name="T5" fmla="*/ 18 h 37"/>
                  <a:gd name="T6" fmla="*/ 23 w 106"/>
                  <a:gd name="T7" fmla="*/ 5 h 37"/>
                  <a:gd name="T8" fmla="*/ 37 w 106"/>
                  <a:gd name="T9" fmla="*/ 0 h 37"/>
                  <a:gd name="T10" fmla="*/ 55 w 106"/>
                  <a:gd name="T11" fmla="*/ 0 h 37"/>
                  <a:gd name="T12" fmla="*/ 78 w 106"/>
                  <a:gd name="T13" fmla="*/ 0 h 37"/>
                  <a:gd name="T14" fmla="*/ 106 w 106"/>
                  <a:gd name="T15" fmla="*/ 9 h 37"/>
                  <a:gd name="T16" fmla="*/ 106 w 106"/>
                  <a:gd name="T17" fmla="*/ 9 h 37"/>
                  <a:gd name="T18" fmla="*/ 97 w 106"/>
                  <a:gd name="T19" fmla="*/ 18 h 37"/>
                  <a:gd name="T20" fmla="*/ 74 w 106"/>
                  <a:gd name="T21" fmla="*/ 32 h 37"/>
                  <a:gd name="T22" fmla="*/ 60 w 106"/>
                  <a:gd name="T23" fmla="*/ 37 h 37"/>
                  <a:gd name="T24" fmla="*/ 42 w 106"/>
                  <a:gd name="T25" fmla="*/ 37 h 37"/>
                  <a:gd name="T26" fmla="*/ 23 w 106"/>
                  <a:gd name="T27" fmla="*/ 37 h 37"/>
                  <a:gd name="T28" fmla="*/ 0 w 106"/>
                  <a:gd name="T29" fmla="*/ 28 h 37"/>
                  <a:gd name="T30" fmla="*/ 0 w 106"/>
                  <a:gd name="T31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" h="37">
                    <a:moveTo>
                      <a:pt x="0" y="28"/>
                    </a:moveTo>
                    <a:lnTo>
                      <a:pt x="0" y="28"/>
                    </a:lnTo>
                    <a:lnTo>
                      <a:pt x="5" y="18"/>
                    </a:lnTo>
                    <a:lnTo>
                      <a:pt x="23" y="5"/>
                    </a:lnTo>
                    <a:lnTo>
                      <a:pt x="37" y="0"/>
                    </a:lnTo>
                    <a:lnTo>
                      <a:pt x="55" y="0"/>
                    </a:lnTo>
                    <a:lnTo>
                      <a:pt x="78" y="0"/>
                    </a:lnTo>
                    <a:lnTo>
                      <a:pt x="106" y="9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74" y="32"/>
                    </a:lnTo>
                    <a:lnTo>
                      <a:pt x="60" y="37"/>
                    </a:lnTo>
                    <a:lnTo>
                      <a:pt x="42" y="37"/>
                    </a:lnTo>
                    <a:lnTo>
                      <a:pt x="23" y="37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2" name="Freeform 104"/>
              <p:cNvSpPr>
                <a:spLocks/>
              </p:cNvSpPr>
              <p:nvPr/>
            </p:nvSpPr>
            <p:spPr bwMode="auto">
              <a:xfrm>
                <a:off x="3926920" y="3093244"/>
                <a:ext cx="230437" cy="138113"/>
              </a:xfrm>
              <a:custGeom>
                <a:avLst/>
                <a:gdLst>
                  <a:gd name="T0" fmla="*/ 0 w 143"/>
                  <a:gd name="T1" fmla="*/ 4 h 87"/>
                  <a:gd name="T2" fmla="*/ 0 w 143"/>
                  <a:gd name="T3" fmla="*/ 4 h 87"/>
                  <a:gd name="T4" fmla="*/ 14 w 143"/>
                  <a:gd name="T5" fmla="*/ 0 h 87"/>
                  <a:gd name="T6" fmla="*/ 32 w 143"/>
                  <a:gd name="T7" fmla="*/ 0 h 87"/>
                  <a:gd name="T8" fmla="*/ 55 w 143"/>
                  <a:gd name="T9" fmla="*/ 4 h 87"/>
                  <a:gd name="T10" fmla="*/ 78 w 143"/>
                  <a:gd name="T11" fmla="*/ 9 h 87"/>
                  <a:gd name="T12" fmla="*/ 106 w 143"/>
                  <a:gd name="T13" fmla="*/ 27 h 87"/>
                  <a:gd name="T14" fmla="*/ 124 w 143"/>
                  <a:gd name="T15" fmla="*/ 50 h 87"/>
                  <a:gd name="T16" fmla="*/ 143 w 143"/>
                  <a:gd name="T17" fmla="*/ 87 h 87"/>
                  <a:gd name="T18" fmla="*/ 143 w 143"/>
                  <a:gd name="T19" fmla="*/ 87 h 87"/>
                  <a:gd name="T20" fmla="*/ 124 w 143"/>
                  <a:gd name="T21" fmla="*/ 87 h 87"/>
                  <a:gd name="T22" fmla="*/ 106 w 143"/>
                  <a:gd name="T23" fmla="*/ 87 h 87"/>
                  <a:gd name="T24" fmla="*/ 88 w 143"/>
                  <a:gd name="T25" fmla="*/ 82 h 87"/>
                  <a:gd name="T26" fmla="*/ 60 w 143"/>
                  <a:gd name="T27" fmla="*/ 73 h 87"/>
                  <a:gd name="T28" fmla="*/ 37 w 143"/>
                  <a:gd name="T29" fmla="*/ 59 h 87"/>
                  <a:gd name="T30" fmla="*/ 14 w 143"/>
                  <a:gd name="T31" fmla="*/ 36 h 87"/>
                  <a:gd name="T32" fmla="*/ 0 w 143"/>
                  <a:gd name="T33" fmla="*/ 4 h 87"/>
                  <a:gd name="T34" fmla="*/ 0 w 143"/>
                  <a:gd name="T35" fmla="*/ 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3" h="87">
                    <a:moveTo>
                      <a:pt x="0" y="4"/>
                    </a:moveTo>
                    <a:lnTo>
                      <a:pt x="0" y="4"/>
                    </a:lnTo>
                    <a:lnTo>
                      <a:pt x="14" y="0"/>
                    </a:lnTo>
                    <a:lnTo>
                      <a:pt x="32" y="0"/>
                    </a:lnTo>
                    <a:lnTo>
                      <a:pt x="55" y="4"/>
                    </a:lnTo>
                    <a:lnTo>
                      <a:pt x="78" y="9"/>
                    </a:lnTo>
                    <a:lnTo>
                      <a:pt x="106" y="27"/>
                    </a:lnTo>
                    <a:lnTo>
                      <a:pt x="124" y="50"/>
                    </a:lnTo>
                    <a:lnTo>
                      <a:pt x="143" y="87"/>
                    </a:lnTo>
                    <a:lnTo>
                      <a:pt x="143" y="87"/>
                    </a:lnTo>
                    <a:lnTo>
                      <a:pt x="124" y="87"/>
                    </a:lnTo>
                    <a:lnTo>
                      <a:pt x="106" y="87"/>
                    </a:lnTo>
                    <a:lnTo>
                      <a:pt x="88" y="82"/>
                    </a:lnTo>
                    <a:lnTo>
                      <a:pt x="60" y="73"/>
                    </a:lnTo>
                    <a:lnTo>
                      <a:pt x="37" y="59"/>
                    </a:lnTo>
                    <a:lnTo>
                      <a:pt x="14" y="36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3" name="Freeform 105"/>
              <p:cNvSpPr>
                <a:spLocks/>
              </p:cNvSpPr>
              <p:nvPr/>
            </p:nvSpPr>
            <p:spPr bwMode="auto">
              <a:xfrm>
                <a:off x="3422537" y="2383632"/>
                <a:ext cx="222380" cy="314325"/>
              </a:xfrm>
              <a:custGeom>
                <a:avLst/>
                <a:gdLst>
                  <a:gd name="T0" fmla="*/ 0 w 138"/>
                  <a:gd name="T1" fmla="*/ 0 h 198"/>
                  <a:gd name="T2" fmla="*/ 0 w 138"/>
                  <a:gd name="T3" fmla="*/ 0 h 198"/>
                  <a:gd name="T4" fmla="*/ 0 w 138"/>
                  <a:gd name="T5" fmla="*/ 28 h 198"/>
                  <a:gd name="T6" fmla="*/ 0 w 138"/>
                  <a:gd name="T7" fmla="*/ 60 h 198"/>
                  <a:gd name="T8" fmla="*/ 9 w 138"/>
                  <a:gd name="T9" fmla="*/ 92 h 198"/>
                  <a:gd name="T10" fmla="*/ 23 w 138"/>
                  <a:gd name="T11" fmla="*/ 129 h 198"/>
                  <a:gd name="T12" fmla="*/ 32 w 138"/>
                  <a:gd name="T13" fmla="*/ 147 h 198"/>
                  <a:gd name="T14" fmla="*/ 46 w 138"/>
                  <a:gd name="T15" fmla="*/ 161 h 198"/>
                  <a:gd name="T16" fmla="*/ 65 w 138"/>
                  <a:gd name="T17" fmla="*/ 175 h 198"/>
                  <a:gd name="T18" fmla="*/ 88 w 138"/>
                  <a:gd name="T19" fmla="*/ 184 h 198"/>
                  <a:gd name="T20" fmla="*/ 111 w 138"/>
                  <a:gd name="T21" fmla="*/ 193 h 198"/>
                  <a:gd name="T22" fmla="*/ 138 w 138"/>
                  <a:gd name="T23" fmla="*/ 198 h 198"/>
                  <a:gd name="T24" fmla="*/ 138 w 138"/>
                  <a:gd name="T25" fmla="*/ 198 h 198"/>
                  <a:gd name="T26" fmla="*/ 138 w 138"/>
                  <a:gd name="T27" fmla="*/ 180 h 198"/>
                  <a:gd name="T28" fmla="*/ 138 w 138"/>
                  <a:gd name="T29" fmla="*/ 161 h 198"/>
                  <a:gd name="T30" fmla="*/ 134 w 138"/>
                  <a:gd name="T31" fmla="*/ 134 h 198"/>
                  <a:gd name="T32" fmla="*/ 120 w 138"/>
                  <a:gd name="T33" fmla="*/ 101 h 198"/>
                  <a:gd name="T34" fmla="*/ 97 w 138"/>
                  <a:gd name="T35" fmla="*/ 69 h 198"/>
                  <a:gd name="T36" fmla="*/ 55 w 138"/>
                  <a:gd name="T37" fmla="*/ 32 h 198"/>
                  <a:gd name="T38" fmla="*/ 28 w 138"/>
                  <a:gd name="T39" fmla="*/ 18 h 198"/>
                  <a:gd name="T40" fmla="*/ 0 w 138"/>
                  <a:gd name="T41" fmla="*/ 0 h 198"/>
                  <a:gd name="T42" fmla="*/ 0 w 138"/>
                  <a:gd name="T43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8" h="198">
                    <a:moveTo>
                      <a:pt x="0" y="0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0" y="60"/>
                    </a:lnTo>
                    <a:lnTo>
                      <a:pt x="9" y="92"/>
                    </a:lnTo>
                    <a:lnTo>
                      <a:pt x="23" y="129"/>
                    </a:lnTo>
                    <a:lnTo>
                      <a:pt x="32" y="147"/>
                    </a:lnTo>
                    <a:lnTo>
                      <a:pt x="46" y="161"/>
                    </a:lnTo>
                    <a:lnTo>
                      <a:pt x="65" y="175"/>
                    </a:lnTo>
                    <a:lnTo>
                      <a:pt x="88" y="184"/>
                    </a:lnTo>
                    <a:lnTo>
                      <a:pt x="111" y="193"/>
                    </a:lnTo>
                    <a:lnTo>
                      <a:pt x="138" y="198"/>
                    </a:lnTo>
                    <a:lnTo>
                      <a:pt x="138" y="198"/>
                    </a:lnTo>
                    <a:lnTo>
                      <a:pt x="138" y="180"/>
                    </a:lnTo>
                    <a:lnTo>
                      <a:pt x="138" y="161"/>
                    </a:lnTo>
                    <a:lnTo>
                      <a:pt x="134" y="134"/>
                    </a:lnTo>
                    <a:lnTo>
                      <a:pt x="120" y="101"/>
                    </a:lnTo>
                    <a:lnTo>
                      <a:pt x="97" y="69"/>
                    </a:lnTo>
                    <a:lnTo>
                      <a:pt x="55" y="32"/>
                    </a:lnTo>
                    <a:lnTo>
                      <a:pt x="28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4" name="Freeform 106"/>
              <p:cNvSpPr>
                <a:spLocks/>
              </p:cNvSpPr>
              <p:nvPr/>
            </p:nvSpPr>
            <p:spPr bwMode="auto">
              <a:xfrm>
                <a:off x="3652974" y="2369344"/>
                <a:ext cx="82184" cy="204788"/>
              </a:xfrm>
              <a:custGeom>
                <a:avLst/>
                <a:gdLst>
                  <a:gd name="T0" fmla="*/ 14 w 51"/>
                  <a:gd name="T1" fmla="*/ 129 h 129"/>
                  <a:gd name="T2" fmla="*/ 14 w 51"/>
                  <a:gd name="T3" fmla="*/ 129 h 129"/>
                  <a:gd name="T4" fmla="*/ 9 w 51"/>
                  <a:gd name="T5" fmla="*/ 120 h 129"/>
                  <a:gd name="T6" fmla="*/ 5 w 51"/>
                  <a:gd name="T7" fmla="*/ 106 h 129"/>
                  <a:gd name="T8" fmla="*/ 0 w 51"/>
                  <a:gd name="T9" fmla="*/ 92 h 129"/>
                  <a:gd name="T10" fmla="*/ 0 w 51"/>
                  <a:gd name="T11" fmla="*/ 73 h 129"/>
                  <a:gd name="T12" fmla="*/ 5 w 51"/>
                  <a:gd name="T13" fmla="*/ 50 h 129"/>
                  <a:gd name="T14" fmla="*/ 18 w 51"/>
                  <a:gd name="T15" fmla="*/ 27 h 129"/>
                  <a:gd name="T16" fmla="*/ 41 w 51"/>
                  <a:gd name="T17" fmla="*/ 0 h 129"/>
                  <a:gd name="T18" fmla="*/ 41 w 51"/>
                  <a:gd name="T19" fmla="*/ 0 h 129"/>
                  <a:gd name="T20" fmla="*/ 46 w 51"/>
                  <a:gd name="T21" fmla="*/ 9 h 129"/>
                  <a:gd name="T22" fmla="*/ 51 w 51"/>
                  <a:gd name="T23" fmla="*/ 41 h 129"/>
                  <a:gd name="T24" fmla="*/ 51 w 51"/>
                  <a:gd name="T25" fmla="*/ 64 h 129"/>
                  <a:gd name="T26" fmla="*/ 46 w 51"/>
                  <a:gd name="T27" fmla="*/ 83 h 129"/>
                  <a:gd name="T28" fmla="*/ 32 w 51"/>
                  <a:gd name="T29" fmla="*/ 106 h 129"/>
                  <a:gd name="T30" fmla="*/ 14 w 51"/>
                  <a:gd name="T31" fmla="*/ 129 h 129"/>
                  <a:gd name="T32" fmla="*/ 14 w 51"/>
                  <a:gd name="T33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129">
                    <a:moveTo>
                      <a:pt x="14" y="129"/>
                    </a:moveTo>
                    <a:lnTo>
                      <a:pt x="14" y="129"/>
                    </a:lnTo>
                    <a:lnTo>
                      <a:pt x="9" y="120"/>
                    </a:lnTo>
                    <a:lnTo>
                      <a:pt x="5" y="106"/>
                    </a:lnTo>
                    <a:lnTo>
                      <a:pt x="0" y="92"/>
                    </a:lnTo>
                    <a:lnTo>
                      <a:pt x="0" y="73"/>
                    </a:lnTo>
                    <a:lnTo>
                      <a:pt x="5" y="50"/>
                    </a:lnTo>
                    <a:lnTo>
                      <a:pt x="18" y="27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46" y="9"/>
                    </a:lnTo>
                    <a:lnTo>
                      <a:pt x="51" y="41"/>
                    </a:lnTo>
                    <a:lnTo>
                      <a:pt x="51" y="64"/>
                    </a:lnTo>
                    <a:lnTo>
                      <a:pt x="46" y="83"/>
                    </a:lnTo>
                    <a:lnTo>
                      <a:pt x="32" y="106"/>
                    </a:lnTo>
                    <a:lnTo>
                      <a:pt x="14" y="129"/>
                    </a:lnTo>
                    <a:lnTo>
                      <a:pt x="14" y="12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5" name="Freeform 107"/>
              <p:cNvSpPr>
                <a:spLocks/>
              </p:cNvSpPr>
              <p:nvPr/>
            </p:nvSpPr>
            <p:spPr bwMode="auto">
              <a:xfrm>
                <a:off x="3652974" y="2580482"/>
                <a:ext cx="259443" cy="212725"/>
              </a:xfrm>
              <a:custGeom>
                <a:avLst/>
                <a:gdLst>
                  <a:gd name="T0" fmla="*/ 0 w 161"/>
                  <a:gd name="T1" fmla="*/ 134 h 134"/>
                  <a:gd name="T2" fmla="*/ 0 w 161"/>
                  <a:gd name="T3" fmla="*/ 134 h 134"/>
                  <a:gd name="T4" fmla="*/ 5 w 161"/>
                  <a:gd name="T5" fmla="*/ 115 h 134"/>
                  <a:gd name="T6" fmla="*/ 9 w 161"/>
                  <a:gd name="T7" fmla="*/ 92 h 134"/>
                  <a:gd name="T8" fmla="*/ 23 w 161"/>
                  <a:gd name="T9" fmla="*/ 65 h 134"/>
                  <a:gd name="T10" fmla="*/ 41 w 161"/>
                  <a:gd name="T11" fmla="*/ 42 h 134"/>
                  <a:gd name="T12" fmla="*/ 69 w 161"/>
                  <a:gd name="T13" fmla="*/ 19 h 134"/>
                  <a:gd name="T14" fmla="*/ 87 w 161"/>
                  <a:gd name="T15" fmla="*/ 10 h 134"/>
                  <a:gd name="T16" fmla="*/ 110 w 161"/>
                  <a:gd name="T17" fmla="*/ 5 h 134"/>
                  <a:gd name="T18" fmla="*/ 133 w 161"/>
                  <a:gd name="T19" fmla="*/ 0 h 134"/>
                  <a:gd name="T20" fmla="*/ 161 w 161"/>
                  <a:gd name="T21" fmla="*/ 0 h 134"/>
                  <a:gd name="T22" fmla="*/ 161 w 161"/>
                  <a:gd name="T23" fmla="*/ 0 h 134"/>
                  <a:gd name="T24" fmla="*/ 152 w 161"/>
                  <a:gd name="T25" fmla="*/ 23 h 134"/>
                  <a:gd name="T26" fmla="*/ 143 w 161"/>
                  <a:gd name="T27" fmla="*/ 42 h 134"/>
                  <a:gd name="T28" fmla="*/ 129 w 161"/>
                  <a:gd name="T29" fmla="*/ 65 h 134"/>
                  <a:gd name="T30" fmla="*/ 110 w 161"/>
                  <a:gd name="T31" fmla="*/ 92 h 134"/>
                  <a:gd name="T32" fmla="*/ 83 w 161"/>
                  <a:gd name="T33" fmla="*/ 111 h 134"/>
                  <a:gd name="T34" fmla="*/ 46 w 161"/>
                  <a:gd name="T35" fmla="*/ 129 h 134"/>
                  <a:gd name="T36" fmla="*/ 23 w 161"/>
                  <a:gd name="T37" fmla="*/ 134 h 134"/>
                  <a:gd name="T38" fmla="*/ 0 w 161"/>
                  <a:gd name="T39" fmla="*/ 134 h 134"/>
                  <a:gd name="T40" fmla="*/ 0 w 161"/>
                  <a:gd name="T41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34">
                    <a:moveTo>
                      <a:pt x="0" y="134"/>
                    </a:moveTo>
                    <a:lnTo>
                      <a:pt x="0" y="134"/>
                    </a:lnTo>
                    <a:lnTo>
                      <a:pt x="5" y="115"/>
                    </a:lnTo>
                    <a:lnTo>
                      <a:pt x="9" y="92"/>
                    </a:lnTo>
                    <a:lnTo>
                      <a:pt x="23" y="65"/>
                    </a:lnTo>
                    <a:lnTo>
                      <a:pt x="41" y="42"/>
                    </a:lnTo>
                    <a:lnTo>
                      <a:pt x="69" y="19"/>
                    </a:lnTo>
                    <a:lnTo>
                      <a:pt x="87" y="10"/>
                    </a:lnTo>
                    <a:lnTo>
                      <a:pt x="110" y="5"/>
                    </a:lnTo>
                    <a:lnTo>
                      <a:pt x="133" y="0"/>
                    </a:lnTo>
                    <a:lnTo>
                      <a:pt x="161" y="0"/>
                    </a:lnTo>
                    <a:lnTo>
                      <a:pt x="161" y="0"/>
                    </a:lnTo>
                    <a:lnTo>
                      <a:pt x="152" y="23"/>
                    </a:lnTo>
                    <a:lnTo>
                      <a:pt x="143" y="42"/>
                    </a:lnTo>
                    <a:lnTo>
                      <a:pt x="129" y="65"/>
                    </a:lnTo>
                    <a:lnTo>
                      <a:pt x="110" y="92"/>
                    </a:lnTo>
                    <a:lnTo>
                      <a:pt x="83" y="111"/>
                    </a:lnTo>
                    <a:lnTo>
                      <a:pt x="46" y="129"/>
                    </a:lnTo>
                    <a:lnTo>
                      <a:pt x="23" y="134"/>
                    </a:lnTo>
                    <a:lnTo>
                      <a:pt x="0" y="134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" name="Freeform 108"/>
              <p:cNvSpPr>
                <a:spLocks/>
              </p:cNvSpPr>
              <p:nvPr/>
            </p:nvSpPr>
            <p:spPr bwMode="auto">
              <a:xfrm>
                <a:off x="1828814" y="2193132"/>
                <a:ext cx="311010" cy="131763"/>
              </a:xfrm>
              <a:custGeom>
                <a:avLst/>
                <a:gdLst>
                  <a:gd name="T0" fmla="*/ 0 w 193"/>
                  <a:gd name="T1" fmla="*/ 23 h 83"/>
                  <a:gd name="T2" fmla="*/ 0 w 193"/>
                  <a:gd name="T3" fmla="*/ 23 h 83"/>
                  <a:gd name="T4" fmla="*/ 18 w 193"/>
                  <a:gd name="T5" fmla="*/ 37 h 83"/>
                  <a:gd name="T6" fmla="*/ 36 w 193"/>
                  <a:gd name="T7" fmla="*/ 56 h 83"/>
                  <a:gd name="T8" fmla="*/ 59 w 193"/>
                  <a:gd name="T9" fmla="*/ 69 h 83"/>
                  <a:gd name="T10" fmla="*/ 87 w 193"/>
                  <a:gd name="T11" fmla="*/ 79 h 83"/>
                  <a:gd name="T12" fmla="*/ 124 w 193"/>
                  <a:gd name="T13" fmla="*/ 83 h 83"/>
                  <a:gd name="T14" fmla="*/ 138 w 193"/>
                  <a:gd name="T15" fmla="*/ 79 h 83"/>
                  <a:gd name="T16" fmla="*/ 156 w 193"/>
                  <a:gd name="T17" fmla="*/ 74 h 83"/>
                  <a:gd name="T18" fmla="*/ 175 w 193"/>
                  <a:gd name="T19" fmla="*/ 65 h 83"/>
                  <a:gd name="T20" fmla="*/ 193 w 193"/>
                  <a:gd name="T21" fmla="*/ 51 h 83"/>
                  <a:gd name="T22" fmla="*/ 193 w 193"/>
                  <a:gd name="T23" fmla="*/ 51 h 83"/>
                  <a:gd name="T24" fmla="*/ 184 w 193"/>
                  <a:gd name="T25" fmla="*/ 37 h 83"/>
                  <a:gd name="T26" fmla="*/ 170 w 193"/>
                  <a:gd name="T27" fmla="*/ 28 h 83"/>
                  <a:gd name="T28" fmla="*/ 152 w 193"/>
                  <a:gd name="T29" fmla="*/ 14 h 83"/>
                  <a:gd name="T30" fmla="*/ 124 w 193"/>
                  <a:gd name="T31" fmla="*/ 5 h 83"/>
                  <a:gd name="T32" fmla="*/ 92 w 193"/>
                  <a:gd name="T33" fmla="*/ 0 h 83"/>
                  <a:gd name="T34" fmla="*/ 50 w 193"/>
                  <a:gd name="T35" fmla="*/ 5 h 83"/>
                  <a:gd name="T36" fmla="*/ 0 w 193"/>
                  <a:gd name="T37" fmla="*/ 23 h 83"/>
                  <a:gd name="T38" fmla="*/ 0 w 193"/>
                  <a:gd name="T39" fmla="*/ 2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93" h="83">
                    <a:moveTo>
                      <a:pt x="0" y="23"/>
                    </a:moveTo>
                    <a:lnTo>
                      <a:pt x="0" y="23"/>
                    </a:lnTo>
                    <a:lnTo>
                      <a:pt x="18" y="37"/>
                    </a:lnTo>
                    <a:lnTo>
                      <a:pt x="36" y="56"/>
                    </a:lnTo>
                    <a:lnTo>
                      <a:pt x="59" y="69"/>
                    </a:lnTo>
                    <a:lnTo>
                      <a:pt x="87" y="79"/>
                    </a:lnTo>
                    <a:lnTo>
                      <a:pt x="124" y="83"/>
                    </a:lnTo>
                    <a:lnTo>
                      <a:pt x="138" y="79"/>
                    </a:lnTo>
                    <a:lnTo>
                      <a:pt x="156" y="74"/>
                    </a:lnTo>
                    <a:lnTo>
                      <a:pt x="175" y="65"/>
                    </a:lnTo>
                    <a:lnTo>
                      <a:pt x="193" y="51"/>
                    </a:lnTo>
                    <a:lnTo>
                      <a:pt x="193" y="51"/>
                    </a:lnTo>
                    <a:lnTo>
                      <a:pt x="184" y="37"/>
                    </a:lnTo>
                    <a:lnTo>
                      <a:pt x="170" y="28"/>
                    </a:lnTo>
                    <a:lnTo>
                      <a:pt x="152" y="14"/>
                    </a:lnTo>
                    <a:lnTo>
                      <a:pt x="124" y="5"/>
                    </a:lnTo>
                    <a:lnTo>
                      <a:pt x="92" y="0"/>
                    </a:lnTo>
                    <a:lnTo>
                      <a:pt x="50" y="5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" name="Freeform 109"/>
              <p:cNvSpPr>
                <a:spLocks/>
              </p:cNvSpPr>
              <p:nvPr/>
            </p:nvSpPr>
            <p:spPr bwMode="auto">
              <a:xfrm>
                <a:off x="1977067" y="2047082"/>
                <a:ext cx="103133" cy="139700"/>
              </a:xfrm>
              <a:custGeom>
                <a:avLst/>
                <a:gdLst>
                  <a:gd name="T0" fmla="*/ 64 w 64"/>
                  <a:gd name="T1" fmla="*/ 88 h 88"/>
                  <a:gd name="T2" fmla="*/ 64 w 64"/>
                  <a:gd name="T3" fmla="*/ 88 h 88"/>
                  <a:gd name="T4" fmla="*/ 55 w 64"/>
                  <a:gd name="T5" fmla="*/ 83 h 88"/>
                  <a:gd name="T6" fmla="*/ 32 w 64"/>
                  <a:gd name="T7" fmla="*/ 74 h 88"/>
                  <a:gd name="T8" fmla="*/ 23 w 64"/>
                  <a:gd name="T9" fmla="*/ 65 h 88"/>
                  <a:gd name="T10" fmla="*/ 14 w 64"/>
                  <a:gd name="T11" fmla="*/ 51 h 88"/>
                  <a:gd name="T12" fmla="*/ 4 w 64"/>
                  <a:gd name="T13" fmla="*/ 28 h 88"/>
                  <a:gd name="T14" fmla="*/ 0 w 64"/>
                  <a:gd name="T15" fmla="*/ 0 h 88"/>
                  <a:gd name="T16" fmla="*/ 0 w 64"/>
                  <a:gd name="T17" fmla="*/ 0 h 88"/>
                  <a:gd name="T18" fmla="*/ 14 w 64"/>
                  <a:gd name="T19" fmla="*/ 5 h 88"/>
                  <a:gd name="T20" fmla="*/ 32 w 64"/>
                  <a:gd name="T21" fmla="*/ 19 h 88"/>
                  <a:gd name="T22" fmla="*/ 46 w 64"/>
                  <a:gd name="T23" fmla="*/ 28 h 88"/>
                  <a:gd name="T24" fmla="*/ 55 w 64"/>
                  <a:gd name="T25" fmla="*/ 42 h 88"/>
                  <a:gd name="T26" fmla="*/ 64 w 64"/>
                  <a:gd name="T27" fmla="*/ 60 h 88"/>
                  <a:gd name="T28" fmla="*/ 64 w 64"/>
                  <a:gd name="T29" fmla="*/ 88 h 88"/>
                  <a:gd name="T30" fmla="*/ 64 w 64"/>
                  <a:gd name="T31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88">
                    <a:moveTo>
                      <a:pt x="64" y="88"/>
                    </a:moveTo>
                    <a:lnTo>
                      <a:pt x="64" y="88"/>
                    </a:lnTo>
                    <a:lnTo>
                      <a:pt x="55" y="83"/>
                    </a:lnTo>
                    <a:lnTo>
                      <a:pt x="32" y="74"/>
                    </a:lnTo>
                    <a:lnTo>
                      <a:pt x="23" y="65"/>
                    </a:lnTo>
                    <a:lnTo>
                      <a:pt x="14" y="51"/>
                    </a:lnTo>
                    <a:lnTo>
                      <a:pt x="4" y="2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5"/>
                    </a:lnTo>
                    <a:lnTo>
                      <a:pt x="32" y="19"/>
                    </a:lnTo>
                    <a:lnTo>
                      <a:pt x="46" y="28"/>
                    </a:lnTo>
                    <a:lnTo>
                      <a:pt x="55" y="42"/>
                    </a:lnTo>
                    <a:lnTo>
                      <a:pt x="64" y="60"/>
                    </a:lnTo>
                    <a:lnTo>
                      <a:pt x="64" y="88"/>
                    </a:lnTo>
                    <a:lnTo>
                      <a:pt x="64" y="8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" name="Freeform 110"/>
              <p:cNvSpPr>
                <a:spLocks/>
              </p:cNvSpPr>
              <p:nvPr/>
            </p:nvSpPr>
            <p:spPr bwMode="auto">
              <a:xfrm>
                <a:off x="2147881" y="2055019"/>
                <a:ext cx="111190" cy="263525"/>
              </a:xfrm>
              <a:custGeom>
                <a:avLst/>
                <a:gdLst>
                  <a:gd name="T0" fmla="*/ 32 w 69"/>
                  <a:gd name="T1" fmla="*/ 166 h 166"/>
                  <a:gd name="T2" fmla="*/ 32 w 69"/>
                  <a:gd name="T3" fmla="*/ 166 h 166"/>
                  <a:gd name="T4" fmla="*/ 23 w 69"/>
                  <a:gd name="T5" fmla="*/ 152 h 166"/>
                  <a:gd name="T6" fmla="*/ 13 w 69"/>
                  <a:gd name="T7" fmla="*/ 133 h 166"/>
                  <a:gd name="T8" fmla="*/ 4 w 69"/>
                  <a:gd name="T9" fmla="*/ 115 h 166"/>
                  <a:gd name="T10" fmla="*/ 0 w 69"/>
                  <a:gd name="T11" fmla="*/ 87 h 166"/>
                  <a:gd name="T12" fmla="*/ 4 w 69"/>
                  <a:gd name="T13" fmla="*/ 60 h 166"/>
                  <a:gd name="T14" fmla="*/ 18 w 69"/>
                  <a:gd name="T15" fmla="*/ 32 h 166"/>
                  <a:gd name="T16" fmla="*/ 41 w 69"/>
                  <a:gd name="T17" fmla="*/ 0 h 166"/>
                  <a:gd name="T18" fmla="*/ 41 w 69"/>
                  <a:gd name="T19" fmla="*/ 0 h 166"/>
                  <a:gd name="T20" fmla="*/ 50 w 69"/>
                  <a:gd name="T21" fmla="*/ 14 h 166"/>
                  <a:gd name="T22" fmla="*/ 55 w 69"/>
                  <a:gd name="T23" fmla="*/ 32 h 166"/>
                  <a:gd name="T24" fmla="*/ 64 w 69"/>
                  <a:gd name="T25" fmla="*/ 51 h 166"/>
                  <a:gd name="T26" fmla="*/ 69 w 69"/>
                  <a:gd name="T27" fmla="*/ 78 h 166"/>
                  <a:gd name="T28" fmla="*/ 64 w 69"/>
                  <a:gd name="T29" fmla="*/ 106 h 166"/>
                  <a:gd name="T30" fmla="*/ 55 w 69"/>
                  <a:gd name="T31" fmla="*/ 133 h 166"/>
                  <a:gd name="T32" fmla="*/ 32 w 69"/>
                  <a:gd name="T33" fmla="*/ 166 h 166"/>
                  <a:gd name="T34" fmla="*/ 32 w 69"/>
                  <a:gd name="T35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9" h="166">
                    <a:moveTo>
                      <a:pt x="32" y="166"/>
                    </a:moveTo>
                    <a:lnTo>
                      <a:pt x="32" y="166"/>
                    </a:lnTo>
                    <a:lnTo>
                      <a:pt x="23" y="152"/>
                    </a:lnTo>
                    <a:lnTo>
                      <a:pt x="13" y="133"/>
                    </a:lnTo>
                    <a:lnTo>
                      <a:pt x="4" y="115"/>
                    </a:lnTo>
                    <a:lnTo>
                      <a:pt x="0" y="87"/>
                    </a:lnTo>
                    <a:lnTo>
                      <a:pt x="4" y="60"/>
                    </a:lnTo>
                    <a:lnTo>
                      <a:pt x="18" y="32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50" y="14"/>
                    </a:lnTo>
                    <a:lnTo>
                      <a:pt x="55" y="32"/>
                    </a:lnTo>
                    <a:lnTo>
                      <a:pt x="64" y="51"/>
                    </a:lnTo>
                    <a:lnTo>
                      <a:pt x="69" y="78"/>
                    </a:lnTo>
                    <a:lnTo>
                      <a:pt x="64" y="106"/>
                    </a:lnTo>
                    <a:lnTo>
                      <a:pt x="55" y="133"/>
                    </a:lnTo>
                    <a:lnTo>
                      <a:pt x="32" y="166"/>
                    </a:lnTo>
                    <a:lnTo>
                      <a:pt x="32" y="16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" name="Freeform 111"/>
              <p:cNvSpPr>
                <a:spLocks/>
              </p:cNvSpPr>
              <p:nvPr/>
            </p:nvSpPr>
            <p:spPr bwMode="auto">
              <a:xfrm>
                <a:off x="1293813" y="2266157"/>
                <a:ext cx="215934" cy="277813"/>
              </a:xfrm>
              <a:custGeom>
                <a:avLst/>
                <a:gdLst>
                  <a:gd name="T0" fmla="*/ 0 w 134"/>
                  <a:gd name="T1" fmla="*/ 0 h 175"/>
                  <a:gd name="T2" fmla="*/ 0 w 134"/>
                  <a:gd name="T3" fmla="*/ 0 h 175"/>
                  <a:gd name="T4" fmla="*/ 0 w 134"/>
                  <a:gd name="T5" fmla="*/ 28 h 175"/>
                  <a:gd name="T6" fmla="*/ 5 w 134"/>
                  <a:gd name="T7" fmla="*/ 56 h 175"/>
                  <a:gd name="T8" fmla="*/ 14 w 134"/>
                  <a:gd name="T9" fmla="*/ 83 h 175"/>
                  <a:gd name="T10" fmla="*/ 28 w 134"/>
                  <a:gd name="T11" fmla="*/ 115 h 175"/>
                  <a:gd name="T12" fmla="*/ 42 w 134"/>
                  <a:gd name="T13" fmla="*/ 129 h 175"/>
                  <a:gd name="T14" fmla="*/ 51 w 134"/>
                  <a:gd name="T15" fmla="*/ 143 h 175"/>
                  <a:gd name="T16" fmla="*/ 69 w 134"/>
                  <a:gd name="T17" fmla="*/ 157 h 175"/>
                  <a:gd name="T18" fmla="*/ 88 w 134"/>
                  <a:gd name="T19" fmla="*/ 166 h 175"/>
                  <a:gd name="T20" fmla="*/ 111 w 134"/>
                  <a:gd name="T21" fmla="*/ 171 h 175"/>
                  <a:gd name="T22" fmla="*/ 134 w 134"/>
                  <a:gd name="T23" fmla="*/ 175 h 175"/>
                  <a:gd name="T24" fmla="*/ 134 w 134"/>
                  <a:gd name="T25" fmla="*/ 175 h 175"/>
                  <a:gd name="T26" fmla="*/ 134 w 134"/>
                  <a:gd name="T27" fmla="*/ 157 h 175"/>
                  <a:gd name="T28" fmla="*/ 134 w 134"/>
                  <a:gd name="T29" fmla="*/ 138 h 175"/>
                  <a:gd name="T30" fmla="*/ 129 w 134"/>
                  <a:gd name="T31" fmla="*/ 115 h 175"/>
                  <a:gd name="T32" fmla="*/ 115 w 134"/>
                  <a:gd name="T33" fmla="*/ 88 h 175"/>
                  <a:gd name="T34" fmla="*/ 92 w 134"/>
                  <a:gd name="T35" fmla="*/ 60 h 175"/>
                  <a:gd name="T36" fmla="*/ 55 w 134"/>
                  <a:gd name="T37" fmla="*/ 28 h 175"/>
                  <a:gd name="T38" fmla="*/ 0 w 134"/>
                  <a:gd name="T39" fmla="*/ 0 h 175"/>
                  <a:gd name="T40" fmla="*/ 0 w 134"/>
                  <a:gd name="T4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4" h="175">
                    <a:moveTo>
                      <a:pt x="0" y="0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5" y="56"/>
                    </a:lnTo>
                    <a:lnTo>
                      <a:pt x="14" y="83"/>
                    </a:lnTo>
                    <a:lnTo>
                      <a:pt x="28" y="115"/>
                    </a:lnTo>
                    <a:lnTo>
                      <a:pt x="42" y="129"/>
                    </a:lnTo>
                    <a:lnTo>
                      <a:pt x="51" y="143"/>
                    </a:lnTo>
                    <a:lnTo>
                      <a:pt x="69" y="157"/>
                    </a:lnTo>
                    <a:lnTo>
                      <a:pt x="88" y="166"/>
                    </a:lnTo>
                    <a:lnTo>
                      <a:pt x="111" y="171"/>
                    </a:lnTo>
                    <a:lnTo>
                      <a:pt x="134" y="175"/>
                    </a:lnTo>
                    <a:lnTo>
                      <a:pt x="134" y="175"/>
                    </a:lnTo>
                    <a:lnTo>
                      <a:pt x="134" y="157"/>
                    </a:lnTo>
                    <a:lnTo>
                      <a:pt x="134" y="138"/>
                    </a:lnTo>
                    <a:lnTo>
                      <a:pt x="129" y="115"/>
                    </a:lnTo>
                    <a:lnTo>
                      <a:pt x="115" y="88"/>
                    </a:lnTo>
                    <a:lnTo>
                      <a:pt x="92" y="60"/>
                    </a:lnTo>
                    <a:lnTo>
                      <a:pt x="55" y="2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" name="Freeform 112"/>
              <p:cNvSpPr>
                <a:spLocks/>
              </p:cNvSpPr>
              <p:nvPr/>
            </p:nvSpPr>
            <p:spPr bwMode="auto">
              <a:xfrm>
                <a:off x="1509747" y="2245519"/>
                <a:ext cx="74127" cy="182563"/>
              </a:xfrm>
              <a:custGeom>
                <a:avLst/>
                <a:gdLst>
                  <a:gd name="T0" fmla="*/ 14 w 46"/>
                  <a:gd name="T1" fmla="*/ 115 h 115"/>
                  <a:gd name="T2" fmla="*/ 14 w 46"/>
                  <a:gd name="T3" fmla="*/ 115 h 115"/>
                  <a:gd name="T4" fmla="*/ 9 w 46"/>
                  <a:gd name="T5" fmla="*/ 105 h 115"/>
                  <a:gd name="T6" fmla="*/ 4 w 46"/>
                  <a:gd name="T7" fmla="*/ 96 h 115"/>
                  <a:gd name="T8" fmla="*/ 0 w 46"/>
                  <a:gd name="T9" fmla="*/ 82 h 115"/>
                  <a:gd name="T10" fmla="*/ 0 w 46"/>
                  <a:gd name="T11" fmla="*/ 64 h 115"/>
                  <a:gd name="T12" fmla="*/ 4 w 46"/>
                  <a:gd name="T13" fmla="*/ 46 h 115"/>
                  <a:gd name="T14" fmla="*/ 14 w 46"/>
                  <a:gd name="T15" fmla="*/ 23 h 115"/>
                  <a:gd name="T16" fmla="*/ 32 w 46"/>
                  <a:gd name="T17" fmla="*/ 0 h 115"/>
                  <a:gd name="T18" fmla="*/ 32 w 46"/>
                  <a:gd name="T19" fmla="*/ 0 h 115"/>
                  <a:gd name="T20" fmla="*/ 37 w 46"/>
                  <a:gd name="T21" fmla="*/ 9 h 115"/>
                  <a:gd name="T22" fmla="*/ 46 w 46"/>
                  <a:gd name="T23" fmla="*/ 36 h 115"/>
                  <a:gd name="T24" fmla="*/ 46 w 46"/>
                  <a:gd name="T25" fmla="*/ 55 h 115"/>
                  <a:gd name="T26" fmla="*/ 41 w 46"/>
                  <a:gd name="T27" fmla="*/ 73 h 115"/>
                  <a:gd name="T28" fmla="*/ 32 w 46"/>
                  <a:gd name="T29" fmla="*/ 96 h 115"/>
                  <a:gd name="T30" fmla="*/ 14 w 46"/>
                  <a:gd name="T31" fmla="*/ 115 h 115"/>
                  <a:gd name="T32" fmla="*/ 14 w 46"/>
                  <a:gd name="T3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115">
                    <a:moveTo>
                      <a:pt x="14" y="115"/>
                    </a:moveTo>
                    <a:lnTo>
                      <a:pt x="14" y="115"/>
                    </a:lnTo>
                    <a:lnTo>
                      <a:pt x="9" y="105"/>
                    </a:lnTo>
                    <a:lnTo>
                      <a:pt x="4" y="96"/>
                    </a:lnTo>
                    <a:lnTo>
                      <a:pt x="0" y="82"/>
                    </a:lnTo>
                    <a:lnTo>
                      <a:pt x="0" y="64"/>
                    </a:lnTo>
                    <a:lnTo>
                      <a:pt x="4" y="46"/>
                    </a:lnTo>
                    <a:lnTo>
                      <a:pt x="14" y="23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7" y="9"/>
                    </a:lnTo>
                    <a:lnTo>
                      <a:pt x="46" y="36"/>
                    </a:lnTo>
                    <a:lnTo>
                      <a:pt x="46" y="55"/>
                    </a:lnTo>
                    <a:lnTo>
                      <a:pt x="41" y="73"/>
                    </a:lnTo>
                    <a:lnTo>
                      <a:pt x="32" y="96"/>
                    </a:lnTo>
                    <a:lnTo>
                      <a:pt x="14" y="115"/>
                    </a:lnTo>
                    <a:lnTo>
                      <a:pt x="14" y="11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" name="Freeform 113"/>
              <p:cNvSpPr>
                <a:spLocks/>
              </p:cNvSpPr>
              <p:nvPr/>
            </p:nvSpPr>
            <p:spPr bwMode="auto">
              <a:xfrm>
                <a:off x="1524250" y="2428082"/>
                <a:ext cx="214323" cy="196850"/>
              </a:xfrm>
              <a:custGeom>
                <a:avLst/>
                <a:gdLst>
                  <a:gd name="T0" fmla="*/ 0 w 133"/>
                  <a:gd name="T1" fmla="*/ 124 h 124"/>
                  <a:gd name="T2" fmla="*/ 0 w 133"/>
                  <a:gd name="T3" fmla="*/ 124 h 124"/>
                  <a:gd name="T4" fmla="*/ 0 w 133"/>
                  <a:gd name="T5" fmla="*/ 106 h 124"/>
                  <a:gd name="T6" fmla="*/ 5 w 133"/>
                  <a:gd name="T7" fmla="*/ 87 h 124"/>
                  <a:gd name="T8" fmla="*/ 18 w 133"/>
                  <a:gd name="T9" fmla="*/ 64 h 124"/>
                  <a:gd name="T10" fmla="*/ 32 w 133"/>
                  <a:gd name="T11" fmla="*/ 41 h 124"/>
                  <a:gd name="T12" fmla="*/ 55 w 133"/>
                  <a:gd name="T13" fmla="*/ 18 h 124"/>
                  <a:gd name="T14" fmla="*/ 74 w 133"/>
                  <a:gd name="T15" fmla="*/ 13 h 124"/>
                  <a:gd name="T16" fmla="*/ 92 w 133"/>
                  <a:gd name="T17" fmla="*/ 4 h 124"/>
                  <a:gd name="T18" fmla="*/ 110 w 133"/>
                  <a:gd name="T19" fmla="*/ 0 h 124"/>
                  <a:gd name="T20" fmla="*/ 133 w 133"/>
                  <a:gd name="T21" fmla="*/ 0 h 124"/>
                  <a:gd name="T22" fmla="*/ 133 w 133"/>
                  <a:gd name="T23" fmla="*/ 0 h 124"/>
                  <a:gd name="T24" fmla="*/ 129 w 133"/>
                  <a:gd name="T25" fmla="*/ 18 h 124"/>
                  <a:gd name="T26" fmla="*/ 124 w 133"/>
                  <a:gd name="T27" fmla="*/ 36 h 124"/>
                  <a:gd name="T28" fmla="*/ 110 w 133"/>
                  <a:gd name="T29" fmla="*/ 59 h 124"/>
                  <a:gd name="T30" fmla="*/ 92 w 133"/>
                  <a:gd name="T31" fmla="*/ 83 h 124"/>
                  <a:gd name="T32" fmla="*/ 69 w 133"/>
                  <a:gd name="T33" fmla="*/ 101 h 124"/>
                  <a:gd name="T34" fmla="*/ 41 w 133"/>
                  <a:gd name="T35" fmla="*/ 119 h 124"/>
                  <a:gd name="T36" fmla="*/ 0 w 133"/>
                  <a:gd name="T37" fmla="*/ 124 h 124"/>
                  <a:gd name="T38" fmla="*/ 0 w 133"/>
                  <a:gd name="T39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3" h="124">
                    <a:moveTo>
                      <a:pt x="0" y="124"/>
                    </a:moveTo>
                    <a:lnTo>
                      <a:pt x="0" y="124"/>
                    </a:lnTo>
                    <a:lnTo>
                      <a:pt x="0" y="106"/>
                    </a:lnTo>
                    <a:lnTo>
                      <a:pt x="5" y="87"/>
                    </a:lnTo>
                    <a:lnTo>
                      <a:pt x="18" y="64"/>
                    </a:lnTo>
                    <a:lnTo>
                      <a:pt x="32" y="41"/>
                    </a:lnTo>
                    <a:lnTo>
                      <a:pt x="55" y="18"/>
                    </a:lnTo>
                    <a:lnTo>
                      <a:pt x="74" y="13"/>
                    </a:lnTo>
                    <a:lnTo>
                      <a:pt x="92" y="4"/>
                    </a:lnTo>
                    <a:lnTo>
                      <a:pt x="110" y="0"/>
                    </a:lnTo>
                    <a:lnTo>
                      <a:pt x="133" y="0"/>
                    </a:lnTo>
                    <a:lnTo>
                      <a:pt x="133" y="0"/>
                    </a:lnTo>
                    <a:lnTo>
                      <a:pt x="129" y="18"/>
                    </a:lnTo>
                    <a:lnTo>
                      <a:pt x="124" y="36"/>
                    </a:lnTo>
                    <a:lnTo>
                      <a:pt x="110" y="59"/>
                    </a:lnTo>
                    <a:lnTo>
                      <a:pt x="92" y="83"/>
                    </a:lnTo>
                    <a:lnTo>
                      <a:pt x="69" y="101"/>
                    </a:lnTo>
                    <a:lnTo>
                      <a:pt x="41" y="119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2" name="Freeform 114"/>
              <p:cNvSpPr>
                <a:spLocks/>
              </p:cNvSpPr>
              <p:nvPr/>
            </p:nvSpPr>
            <p:spPr bwMode="auto">
              <a:xfrm>
                <a:off x="2584583" y="3501232"/>
                <a:ext cx="244940" cy="277813"/>
              </a:xfrm>
              <a:custGeom>
                <a:avLst/>
                <a:gdLst>
                  <a:gd name="T0" fmla="*/ 152 w 152"/>
                  <a:gd name="T1" fmla="*/ 0 h 175"/>
                  <a:gd name="T2" fmla="*/ 152 w 152"/>
                  <a:gd name="T3" fmla="*/ 0 h 175"/>
                  <a:gd name="T4" fmla="*/ 124 w 152"/>
                  <a:gd name="T5" fmla="*/ 10 h 175"/>
                  <a:gd name="T6" fmla="*/ 101 w 152"/>
                  <a:gd name="T7" fmla="*/ 19 h 175"/>
                  <a:gd name="T8" fmla="*/ 69 w 152"/>
                  <a:gd name="T9" fmla="*/ 33 h 175"/>
                  <a:gd name="T10" fmla="*/ 42 w 152"/>
                  <a:gd name="T11" fmla="*/ 56 h 175"/>
                  <a:gd name="T12" fmla="*/ 28 w 152"/>
                  <a:gd name="T13" fmla="*/ 69 h 175"/>
                  <a:gd name="T14" fmla="*/ 19 w 152"/>
                  <a:gd name="T15" fmla="*/ 83 h 175"/>
                  <a:gd name="T16" fmla="*/ 9 w 152"/>
                  <a:gd name="T17" fmla="*/ 102 h 175"/>
                  <a:gd name="T18" fmla="*/ 5 w 152"/>
                  <a:gd name="T19" fmla="*/ 125 h 175"/>
                  <a:gd name="T20" fmla="*/ 0 w 152"/>
                  <a:gd name="T21" fmla="*/ 148 h 175"/>
                  <a:gd name="T22" fmla="*/ 5 w 152"/>
                  <a:gd name="T23" fmla="*/ 175 h 175"/>
                  <a:gd name="T24" fmla="*/ 5 w 152"/>
                  <a:gd name="T25" fmla="*/ 175 h 175"/>
                  <a:gd name="T26" fmla="*/ 23 w 152"/>
                  <a:gd name="T27" fmla="*/ 171 h 175"/>
                  <a:gd name="T28" fmla="*/ 42 w 152"/>
                  <a:gd name="T29" fmla="*/ 166 h 175"/>
                  <a:gd name="T30" fmla="*/ 65 w 152"/>
                  <a:gd name="T31" fmla="*/ 157 h 175"/>
                  <a:gd name="T32" fmla="*/ 88 w 152"/>
                  <a:gd name="T33" fmla="*/ 134 h 175"/>
                  <a:gd name="T34" fmla="*/ 115 w 152"/>
                  <a:gd name="T35" fmla="*/ 106 h 175"/>
                  <a:gd name="T36" fmla="*/ 134 w 152"/>
                  <a:gd name="T37" fmla="*/ 60 h 175"/>
                  <a:gd name="T38" fmla="*/ 152 w 152"/>
                  <a:gd name="T39" fmla="*/ 0 h 175"/>
                  <a:gd name="T40" fmla="*/ 152 w 152"/>
                  <a:gd name="T41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" h="175">
                    <a:moveTo>
                      <a:pt x="152" y="0"/>
                    </a:moveTo>
                    <a:lnTo>
                      <a:pt x="152" y="0"/>
                    </a:lnTo>
                    <a:lnTo>
                      <a:pt x="124" y="10"/>
                    </a:lnTo>
                    <a:lnTo>
                      <a:pt x="101" y="19"/>
                    </a:lnTo>
                    <a:lnTo>
                      <a:pt x="69" y="33"/>
                    </a:lnTo>
                    <a:lnTo>
                      <a:pt x="42" y="56"/>
                    </a:lnTo>
                    <a:lnTo>
                      <a:pt x="28" y="69"/>
                    </a:lnTo>
                    <a:lnTo>
                      <a:pt x="19" y="83"/>
                    </a:lnTo>
                    <a:lnTo>
                      <a:pt x="9" y="102"/>
                    </a:lnTo>
                    <a:lnTo>
                      <a:pt x="5" y="125"/>
                    </a:lnTo>
                    <a:lnTo>
                      <a:pt x="0" y="148"/>
                    </a:lnTo>
                    <a:lnTo>
                      <a:pt x="5" y="175"/>
                    </a:lnTo>
                    <a:lnTo>
                      <a:pt x="5" y="175"/>
                    </a:lnTo>
                    <a:lnTo>
                      <a:pt x="23" y="171"/>
                    </a:lnTo>
                    <a:lnTo>
                      <a:pt x="42" y="166"/>
                    </a:lnTo>
                    <a:lnTo>
                      <a:pt x="65" y="157"/>
                    </a:lnTo>
                    <a:lnTo>
                      <a:pt x="88" y="134"/>
                    </a:lnTo>
                    <a:lnTo>
                      <a:pt x="115" y="106"/>
                    </a:lnTo>
                    <a:lnTo>
                      <a:pt x="134" y="60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" name="Freeform 115"/>
              <p:cNvSpPr>
                <a:spLocks/>
              </p:cNvSpPr>
              <p:nvPr/>
            </p:nvSpPr>
            <p:spPr bwMode="auto">
              <a:xfrm>
                <a:off x="2718334" y="3736182"/>
                <a:ext cx="193374" cy="73025"/>
              </a:xfrm>
              <a:custGeom>
                <a:avLst/>
                <a:gdLst>
                  <a:gd name="T0" fmla="*/ 0 w 120"/>
                  <a:gd name="T1" fmla="*/ 27 h 46"/>
                  <a:gd name="T2" fmla="*/ 0 w 120"/>
                  <a:gd name="T3" fmla="*/ 27 h 46"/>
                  <a:gd name="T4" fmla="*/ 5 w 120"/>
                  <a:gd name="T5" fmla="*/ 18 h 46"/>
                  <a:gd name="T6" fmla="*/ 14 w 120"/>
                  <a:gd name="T7" fmla="*/ 9 h 46"/>
                  <a:gd name="T8" fmla="*/ 28 w 120"/>
                  <a:gd name="T9" fmla="*/ 4 h 46"/>
                  <a:gd name="T10" fmla="*/ 46 w 120"/>
                  <a:gd name="T11" fmla="*/ 0 h 46"/>
                  <a:gd name="T12" fmla="*/ 64 w 120"/>
                  <a:gd name="T13" fmla="*/ 0 h 46"/>
                  <a:gd name="T14" fmla="*/ 92 w 120"/>
                  <a:gd name="T15" fmla="*/ 4 h 46"/>
                  <a:gd name="T16" fmla="*/ 120 w 120"/>
                  <a:gd name="T17" fmla="*/ 18 h 46"/>
                  <a:gd name="T18" fmla="*/ 120 w 120"/>
                  <a:gd name="T19" fmla="*/ 18 h 46"/>
                  <a:gd name="T20" fmla="*/ 110 w 120"/>
                  <a:gd name="T21" fmla="*/ 27 h 46"/>
                  <a:gd name="T22" fmla="*/ 83 w 120"/>
                  <a:gd name="T23" fmla="*/ 41 h 46"/>
                  <a:gd name="T24" fmla="*/ 64 w 120"/>
                  <a:gd name="T25" fmla="*/ 46 h 46"/>
                  <a:gd name="T26" fmla="*/ 46 w 120"/>
                  <a:gd name="T27" fmla="*/ 46 h 46"/>
                  <a:gd name="T28" fmla="*/ 23 w 120"/>
                  <a:gd name="T29" fmla="*/ 37 h 46"/>
                  <a:gd name="T30" fmla="*/ 0 w 120"/>
                  <a:gd name="T31" fmla="*/ 27 h 46"/>
                  <a:gd name="T32" fmla="*/ 0 w 120"/>
                  <a:gd name="T33" fmla="*/ 2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46">
                    <a:moveTo>
                      <a:pt x="0" y="27"/>
                    </a:moveTo>
                    <a:lnTo>
                      <a:pt x="0" y="27"/>
                    </a:lnTo>
                    <a:lnTo>
                      <a:pt x="5" y="18"/>
                    </a:lnTo>
                    <a:lnTo>
                      <a:pt x="14" y="9"/>
                    </a:lnTo>
                    <a:lnTo>
                      <a:pt x="28" y="4"/>
                    </a:lnTo>
                    <a:lnTo>
                      <a:pt x="46" y="0"/>
                    </a:lnTo>
                    <a:lnTo>
                      <a:pt x="64" y="0"/>
                    </a:lnTo>
                    <a:lnTo>
                      <a:pt x="92" y="4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0" y="27"/>
                    </a:lnTo>
                    <a:lnTo>
                      <a:pt x="83" y="41"/>
                    </a:lnTo>
                    <a:lnTo>
                      <a:pt x="64" y="46"/>
                    </a:lnTo>
                    <a:lnTo>
                      <a:pt x="46" y="46"/>
                    </a:lnTo>
                    <a:lnTo>
                      <a:pt x="23" y="3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" name="Freeform 116"/>
              <p:cNvSpPr>
                <a:spLocks/>
              </p:cNvSpPr>
              <p:nvPr/>
            </p:nvSpPr>
            <p:spPr bwMode="auto">
              <a:xfrm>
                <a:off x="2792459" y="3708852"/>
                <a:ext cx="251386" cy="182563"/>
              </a:xfrm>
              <a:custGeom>
                <a:avLst/>
                <a:gdLst>
                  <a:gd name="T0" fmla="*/ 0 w 156"/>
                  <a:gd name="T1" fmla="*/ 0 h 115"/>
                  <a:gd name="T2" fmla="*/ 0 w 156"/>
                  <a:gd name="T3" fmla="*/ 0 h 115"/>
                  <a:gd name="T4" fmla="*/ 23 w 156"/>
                  <a:gd name="T5" fmla="*/ 0 h 115"/>
                  <a:gd name="T6" fmla="*/ 41 w 156"/>
                  <a:gd name="T7" fmla="*/ 0 h 115"/>
                  <a:gd name="T8" fmla="*/ 69 w 156"/>
                  <a:gd name="T9" fmla="*/ 4 h 115"/>
                  <a:gd name="T10" fmla="*/ 96 w 156"/>
                  <a:gd name="T11" fmla="*/ 18 h 115"/>
                  <a:gd name="T12" fmla="*/ 119 w 156"/>
                  <a:gd name="T13" fmla="*/ 37 h 115"/>
                  <a:gd name="T14" fmla="*/ 133 w 156"/>
                  <a:gd name="T15" fmla="*/ 50 h 115"/>
                  <a:gd name="T16" fmla="*/ 142 w 156"/>
                  <a:gd name="T17" fmla="*/ 69 h 115"/>
                  <a:gd name="T18" fmla="*/ 151 w 156"/>
                  <a:gd name="T19" fmla="*/ 87 h 115"/>
                  <a:gd name="T20" fmla="*/ 156 w 156"/>
                  <a:gd name="T21" fmla="*/ 115 h 115"/>
                  <a:gd name="T22" fmla="*/ 156 w 156"/>
                  <a:gd name="T23" fmla="*/ 115 h 115"/>
                  <a:gd name="T24" fmla="*/ 138 w 156"/>
                  <a:gd name="T25" fmla="*/ 110 h 115"/>
                  <a:gd name="T26" fmla="*/ 119 w 156"/>
                  <a:gd name="T27" fmla="*/ 110 h 115"/>
                  <a:gd name="T28" fmla="*/ 92 w 156"/>
                  <a:gd name="T29" fmla="*/ 101 h 115"/>
                  <a:gd name="T30" fmla="*/ 64 w 156"/>
                  <a:gd name="T31" fmla="*/ 87 h 115"/>
                  <a:gd name="T32" fmla="*/ 41 w 156"/>
                  <a:gd name="T33" fmla="*/ 69 h 115"/>
                  <a:gd name="T34" fmla="*/ 18 w 156"/>
                  <a:gd name="T35" fmla="*/ 37 h 115"/>
                  <a:gd name="T36" fmla="*/ 9 w 156"/>
                  <a:gd name="T37" fmla="*/ 18 h 115"/>
                  <a:gd name="T38" fmla="*/ 0 w 156"/>
                  <a:gd name="T39" fmla="*/ 0 h 115"/>
                  <a:gd name="T40" fmla="*/ 0 w 156"/>
                  <a:gd name="T41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6" h="115">
                    <a:moveTo>
                      <a:pt x="0" y="0"/>
                    </a:moveTo>
                    <a:lnTo>
                      <a:pt x="0" y="0"/>
                    </a:lnTo>
                    <a:lnTo>
                      <a:pt x="23" y="0"/>
                    </a:lnTo>
                    <a:lnTo>
                      <a:pt x="41" y="0"/>
                    </a:lnTo>
                    <a:lnTo>
                      <a:pt x="69" y="4"/>
                    </a:lnTo>
                    <a:lnTo>
                      <a:pt x="96" y="18"/>
                    </a:lnTo>
                    <a:lnTo>
                      <a:pt x="119" y="37"/>
                    </a:lnTo>
                    <a:lnTo>
                      <a:pt x="133" y="50"/>
                    </a:lnTo>
                    <a:lnTo>
                      <a:pt x="142" y="69"/>
                    </a:lnTo>
                    <a:lnTo>
                      <a:pt x="151" y="87"/>
                    </a:lnTo>
                    <a:lnTo>
                      <a:pt x="156" y="115"/>
                    </a:lnTo>
                    <a:lnTo>
                      <a:pt x="156" y="115"/>
                    </a:lnTo>
                    <a:lnTo>
                      <a:pt x="138" y="110"/>
                    </a:lnTo>
                    <a:lnTo>
                      <a:pt x="119" y="110"/>
                    </a:lnTo>
                    <a:lnTo>
                      <a:pt x="92" y="101"/>
                    </a:lnTo>
                    <a:lnTo>
                      <a:pt x="64" y="87"/>
                    </a:lnTo>
                    <a:lnTo>
                      <a:pt x="41" y="69"/>
                    </a:lnTo>
                    <a:lnTo>
                      <a:pt x="18" y="37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" name="Freeform 117"/>
              <p:cNvSpPr>
                <a:spLocks/>
              </p:cNvSpPr>
              <p:nvPr/>
            </p:nvSpPr>
            <p:spPr bwMode="auto">
              <a:xfrm>
                <a:off x="723360" y="2851944"/>
                <a:ext cx="362576" cy="168275"/>
              </a:xfrm>
              <a:custGeom>
                <a:avLst/>
                <a:gdLst>
                  <a:gd name="T0" fmla="*/ 0 w 225"/>
                  <a:gd name="T1" fmla="*/ 4 h 106"/>
                  <a:gd name="T2" fmla="*/ 0 w 225"/>
                  <a:gd name="T3" fmla="*/ 4 h 106"/>
                  <a:gd name="T4" fmla="*/ 18 w 225"/>
                  <a:gd name="T5" fmla="*/ 27 h 106"/>
                  <a:gd name="T6" fmla="*/ 37 w 225"/>
                  <a:gd name="T7" fmla="*/ 50 h 106"/>
                  <a:gd name="T8" fmla="*/ 64 w 225"/>
                  <a:gd name="T9" fmla="*/ 73 h 106"/>
                  <a:gd name="T10" fmla="*/ 97 w 225"/>
                  <a:gd name="T11" fmla="*/ 92 h 106"/>
                  <a:gd name="T12" fmla="*/ 115 w 225"/>
                  <a:gd name="T13" fmla="*/ 101 h 106"/>
                  <a:gd name="T14" fmla="*/ 133 w 225"/>
                  <a:gd name="T15" fmla="*/ 101 h 106"/>
                  <a:gd name="T16" fmla="*/ 156 w 225"/>
                  <a:gd name="T17" fmla="*/ 106 h 106"/>
                  <a:gd name="T18" fmla="*/ 179 w 225"/>
                  <a:gd name="T19" fmla="*/ 101 h 106"/>
                  <a:gd name="T20" fmla="*/ 202 w 225"/>
                  <a:gd name="T21" fmla="*/ 92 h 106"/>
                  <a:gd name="T22" fmla="*/ 225 w 225"/>
                  <a:gd name="T23" fmla="*/ 83 h 106"/>
                  <a:gd name="T24" fmla="*/ 225 w 225"/>
                  <a:gd name="T25" fmla="*/ 83 h 106"/>
                  <a:gd name="T26" fmla="*/ 216 w 225"/>
                  <a:gd name="T27" fmla="*/ 64 h 106"/>
                  <a:gd name="T28" fmla="*/ 207 w 225"/>
                  <a:gd name="T29" fmla="*/ 50 h 106"/>
                  <a:gd name="T30" fmla="*/ 184 w 225"/>
                  <a:gd name="T31" fmla="*/ 32 h 106"/>
                  <a:gd name="T32" fmla="*/ 156 w 225"/>
                  <a:gd name="T33" fmla="*/ 13 h 106"/>
                  <a:gd name="T34" fmla="*/ 115 w 225"/>
                  <a:gd name="T35" fmla="*/ 4 h 106"/>
                  <a:gd name="T36" fmla="*/ 64 w 225"/>
                  <a:gd name="T37" fmla="*/ 0 h 106"/>
                  <a:gd name="T38" fmla="*/ 37 w 225"/>
                  <a:gd name="T39" fmla="*/ 0 h 106"/>
                  <a:gd name="T40" fmla="*/ 0 w 225"/>
                  <a:gd name="T41" fmla="*/ 4 h 106"/>
                  <a:gd name="T42" fmla="*/ 0 w 225"/>
                  <a:gd name="T43" fmla="*/ 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5" h="106">
                    <a:moveTo>
                      <a:pt x="0" y="4"/>
                    </a:moveTo>
                    <a:lnTo>
                      <a:pt x="0" y="4"/>
                    </a:lnTo>
                    <a:lnTo>
                      <a:pt x="18" y="27"/>
                    </a:lnTo>
                    <a:lnTo>
                      <a:pt x="37" y="50"/>
                    </a:lnTo>
                    <a:lnTo>
                      <a:pt x="64" y="73"/>
                    </a:lnTo>
                    <a:lnTo>
                      <a:pt x="97" y="92"/>
                    </a:lnTo>
                    <a:lnTo>
                      <a:pt x="115" y="101"/>
                    </a:lnTo>
                    <a:lnTo>
                      <a:pt x="133" y="101"/>
                    </a:lnTo>
                    <a:lnTo>
                      <a:pt x="156" y="106"/>
                    </a:lnTo>
                    <a:lnTo>
                      <a:pt x="179" y="101"/>
                    </a:lnTo>
                    <a:lnTo>
                      <a:pt x="202" y="92"/>
                    </a:lnTo>
                    <a:lnTo>
                      <a:pt x="225" y="83"/>
                    </a:lnTo>
                    <a:lnTo>
                      <a:pt x="225" y="83"/>
                    </a:lnTo>
                    <a:lnTo>
                      <a:pt x="216" y="64"/>
                    </a:lnTo>
                    <a:lnTo>
                      <a:pt x="207" y="50"/>
                    </a:lnTo>
                    <a:lnTo>
                      <a:pt x="184" y="32"/>
                    </a:lnTo>
                    <a:lnTo>
                      <a:pt x="156" y="13"/>
                    </a:lnTo>
                    <a:lnTo>
                      <a:pt x="115" y="4"/>
                    </a:lnTo>
                    <a:lnTo>
                      <a:pt x="64" y="0"/>
                    </a:lnTo>
                    <a:lnTo>
                      <a:pt x="37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" name="Freeform 118"/>
              <p:cNvSpPr>
                <a:spLocks/>
              </p:cNvSpPr>
              <p:nvPr/>
            </p:nvSpPr>
            <p:spPr bwMode="auto">
              <a:xfrm>
                <a:off x="945740" y="2675732"/>
                <a:ext cx="96687" cy="182563"/>
              </a:xfrm>
              <a:custGeom>
                <a:avLst/>
                <a:gdLst>
                  <a:gd name="T0" fmla="*/ 60 w 60"/>
                  <a:gd name="T1" fmla="*/ 115 h 115"/>
                  <a:gd name="T2" fmla="*/ 60 w 60"/>
                  <a:gd name="T3" fmla="*/ 115 h 115"/>
                  <a:gd name="T4" fmla="*/ 46 w 60"/>
                  <a:gd name="T5" fmla="*/ 115 h 115"/>
                  <a:gd name="T6" fmla="*/ 37 w 60"/>
                  <a:gd name="T7" fmla="*/ 106 h 115"/>
                  <a:gd name="T8" fmla="*/ 23 w 60"/>
                  <a:gd name="T9" fmla="*/ 97 h 115"/>
                  <a:gd name="T10" fmla="*/ 14 w 60"/>
                  <a:gd name="T11" fmla="*/ 83 h 115"/>
                  <a:gd name="T12" fmla="*/ 5 w 60"/>
                  <a:gd name="T13" fmla="*/ 60 h 115"/>
                  <a:gd name="T14" fmla="*/ 0 w 60"/>
                  <a:gd name="T15" fmla="*/ 37 h 115"/>
                  <a:gd name="T16" fmla="*/ 5 w 60"/>
                  <a:gd name="T17" fmla="*/ 0 h 115"/>
                  <a:gd name="T18" fmla="*/ 5 w 60"/>
                  <a:gd name="T19" fmla="*/ 0 h 115"/>
                  <a:gd name="T20" fmla="*/ 14 w 60"/>
                  <a:gd name="T21" fmla="*/ 9 h 115"/>
                  <a:gd name="T22" fmla="*/ 37 w 60"/>
                  <a:gd name="T23" fmla="*/ 28 h 115"/>
                  <a:gd name="T24" fmla="*/ 51 w 60"/>
                  <a:gd name="T25" fmla="*/ 46 h 115"/>
                  <a:gd name="T26" fmla="*/ 55 w 60"/>
                  <a:gd name="T27" fmla="*/ 65 h 115"/>
                  <a:gd name="T28" fmla="*/ 60 w 60"/>
                  <a:gd name="T29" fmla="*/ 88 h 115"/>
                  <a:gd name="T30" fmla="*/ 60 w 60"/>
                  <a:gd name="T31" fmla="*/ 115 h 115"/>
                  <a:gd name="T32" fmla="*/ 60 w 60"/>
                  <a:gd name="T3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115">
                    <a:moveTo>
                      <a:pt x="60" y="115"/>
                    </a:moveTo>
                    <a:lnTo>
                      <a:pt x="60" y="115"/>
                    </a:lnTo>
                    <a:lnTo>
                      <a:pt x="46" y="115"/>
                    </a:lnTo>
                    <a:lnTo>
                      <a:pt x="37" y="106"/>
                    </a:lnTo>
                    <a:lnTo>
                      <a:pt x="23" y="97"/>
                    </a:lnTo>
                    <a:lnTo>
                      <a:pt x="14" y="83"/>
                    </a:lnTo>
                    <a:lnTo>
                      <a:pt x="5" y="60"/>
                    </a:lnTo>
                    <a:lnTo>
                      <a:pt x="0" y="37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14" y="9"/>
                    </a:lnTo>
                    <a:lnTo>
                      <a:pt x="37" y="28"/>
                    </a:lnTo>
                    <a:lnTo>
                      <a:pt x="51" y="46"/>
                    </a:lnTo>
                    <a:lnTo>
                      <a:pt x="55" y="65"/>
                    </a:lnTo>
                    <a:lnTo>
                      <a:pt x="60" y="88"/>
                    </a:lnTo>
                    <a:lnTo>
                      <a:pt x="60" y="115"/>
                    </a:lnTo>
                    <a:lnTo>
                      <a:pt x="60" y="115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" name="Freeform 119"/>
              <p:cNvSpPr>
                <a:spLocks/>
              </p:cNvSpPr>
              <p:nvPr/>
            </p:nvSpPr>
            <p:spPr bwMode="auto">
              <a:xfrm>
                <a:off x="1116554" y="2734469"/>
                <a:ext cx="133750" cy="314325"/>
              </a:xfrm>
              <a:custGeom>
                <a:avLst/>
                <a:gdLst>
                  <a:gd name="T0" fmla="*/ 23 w 83"/>
                  <a:gd name="T1" fmla="*/ 198 h 198"/>
                  <a:gd name="T2" fmla="*/ 23 w 83"/>
                  <a:gd name="T3" fmla="*/ 198 h 198"/>
                  <a:gd name="T4" fmla="*/ 14 w 83"/>
                  <a:gd name="T5" fmla="*/ 180 h 198"/>
                  <a:gd name="T6" fmla="*/ 4 w 83"/>
                  <a:gd name="T7" fmla="*/ 157 h 198"/>
                  <a:gd name="T8" fmla="*/ 0 w 83"/>
                  <a:gd name="T9" fmla="*/ 129 h 198"/>
                  <a:gd name="T10" fmla="*/ 0 w 83"/>
                  <a:gd name="T11" fmla="*/ 101 h 198"/>
                  <a:gd name="T12" fmla="*/ 9 w 83"/>
                  <a:gd name="T13" fmla="*/ 69 h 198"/>
                  <a:gd name="T14" fmla="*/ 18 w 83"/>
                  <a:gd name="T15" fmla="*/ 51 h 198"/>
                  <a:gd name="T16" fmla="*/ 32 w 83"/>
                  <a:gd name="T17" fmla="*/ 32 h 198"/>
                  <a:gd name="T18" fmla="*/ 50 w 83"/>
                  <a:gd name="T19" fmla="*/ 18 h 198"/>
                  <a:gd name="T20" fmla="*/ 69 w 83"/>
                  <a:gd name="T21" fmla="*/ 0 h 198"/>
                  <a:gd name="T22" fmla="*/ 69 w 83"/>
                  <a:gd name="T23" fmla="*/ 0 h 198"/>
                  <a:gd name="T24" fmla="*/ 78 w 83"/>
                  <a:gd name="T25" fmla="*/ 18 h 198"/>
                  <a:gd name="T26" fmla="*/ 83 w 83"/>
                  <a:gd name="T27" fmla="*/ 41 h 198"/>
                  <a:gd name="T28" fmla="*/ 83 w 83"/>
                  <a:gd name="T29" fmla="*/ 69 h 198"/>
                  <a:gd name="T30" fmla="*/ 83 w 83"/>
                  <a:gd name="T31" fmla="*/ 101 h 198"/>
                  <a:gd name="T32" fmla="*/ 73 w 83"/>
                  <a:gd name="T33" fmla="*/ 134 h 198"/>
                  <a:gd name="T34" fmla="*/ 55 w 83"/>
                  <a:gd name="T35" fmla="*/ 166 h 198"/>
                  <a:gd name="T36" fmla="*/ 41 w 83"/>
                  <a:gd name="T37" fmla="*/ 184 h 198"/>
                  <a:gd name="T38" fmla="*/ 23 w 83"/>
                  <a:gd name="T39" fmla="*/ 198 h 198"/>
                  <a:gd name="T40" fmla="*/ 23 w 83"/>
                  <a:gd name="T41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98">
                    <a:moveTo>
                      <a:pt x="23" y="198"/>
                    </a:moveTo>
                    <a:lnTo>
                      <a:pt x="23" y="198"/>
                    </a:lnTo>
                    <a:lnTo>
                      <a:pt x="14" y="180"/>
                    </a:lnTo>
                    <a:lnTo>
                      <a:pt x="4" y="157"/>
                    </a:lnTo>
                    <a:lnTo>
                      <a:pt x="0" y="129"/>
                    </a:lnTo>
                    <a:lnTo>
                      <a:pt x="0" y="101"/>
                    </a:lnTo>
                    <a:lnTo>
                      <a:pt x="9" y="69"/>
                    </a:lnTo>
                    <a:lnTo>
                      <a:pt x="18" y="51"/>
                    </a:lnTo>
                    <a:lnTo>
                      <a:pt x="32" y="32"/>
                    </a:lnTo>
                    <a:lnTo>
                      <a:pt x="50" y="18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78" y="18"/>
                    </a:lnTo>
                    <a:lnTo>
                      <a:pt x="83" y="41"/>
                    </a:lnTo>
                    <a:lnTo>
                      <a:pt x="83" y="69"/>
                    </a:lnTo>
                    <a:lnTo>
                      <a:pt x="83" y="101"/>
                    </a:lnTo>
                    <a:lnTo>
                      <a:pt x="73" y="134"/>
                    </a:lnTo>
                    <a:lnTo>
                      <a:pt x="55" y="166"/>
                    </a:lnTo>
                    <a:lnTo>
                      <a:pt x="41" y="184"/>
                    </a:lnTo>
                    <a:lnTo>
                      <a:pt x="23" y="198"/>
                    </a:lnTo>
                    <a:lnTo>
                      <a:pt x="23" y="19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" name="Freeform 120"/>
              <p:cNvSpPr>
                <a:spLocks/>
              </p:cNvSpPr>
              <p:nvPr/>
            </p:nvSpPr>
            <p:spPr bwMode="auto">
              <a:xfrm>
                <a:off x="945740" y="3683794"/>
                <a:ext cx="385136" cy="161925"/>
              </a:xfrm>
              <a:custGeom>
                <a:avLst/>
                <a:gdLst>
                  <a:gd name="T0" fmla="*/ 0 w 239"/>
                  <a:gd name="T1" fmla="*/ 74 h 102"/>
                  <a:gd name="T2" fmla="*/ 0 w 239"/>
                  <a:gd name="T3" fmla="*/ 74 h 102"/>
                  <a:gd name="T4" fmla="*/ 28 w 239"/>
                  <a:gd name="T5" fmla="*/ 88 h 102"/>
                  <a:gd name="T6" fmla="*/ 55 w 239"/>
                  <a:gd name="T7" fmla="*/ 93 h 102"/>
                  <a:gd name="T8" fmla="*/ 92 w 239"/>
                  <a:gd name="T9" fmla="*/ 102 h 102"/>
                  <a:gd name="T10" fmla="*/ 129 w 239"/>
                  <a:gd name="T11" fmla="*/ 102 h 102"/>
                  <a:gd name="T12" fmla="*/ 152 w 239"/>
                  <a:gd name="T13" fmla="*/ 97 h 102"/>
                  <a:gd name="T14" fmla="*/ 170 w 239"/>
                  <a:gd name="T15" fmla="*/ 88 h 102"/>
                  <a:gd name="T16" fmla="*/ 189 w 239"/>
                  <a:gd name="T17" fmla="*/ 79 h 102"/>
                  <a:gd name="T18" fmla="*/ 207 w 239"/>
                  <a:gd name="T19" fmla="*/ 65 h 102"/>
                  <a:gd name="T20" fmla="*/ 225 w 239"/>
                  <a:gd name="T21" fmla="*/ 47 h 102"/>
                  <a:gd name="T22" fmla="*/ 239 w 239"/>
                  <a:gd name="T23" fmla="*/ 24 h 102"/>
                  <a:gd name="T24" fmla="*/ 239 w 239"/>
                  <a:gd name="T25" fmla="*/ 24 h 102"/>
                  <a:gd name="T26" fmla="*/ 221 w 239"/>
                  <a:gd name="T27" fmla="*/ 10 h 102"/>
                  <a:gd name="T28" fmla="*/ 202 w 239"/>
                  <a:gd name="T29" fmla="*/ 5 h 102"/>
                  <a:gd name="T30" fmla="*/ 175 w 239"/>
                  <a:gd name="T31" fmla="*/ 0 h 102"/>
                  <a:gd name="T32" fmla="*/ 143 w 239"/>
                  <a:gd name="T33" fmla="*/ 0 h 102"/>
                  <a:gd name="T34" fmla="*/ 101 w 239"/>
                  <a:gd name="T35" fmla="*/ 10 h 102"/>
                  <a:gd name="T36" fmla="*/ 55 w 239"/>
                  <a:gd name="T37" fmla="*/ 33 h 102"/>
                  <a:gd name="T38" fmla="*/ 28 w 239"/>
                  <a:gd name="T39" fmla="*/ 51 h 102"/>
                  <a:gd name="T40" fmla="*/ 0 w 239"/>
                  <a:gd name="T41" fmla="*/ 74 h 102"/>
                  <a:gd name="T42" fmla="*/ 0 w 239"/>
                  <a:gd name="T43" fmla="*/ 7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9" h="102">
                    <a:moveTo>
                      <a:pt x="0" y="74"/>
                    </a:moveTo>
                    <a:lnTo>
                      <a:pt x="0" y="74"/>
                    </a:lnTo>
                    <a:lnTo>
                      <a:pt x="28" y="88"/>
                    </a:lnTo>
                    <a:lnTo>
                      <a:pt x="55" y="93"/>
                    </a:lnTo>
                    <a:lnTo>
                      <a:pt x="92" y="102"/>
                    </a:lnTo>
                    <a:lnTo>
                      <a:pt x="129" y="102"/>
                    </a:lnTo>
                    <a:lnTo>
                      <a:pt x="152" y="97"/>
                    </a:lnTo>
                    <a:lnTo>
                      <a:pt x="170" y="88"/>
                    </a:lnTo>
                    <a:lnTo>
                      <a:pt x="189" y="79"/>
                    </a:lnTo>
                    <a:lnTo>
                      <a:pt x="207" y="65"/>
                    </a:lnTo>
                    <a:lnTo>
                      <a:pt x="225" y="47"/>
                    </a:lnTo>
                    <a:lnTo>
                      <a:pt x="239" y="24"/>
                    </a:lnTo>
                    <a:lnTo>
                      <a:pt x="239" y="24"/>
                    </a:lnTo>
                    <a:lnTo>
                      <a:pt x="221" y="10"/>
                    </a:lnTo>
                    <a:lnTo>
                      <a:pt x="202" y="5"/>
                    </a:lnTo>
                    <a:lnTo>
                      <a:pt x="175" y="0"/>
                    </a:lnTo>
                    <a:lnTo>
                      <a:pt x="143" y="0"/>
                    </a:lnTo>
                    <a:lnTo>
                      <a:pt x="101" y="10"/>
                    </a:lnTo>
                    <a:lnTo>
                      <a:pt x="55" y="33"/>
                    </a:lnTo>
                    <a:lnTo>
                      <a:pt x="28" y="51"/>
                    </a:lnTo>
                    <a:lnTo>
                      <a:pt x="0" y="74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" name="Freeform 121"/>
              <p:cNvSpPr>
                <a:spLocks/>
              </p:cNvSpPr>
              <p:nvPr/>
            </p:nvSpPr>
            <p:spPr bwMode="auto">
              <a:xfrm>
                <a:off x="1048873" y="3523457"/>
                <a:ext cx="170814" cy="123825"/>
              </a:xfrm>
              <a:custGeom>
                <a:avLst/>
                <a:gdLst>
                  <a:gd name="T0" fmla="*/ 106 w 106"/>
                  <a:gd name="T1" fmla="*/ 74 h 78"/>
                  <a:gd name="T2" fmla="*/ 106 w 106"/>
                  <a:gd name="T3" fmla="*/ 74 h 78"/>
                  <a:gd name="T4" fmla="*/ 97 w 106"/>
                  <a:gd name="T5" fmla="*/ 74 h 78"/>
                  <a:gd name="T6" fmla="*/ 83 w 106"/>
                  <a:gd name="T7" fmla="*/ 78 h 78"/>
                  <a:gd name="T8" fmla="*/ 69 w 106"/>
                  <a:gd name="T9" fmla="*/ 74 h 78"/>
                  <a:gd name="T10" fmla="*/ 51 w 106"/>
                  <a:gd name="T11" fmla="*/ 65 h 78"/>
                  <a:gd name="T12" fmla="*/ 33 w 106"/>
                  <a:gd name="T13" fmla="*/ 51 h 78"/>
                  <a:gd name="T14" fmla="*/ 14 w 106"/>
                  <a:gd name="T15" fmla="*/ 32 h 78"/>
                  <a:gd name="T16" fmla="*/ 0 w 106"/>
                  <a:gd name="T17" fmla="*/ 0 h 78"/>
                  <a:gd name="T18" fmla="*/ 0 w 106"/>
                  <a:gd name="T19" fmla="*/ 0 h 78"/>
                  <a:gd name="T20" fmla="*/ 10 w 106"/>
                  <a:gd name="T21" fmla="*/ 0 h 78"/>
                  <a:gd name="T22" fmla="*/ 42 w 106"/>
                  <a:gd name="T23" fmla="*/ 5 h 78"/>
                  <a:gd name="T24" fmla="*/ 60 w 106"/>
                  <a:gd name="T25" fmla="*/ 14 h 78"/>
                  <a:gd name="T26" fmla="*/ 79 w 106"/>
                  <a:gd name="T27" fmla="*/ 28 h 78"/>
                  <a:gd name="T28" fmla="*/ 97 w 106"/>
                  <a:gd name="T29" fmla="*/ 46 h 78"/>
                  <a:gd name="T30" fmla="*/ 106 w 106"/>
                  <a:gd name="T31" fmla="*/ 74 h 78"/>
                  <a:gd name="T32" fmla="*/ 106 w 106"/>
                  <a:gd name="T3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6" h="78">
                    <a:moveTo>
                      <a:pt x="106" y="74"/>
                    </a:moveTo>
                    <a:lnTo>
                      <a:pt x="106" y="74"/>
                    </a:lnTo>
                    <a:lnTo>
                      <a:pt x="97" y="74"/>
                    </a:lnTo>
                    <a:lnTo>
                      <a:pt x="83" y="78"/>
                    </a:lnTo>
                    <a:lnTo>
                      <a:pt x="69" y="74"/>
                    </a:lnTo>
                    <a:lnTo>
                      <a:pt x="51" y="65"/>
                    </a:lnTo>
                    <a:lnTo>
                      <a:pt x="33" y="51"/>
                    </a:lnTo>
                    <a:lnTo>
                      <a:pt x="14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42" y="5"/>
                    </a:lnTo>
                    <a:lnTo>
                      <a:pt x="60" y="14"/>
                    </a:lnTo>
                    <a:lnTo>
                      <a:pt x="79" y="28"/>
                    </a:lnTo>
                    <a:lnTo>
                      <a:pt x="97" y="46"/>
                    </a:lnTo>
                    <a:lnTo>
                      <a:pt x="106" y="74"/>
                    </a:lnTo>
                    <a:lnTo>
                      <a:pt x="106" y="7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" name="Freeform 122"/>
              <p:cNvSpPr>
                <a:spLocks/>
              </p:cNvSpPr>
              <p:nvPr/>
            </p:nvSpPr>
            <p:spPr bwMode="auto">
              <a:xfrm>
                <a:off x="1293813" y="3428207"/>
                <a:ext cx="148253" cy="314325"/>
              </a:xfrm>
              <a:custGeom>
                <a:avLst/>
                <a:gdLst>
                  <a:gd name="T0" fmla="*/ 79 w 92"/>
                  <a:gd name="T1" fmla="*/ 198 h 198"/>
                  <a:gd name="T2" fmla="*/ 79 w 92"/>
                  <a:gd name="T3" fmla="*/ 198 h 198"/>
                  <a:gd name="T4" fmla="*/ 60 w 92"/>
                  <a:gd name="T5" fmla="*/ 189 h 198"/>
                  <a:gd name="T6" fmla="*/ 42 w 92"/>
                  <a:gd name="T7" fmla="*/ 171 h 198"/>
                  <a:gd name="T8" fmla="*/ 23 w 92"/>
                  <a:gd name="T9" fmla="*/ 152 h 198"/>
                  <a:gd name="T10" fmla="*/ 9 w 92"/>
                  <a:gd name="T11" fmla="*/ 125 h 198"/>
                  <a:gd name="T12" fmla="*/ 0 w 92"/>
                  <a:gd name="T13" fmla="*/ 92 h 198"/>
                  <a:gd name="T14" fmla="*/ 0 w 92"/>
                  <a:gd name="T15" fmla="*/ 69 h 198"/>
                  <a:gd name="T16" fmla="*/ 0 w 92"/>
                  <a:gd name="T17" fmla="*/ 51 h 198"/>
                  <a:gd name="T18" fmla="*/ 9 w 92"/>
                  <a:gd name="T19" fmla="*/ 28 h 198"/>
                  <a:gd name="T20" fmla="*/ 19 w 92"/>
                  <a:gd name="T21" fmla="*/ 0 h 198"/>
                  <a:gd name="T22" fmla="*/ 19 w 92"/>
                  <a:gd name="T23" fmla="*/ 0 h 198"/>
                  <a:gd name="T24" fmla="*/ 32 w 92"/>
                  <a:gd name="T25" fmla="*/ 14 h 198"/>
                  <a:gd name="T26" fmla="*/ 51 w 92"/>
                  <a:gd name="T27" fmla="*/ 33 h 198"/>
                  <a:gd name="T28" fmla="*/ 65 w 92"/>
                  <a:gd name="T29" fmla="*/ 56 h 198"/>
                  <a:gd name="T30" fmla="*/ 79 w 92"/>
                  <a:gd name="T31" fmla="*/ 83 h 198"/>
                  <a:gd name="T32" fmla="*/ 88 w 92"/>
                  <a:gd name="T33" fmla="*/ 115 h 198"/>
                  <a:gd name="T34" fmla="*/ 92 w 92"/>
                  <a:gd name="T35" fmla="*/ 157 h 198"/>
                  <a:gd name="T36" fmla="*/ 88 w 92"/>
                  <a:gd name="T37" fmla="*/ 175 h 198"/>
                  <a:gd name="T38" fmla="*/ 79 w 92"/>
                  <a:gd name="T39" fmla="*/ 198 h 198"/>
                  <a:gd name="T40" fmla="*/ 79 w 92"/>
                  <a:gd name="T41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198">
                    <a:moveTo>
                      <a:pt x="79" y="198"/>
                    </a:moveTo>
                    <a:lnTo>
                      <a:pt x="79" y="198"/>
                    </a:lnTo>
                    <a:lnTo>
                      <a:pt x="60" y="189"/>
                    </a:lnTo>
                    <a:lnTo>
                      <a:pt x="42" y="171"/>
                    </a:lnTo>
                    <a:lnTo>
                      <a:pt x="23" y="152"/>
                    </a:lnTo>
                    <a:lnTo>
                      <a:pt x="9" y="125"/>
                    </a:lnTo>
                    <a:lnTo>
                      <a:pt x="0" y="92"/>
                    </a:lnTo>
                    <a:lnTo>
                      <a:pt x="0" y="69"/>
                    </a:lnTo>
                    <a:lnTo>
                      <a:pt x="0" y="51"/>
                    </a:lnTo>
                    <a:lnTo>
                      <a:pt x="9" y="2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32" y="14"/>
                    </a:lnTo>
                    <a:lnTo>
                      <a:pt x="51" y="33"/>
                    </a:lnTo>
                    <a:lnTo>
                      <a:pt x="65" y="56"/>
                    </a:lnTo>
                    <a:lnTo>
                      <a:pt x="79" y="83"/>
                    </a:lnTo>
                    <a:lnTo>
                      <a:pt x="88" y="115"/>
                    </a:lnTo>
                    <a:lnTo>
                      <a:pt x="92" y="157"/>
                    </a:lnTo>
                    <a:lnTo>
                      <a:pt x="88" y="175"/>
                    </a:lnTo>
                    <a:lnTo>
                      <a:pt x="79" y="198"/>
                    </a:lnTo>
                    <a:lnTo>
                      <a:pt x="79" y="19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" name="Freeform 123"/>
              <p:cNvSpPr>
                <a:spLocks/>
              </p:cNvSpPr>
              <p:nvPr/>
            </p:nvSpPr>
            <p:spPr bwMode="auto">
              <a:xfrm>
                <a:off x="3200157" y="3677444"/>
                <a:ext cx="356130" cy="138113"/>
              </a:xfrm>
              <a:custGeom>
                <a:avLst/>
                <a:gdLst>
                  <a:gd name="T0" fmla="*/ 0 w 221"/>
                  <a:gd name="T1" fmla="*/ 46 h 87"/>
                  <a:gd name="T2" fmla="*/ 0 w 221"/>
                  <a:gd name="T3" fmla="*/ 46 h 87"/>
                  <a:gd name="T4" fmla="*/ 23 w 221"/>
                  <a:gd name="T5" fmla="*/ 60 h 87"/>
                  <a:gd name="T6" fmla="*/ 46 w 221"/>
                  <a:gd name="T7" fmla="*/ 74 h 87"/>
                  <a:gd name="T8" fmla="*/ 78 w 221"/>
                  <a:gd name="T9" fmla="*/ 83 h 87"/>
                  <a:gd name="T10" fmla="*/ 115 w 221"/>
                  <a:gd name="T11" fmla="*/ 87 h 87"/>
                  <a:gd name="T12" fmla="*/ 134 w 221"/>
                  <a:gd name="T13" fmla="*/ 87 h 87"/>
                  <a:gd name="T14" fmla="*/ 152 w 221"/>
                  <a:gd name="T15" fmla="*/ 83 h 87"/>
                  <a:gd name="T16" fmla="*/ 170 w 221"/>
                  <a:gd name="T17" fmla="*/ 78 h 87"/>
                  <a:gd name="T18" fmla="*/ 189 w 221"/>
                  <a:gd name="T19" fmla="*/ 64 h 87"/>
                  <a:gd name="T20" fmla="*/ 203 w 221"/>
                  <a:gd name="T21" fmla="*/ 51 h 87"/>
                  <a:gd name="T22" fmla="*/ 221 w 221"/>
                  <a:gd name="T23" fmla="*/ 32 h 87"/>
                  <a:gd name="T24" fmla="*/ 221 w 221"/>
                  <a:gd name="T25" fmla="*/ 32 h 87"/>
                  <a:gd name="T26" fmla="*/ 207 w 221"/>
                  <a:gd name="T27" fmla="*/ 18 h 87"/>
                  <a:gd name="T28" fmla="*/ 193 w 221"/>
                  <a:gd name="T29" fmla="*/ 9 h 87"/>
                  <a:gd name="T30" fmla="*/ 166 w 221"/>
                  <a:gd name="T31" fmla="*/ 0 h 87"/>
                  <a:gd name="T32" fmla="*/ 138 w 221"/>
                  <a:gd name="T33" fmla="*/ 0 h 87"/>
                  <a:gd name="T34" fmla="*/ 101 w 221"/>
                  <a:gd name="T35" fmla="*/ 0 h 87"/>
                  <a:gd name="T36" fmla="*/ 55 w 221"/>
                  <a:gd name="T37" fmla="*/ 18 h 87"/>
                  <a:gd name="T38" fmla="*/ 0 w 221"/>
                  <a:gd name="T39" fmla="*/ 46 h 87"/>
                  <a:gd name="T40" fmla="*/ 0 w 221"/>
                  <a:gd name="T41" fmla="*/ 4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21" h="87">
                    <a:moveTo>
                      <a:pt x="0" y="46"/>
                    </a:moveTo>
                    <a:lnTo>
                      <a:pt x="0" y="46"/>
                    </a:lnTo>
                    <a:lnTo>
                      <a:pt x="23" y="60"/>
                    </a:lnTo>
                    <a:lnTo>
                      <a:pt x="46" y="74"/>
                    </a:lnTo>
                    <a:lnTo>
                      <a:pt x="78" y="83"/>
                    </a:lnTo>
                    <a:lnTo>
                      <a:pt x="115" y="87"/>
                    </a:lnTo>
                    <a:lnTo>
                      <a:pt x="134" y="87"/>
                    </a:lnTo>
                    <a:lnTo>
                      <a:pt x="152" y="83"/>
                    </a:lnTo>
                    <a:lnTo>
                      <a:pt x="170" y="78"/>
                    </a:lnTo>
                    <a:lnTo>
                      <a:pt x="189" y="64"/>
                    </a:lnTo>
                    <a:lnTo>
                      <a:pt x="203" y="51"/>
                    </a:lnTo>
                    <a:lnTo>
                      <a:pt x="221" y="32"/>
                    </a:lnTo>
                    <a:lnTo>
                      <a:pt x="221" y="32"/>
                    </a:lnTo>
                    <a:lnTo>
                      <a:pt x="207" y="18"/>
                    </a:lnTo>
                    <a:lnTo>
                      <a:pt x="193" y="9"/>
                    </a:lnTo>
                    <a:lnTo>
                      <a:pt x="166" y="0"/>
                    </a:lnTo>
                    <a:lnTo>
                      <a:pt x="138" y="0"/>
                    </a:lnTo>
                    <a:lnTo>
                      <a:pt x="101" y="0"/>
                    </a:lnTo>
                    <a:lnTo>
                      <a:pt x="55" y="18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" name="Freeform 124"/>
              <p:cNvSpPr>
                <a:spLocks/>
              </p:cNvSpPr>
              <p:nvPr/>
            </p:nvSpPr>
            <p:spPr bwMode="auto">
              <a:xfrm>
                <a:off x="3325850" y="3517107"/>
                <a:ext cx="148253" cy="123825"/>
              </a:xfrm>
              <a:custGeom>
                <a:avLst/>
                <a:gdLst>
                  <a:gd name="T0" fmla="*/ 92 w 92"/>
                  <a:gd name="T1" fmla="*/ 78 h 78"/>
                  <a:gd name="T2" fmla="*/ 92 w 92"/>
                  <a:gd name="T3" fmla="*/ 78 h 78"/>
                  <a:gd name="T4" fmla="*/ 79 w 92"/>
                  <a:gd name="T5" fmla="*/ 78 h 78"/>
                  <a:gd name="T6" fmla="*/ 69 w 92"/>
                  <a:gd name="T7" fmla="*/ 78 h 78"/>
                  <a:gd name="T8" fmla="*/ 56 w 92"/>
                  <a:gd name="T9" fmla="*/ 73 h 78"/>
                  <a:gd name="T10" fmla="*/ 42 w 92"/>
                  <a:gd name="T11" fmla="*/ 64 h 78"/>
                  <a:gd name="T12" fmla="*/ 23 w 92"/>
                  <a:gd name="T13" fmla="*/ 50 h 78"/>
                  <a:gd name="T14" fmla="*/ 14 w 92"/>
                  <a:gd name="T15" fmla="*/ 27 h 78"/>
                  <a:gd name="T16" fmla="*/ 0 w 92"/>
                  <a:gd name="T17" fmla="*/ 0 h 78"/>
                  <a:gd name="T18" fmla="*/ 0 w 92"/>
                  <a:gd name="T19" fmla="*/ 0 h 78"/>
                  <a:gd name="T20" fmla="*/ 14 w 92"/>
                  <a:gd name="T21" fmla="*/ 0 h 78"/>
                  <a:gd name="T22" fmla="*/ 42 w 92"/>
                  <a:gd name="T23" fmla="*/ 9 h 78"/>
                  <a:gd name="T24" fmla="*/ 56 w 92"/>
                  <a:gd name="T25" fmla="*/ 18 h 78"/>
                  <a:gd name="T26" fmla="*/ 69 w 92"/>
                  <a:gd name="T27" fmla="*/ 32 h 78"/>
                  <a:gd name="T28" fmla="*/ 83 w 92"/>
                  <a:gd name="T29" fmla="*/ 55 h 78"/>
                  <a:gd name="T30" fmla="*/ 92 w 92"/>
                  <a:gd name="T31" fmla="*/ 78 h 78"/>
                  <a:gd name="T32" fmla="*/ 92 w 92"/>
                  <a:gd name="T3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78">
                    <a:moveTo>
                      <a:pt x="92" y="78"/>
                    </a:moveTo>
                    <a:lnTo>
                      <a:pt x="92" y="78"/>
                    </a:lnTo>
                    <a:lnTo>
                      <a:pt x="79" y="78"/>
                    </a:lnTo>
                    <a:lnTo>
                      <a:pt x="69" y="78"/>
                    </a:lnTo>
                    <a:lnTo>
                      <a:pt x="56" y="73"/>
                    </a:lnTo>
                    <a:lnTo>
                      <a:pt x="42" y="64"/>
                    </a:lnTo>
                    <a:lnTo>
                      <a:pt x="23" y="50"/>
                    </a:lnTo>
                    <a:lnTo>
                      <a:pt x="14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0"/>
                    </a:lnTo>
                    <a:lnTo>
                      <a:pt x="42" y="9"/>
                    </a:lnTo>
                    <a:lnTo>
                      <a:pt x="56" y="18"/>
                    </a:lnTo>
                    <a:lnTo>
                      <a:pt x="69" y="32"/>
                    </a:lnTo>
                    <a:lnTo>
                      <a:pt x="83" y="55"/>
                    </a:lnTo>
                    <a:lnTo>
                      <a:pt x="92" y="78"/>
                    </a:lnTo>
                    <a:lnTo>
                      <a:pt x="92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" name="Freeform 125"/>
              <p:cNvSpPr>
                <a:spLocks/>
              </p:cNvSpPr>
              <p:nvPr/>
            </p:nvSpPr>
            <p:spPr bwMode="auto">
              <a:xfrm>
                <a:off x="3548230" y="3464719"/>
                <a:ext cx="119247" cy="300038"/>
              </a:xfrm>
              <a:custGeom>
                <a:avLst/>
                <a:gdLst>
                  <a:gd name="T0" fmla="*/ 56 w 74"/>
                  <a:gd name="T1" fmla="*/ 189 h 189"/>
                  <a:gd name="T2" fmla="*/ 56 w 74"/>
                  <a:gd name="T3" fmla="*/ 189 h 189"/>
                  <a:gd name="T4" fmla="*/ 42 w 74"/>
                  <a:gd name="T5" fmla="*/ 175 h 189"/>
                  <a:gd name="T6" fmla="*/ 28 w 74"/>
                  <a:gd name="T7" fmla="*/ 162 h 189"/>
                  <a:gd name="T8" fmla="*/ 14 w 74"/>
                  <a:gd name="T9" fmla="*/ 138 h 189"/>
                  <a:gd name="T10" fmla="*/ 0 w 74"/>
                  <a:gd name="T11" fmla="*/ 111 h 189"/>
                  <a:gd name="T12" fmla="*/ 0 w 74"/>
                  <a:gd name="T13" fmla="*/ 79 h 189"/>
                  <a:gd name="T14" fmla="*/ 0 w 74"/>
                  <a:gd name="T15" fmla="*/ 60 h 189"/>
                  <a:gd name="T16" fmla="*/ 5 w 74"/>
                  <a:gd name="T17" fmla="*/ 42 h 189"/>
                  <a:gd name="T18" fmla="*/ 14 w 74"/>
                  <a:gd name="T19" fmla="*/ 23 h 189"/>
                  <a:gd name="T20" fmla="*/ 28 w 74"/>
                  <a:gd name="T21" fmla="*/ 0 h 189"/>
                  <a:gd name="T22" fmla="*/ 28 w 74"/>
                  <a:gd name="T23" fmla="*/ 0 h 189"/>
                  <a:gd name="T24" fmla="*/ 37 w 74"/>
                  <a:gd name="T25" fmla="*/ 19 h 189"/>
                  <a:gd name="T26" fmla="*/ 51 w 74"/>
                  <a:gd name="T27" fmla="*/ 33 h 189"/>
                  <a:gd name="T28" fmla="*/ 65 w 74"/>
                  <a:gd name="T29" fmla="*/ 56 h 189"/>
                  <a:gd name="T30" fmla="*/ 70 w 74"/>
                  <a:gd name="T31" fmla="*/ 83 h 189"/>
                  <a:gd name="T32" fmla="*/ 74 w 74"/>
                  <a:gd name="T33" fmla="*/ 115 h 189"/>
                  <a:gd name="T34" fmla="*/ 70 w 74"/>
                  <a:gd name="T35" fmla="*/ 152 h 189"/>
                  <a:gd name="T36" fmla="*/ 56 w 74"/>
                  <a:gd name="T37" fmla="*/ 189 h 189"/>
                  <a:gd name="T38" fmla="*/ 56 w 74"/>
                  <a:gd name="T39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4" h="189">
                    <a:moveTo>
                      <a:pt x="56" y="189"/>
                    </a:moveTo>
                    <a:lnTo>
                      <a:pt x="56" y="189"/>
                    </a:lnTo>
                    <a:lnTo>
                      <a:pt x="42" y="175"/>
                    </a:lnTo>
                    <a:lnTo>
                      <a:pt x="28" y="162"/>
                    </a:lnTo>
                    <a:lnTo>
                      <a:pt x="14" y="138"/>
                    </a:lnTo>
                    <a:lnTo>
                      <a:pt x="0" y="111"/>
                    </a:lnTo>
                    <a:lnTo>
                      <a:pt x="0" y="79"/>
                    </a:lnTo>
                    <a:lnTo>
                      <a:pt x="0" y="60"/>
                    </a:lnTo>
                    <a:lnTo>
                      <a:pt x="5" y="42"/>
                    </a:lnTo>
                    <a:lnTo>
                      <a:pt x="14" y="23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7" y="19"/>
                    </a:lnTo>
                    <a:lnTo>
                      <a:pt x="51" y="33"/>
                    </a:lnTo>
                    <a:lnTo>
                      <a:pt x="65" y="56"/>
                    </a:lnTo>
                    <a:lnTo>
                      <a:pt x="70" y="83"/>
                    </a:lnTo>
                    <a:lnTo>
                      <a:pt x="74" y="115"/>
                    </a:lnTo>
                    <a:lnTo>
                      <a:pt x="70" y="152"/>
                    </a:lnTo>
                    <a:lnTo>
                      <a:pt x="56" y="189"/>
                    </a:lnTo>
                    <a:lnTo>
                      <a:pt x="56" y="189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3" y="5371617"/>
              <a:ext cx="3683000" cy="646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9" name="TextovéPole 118"/>
          <p:cNvSpPr txBox="1"/>
          <p:nvPr/>
        </p:nvSpPr>
        <p:spPr>
          <a:xfrm>
            <a:off x="207453" y="107297"/>
            <a:ext cx="3957670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00B050"/>
                </a:solidFill>
              </a:rPr>
              <a:t> STROMY</a:t>
            </a:r>
            <a:endParaRPr lang="cs-CZ" sz="7200" b="1" dirty="0">
              <a:solidFill>
                <a:srgbClr val="00B050"/>
              </a:solidFill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4254980" y="121042"/>
            <a:ext cx="4684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Jaké dva typy stromů poznáte na obrázku?</a:t>
            </a:r>
          </a:p>
          <a:p>
            <a:r>
              <a:rPr lang="cs-CZ" sz="2000" b="1" dirty="0" smtClean="0"/>
              <a:t>Vyberte správně a napište do kopečků pod  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stromy – nebo do rámečků.</a:t>
            </a:r>
          </a:p>
          <a:p>
            <a:endParaRPr lang="cs-CZ" sz="2000" b="1" dirty="0"/>
          </a:p>
        </p:txBody>
      </p:sp>
      <p:grpSp>
        <p:nvGrpSpPr>
          <p:cNvPr id="122" name="Group 7"/>
          <p:cNvGrpSpPr>
            <a:grpSpLocks noChangeAspect="1"/>
          </p:cNvGrpSpPr>
          <p:nvPr/>
        </p:nvGrpSpPr>
        <p:grpSpPr bwMode="auto">
          <a:xfrm>
            <a:off x="3925535" y="3906936"/>
            <a:ext cx="1612900" cy="1844675"/>
            <a:chOff x="2372" y="1579"/>
            <a:chExt cx="1016" cy="1162"/>
          </a:xfrm>
        </p:grpSpPr>
        <p:sp>
          <p:nvSpPr>
            <p:cNvPr id="123" name="AutoShape 6"/>
            <p:cNvSpPr>
              <a:spLocks noChangeAspect="1" noChangeArrowheads="1" noTextEdit="1"/>
            </p:cNvSpPr>
            <p:nvPr/>
          </p:nvSpPr>
          <p:spPr bwMode="auto">
            <a:xfrm>
              <a:off x="2372" y="1579"/>
              <a:ext cx="1016" cy="1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8"/>
            <p:cNvSpPr>
              <a:spLocks/>
            </p:cNvSpPr>
            <p:nvPr/>
          </p:nvSpPr>
          <p:spPr bwMode="auto">
            <a:xfrm>
              <a:off x="2763" y="2387"/>
              <a:ext cx="294" cy="241"/>
            </a:xfrm>
            <a:custGeom>
              <a:avLst/>
              <a:gdLst>
                <a:gd name="T0" fmla="*/ 37 w 589"/>
                <a:gd name="T1" fmla="*/ 35 h 482"/>
                <a:gd name="T2" fmla="*/ 55 w 589"/>
                <a:gd name="T3" fmla="*/ 95 h 482"/>
                <a:gd name="T4" fmla="*/ 83 w 589"/>
                <a:gd name="T5" fmla="*/ 155 h 482"/>
                <a:gd name="T6" fmla="*/ 107 w 589"/>
                <a:gd name="T7" fmla="*/ 212 h 482"/>
                <a:gd name="T8" fmla="*/ 112 w 589"/>
                <a:gd name="T9" fmla="*/ 263 h 482"/>
                <a:gd name="T10" fmla="*/ 76 w 589"/>
                <a:gd name="T11" fmla="*/ 313 h 482"/>
                <a:gd name="T12" fmla="*/ 28 w 589"/>
                <a:gd name="T13" fmla="*/ 358 h 482"/>
                <a:gd name="T14" fmla="*/ 0 w 589"/>
                <a:gd name="T15" fmla="*/ 394 h 482"/>
                <a:gd name="T16" fmla="*/ 10 w 589"/>
                <a:gd name="T17" fmla="*/ 413 h 482"/>
                <a:gd name="T18" fmla="*/ 27 w 589"/>
                <a:gd name="T19" fmla="*/ 422 h 482"/>
                <a:gd name="T20" fmla="*/ 48 w 589"/>
                <a:gd name="T21" fmla="*/ 430 h 482"/>
                <a:gd name="T22" fmla="*/ 73 w 589"/>
                <a:gd name="T23" fmla="*/ 436 h 482"/>
                <a:gd name="T24" fmla="*/ 99 w 589"/>
                <a:gd name="T25" fmla="*/ 438 h 482"/>
                <a:gd name="T26" fmla="*/ 128 w 589"/>
                <a:gd name="T27" fmla="*/ 437 h 482"/>
                <a:gd name="T28" fmla="*/ 157 w 589"/>
                <a:gd name="T29" fmla="*/ 430 h 482"/>
                <a:gd name="T30" fmla="*/ 187 w 589"/>
                <a:gd name="T31" fmla="*/ 419 h 482"/>
                <a:gd name="T32" fmla="*/ 229 w 589"/>
                <a:gd name="T33" fmla="*/ 390 h 482"/>
                <a:gd name="T34" fmla="*/ 272 w 589"/>
                <a:gd name="T35" fmla="*/ 339 h 482"/>
                <a:gd name="T36" fmla="*/ 302 w 589"/>
                <a:gd name="T37" fmla="*/ 291 h 482"/>
                <a:gd name="T38" fmla="*/ 316 w 589"/>
                <a:gd name="T39" fmla="*/ 258 h 482"/>
                <a:gd name="T40" fmla="*/ 320 w 589"/>
                <a:gd name="T41" fmla="*/ 264 h 482"/>
                <a:gd name="T42" fmla="*/ 338 w 589"/>
                <a:gd name="T43" fmla="*/ 330 h 482"/>
                <a:gd name="T44" fmla="*/ 369 w 589"/>
                <a:gd name="T45" fmla="*/ 415 h 482"/>
                <a:gd name="T46" fmla="*/ 412 w 589"/>
                <a:gd name="T47" fmla="*/ 476 h 482"/>
                <a:gd name="T48" fmla="*/ 464 w 589"/>
                <a:gd name="T49" fmla="*/ 477 h 482"/>
                <a:gd name="T50" fmla="*/ 511 w 589"/>
                <a:gd name="T51" fmla="*/ 468 h 482"/>
                <a:gd name="T52" fmla="*/ 549 w 589"/>
                <a:gd name="T53" fmla="*/ 454 h 482"/>
                <a:gd name="T54" fmla="*/ 575 w 589"/>
                <a:gd name="T55" fmla="*/ 430 h 482"/>
                <a:gd name="T56" fmla="*/ 584 w 589"/>
                <a:gd name="T57" fmla="*/ 386 h 482"/>
                <a:gd name="T58" fmla="*/ 589 w 589"/>
                <a:gd name="T59" fmla="*/ 326 h 482"/>
                <a:gd name="T60" fmla="*/ 581 w 589"/>
                <a:gd name="T61" fmla="*/ 257 h 482"/>
                <a:gd name="T62" fmla="*/ 551 w 589"/>
                <a:gd name="T63" fmla="*/ 185 h 482"/>
                <a:gd name="T64" fmla="*/ 498 w 589"/>
                <a:gd name="T65" fmla="*/ 119 h 482"/>
                <a:gd name="T66" fmla="*/ 453 w 589"/>
                <a:gd name="T67" fmla="*/ 69 h 482"/>
                <a:gd name="T68" fmla="*/ 417 w 589"/>
                <a:gd name="T69" fmla="*/ 39 h 482"/>
                <a:gd name="T70" fmla="*/ 379 w 589"/>
                <a:gd name="T71" fmla="*/ 24 h 482"/>
                <a:gd name="T72" fmla="*/ 342 w 589"/>
                <a:gd name="T73" fmla="*/ 23 h 482"/>
                <a:gd name="T74" fmla="*/ 302 w 589"/>
                <a:gd name="T75" fmla="*/ 21 h 482"/>
                <a:gd name="T76" fmla="*/ 251 w 589"/>
                <a:gd name="T77" fmla="*/ 17 h 482"/>
                <a:gd name="T78" fmla="*/ 195 w 589"/>
                <a:gd name="T79" fmla="*/ 14 h 482"/>
                <a:gd name="T80" fmla="*/ 139 w 589"/>
                <a:gd name="T81" fmla="*/ 9 h 482"/>
                <a:gd name="T82" fmla="*/ 90 w 589"/>
                <a:gd name="T83" fmla="*/ 6 h 482"/>
                <a:gd name="T84" fmla="*/ 52 w 589"/>
                <a:gd name="T85" fmla="*/ 3 h 482"/>
                <a:gd name="T86" fmla="*/ 30 w 589"/>
                <a:gd name="T87" fmla="*/ 0 h 482"/>
                <a:gd name="T88" fmla="*/ 33 w 589"/>
                <a:gd name="T89" fmla="*/ 7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9" h="482">
                  <a:moveTo>
                    <a:pt x="33" y="7"/>
                  </a:moveTo>
                  <a:lnTo>
                    <a:pt x="37" y="35"/>
                  </a:lnTo>
                  <a:lnTo>
                    <a:pt x="44" y="65"/>
                  </a:lnTo>
                  <a:lnTo>
                    <a:pt x="55" y="95"/>
                  </a:lnTo>
                  <a:lnTo>
                    <a:pt x="69" y="125"/>
                  </a:lnTo>
                  <a:lnTo>
                    <a:pt x="83" y="155"/>
                  </a:lnTo>
                  <a:lnTo>
                    <a:pt x="96" y="185"/>
                  </a:lnTo>
                  <a:lnTo>
                    <a:pt x="107" y="212"/>
                  </a:lnTo>
                  <a:lnTo>
                    <a:pt x="114" y="238"/>
                  </a:lnTo>
                  <a:lnTo>
                    <a:pt x="112" y="263"/>
                  </a:lnTo>
                  <a:lnTo>
                    <a:pt x="98" y="287"/>
                  </a:lnTo>
                  <a:lnTo>
                    <a:pt x="76" y="313"/>
                  </a:lnTo>
                  <a:lnTo>
                    <a:pt x="52" y="336"/>
                  </a:lnTo>
                  <a:lnTo>
                    <a:pt x="28" y="358"/>
                  </a:lnTo>
                  <a:lnTo>
                    <a:pt x="9" y="377"/>
                  </a:lnTo>
                  <a:lnTo>
                    <a:pt x="0" y="394"/>
                  </a:lnTo>
                  <a:lnTo>
                    <a:pt x="3" y="407"/>
                  </a:lnTo>
                  <a:lnTo>
                    <a:pt x="10" y="413"/>
                  </a:lnTo>
                  <a:lnTo>
                    <a:pt x="18" y="418"/>
                  </a:lnTo>
                  <a:lnTo>
                    <a:pt x="27" y="422"/>
                  </a:lnTo>
                  <a:lnTo>
                    <a:pt x="37" y="427"/>
                  </a:lnTo>
                  <a:lnTo>
                    <a:pt x="48" y="430"/>
                  </a:lnTo>
                  <a:lnTo>
                    <a:pt x="60" y="434"/>
                  </a:lnTo>
                  <a:lnTo>
                    <a:pt x="73" y="436"/>
                  </a:lnTo>
                  <a:lnTo>
                    <a:pt x="85" y="438"/>
                  </a:lnTo>
                  <a:lnTo>
                    <a:pt x="99" y="438"/>
                  </a:lnTo>
                  <a:lnTo>
                    <a:pt x="113" y="438"/>
                  </a:lnTo>
                  <a:lnTo>
                    <a:pt x="128" y="437"/>
                  </a:lnTo>
                  <a:lnTo>
                    <a:pt x="142" y="435"/>
                  </a:lnTo>
                  <a:lnTo>
                    <a:pt x="157" y="430"/>
                  </a:lnTo>
                  <a:lnTo>
                    <a:pt x="172" y="426"/>
                  </a:lnTo>
                  <a:lnTo>
                    <a:pt x="187" y="419"/>
                  </a:lnTo>
                  <a:lnTo>
                    <a:pt x="202" y="411"/>
                  </a:lnTo>
                  <a:lnTo>
                    <a:pt x="229" y="390"/>
                  </a:lnTo>
                  <a:lnTo>
                    <a:pt x="252" y="366"/>
                  </a:lnTo>
                  <a:lnTo>
                    <a:pt x="272" y="339"/>
                  </a:lnTo>
                  <a:lnTo>
                    <a:pt x="289" y="314"/>
                  </a:lnTo>
                  <a:lnTo>
                    <a:pt x="302" y="291"/>
                  </a:lnTo>
                  <a:lnTo>
                    <a:pt x="311" y="271"/>
                  </a:lnTo>
                  <a:lnTo>
                    <a:pt x="316" y="258"/>
                  </a:lnTo>
                  <a:lnTo>
                    <a:pt x="318" y="254"/>
                  </a:lnTo>
                  <a:lnTo>
                    <a:pt x="320" y="264"/>
                  </a:lnTo>
                  <a:lnTo>
                    <a:pt x="327" y="291"/>
                  </a:lnTo>
                  <a:lnTo>
                    <a:pt x="338" y="330"/>
                  </a:lnTo>
                  <a:lnTo>
                    <a:pt x="351" y="373"/>
                  </a:lnTo>
                  <a:lnTo>
                    <a:pt x="369" y="415"/>
                  </a:lnTo>
                  <a:lnTo>
                    <a:pt x="389" y="452"/>
                  </a:lnTo>
                  <a:lnTo>
                    <a:pt x="412" y="476"/>
                  </a:lnTo>
                  <a:lnTo>
                    <a:pt x="438" y="482"/>
                  </a:lnTo>
                  <a:lnTo>
                    <a:pt x="464" y="477"/>
                  </a:lnTo>
                  <a:lnTo>
                    <a:pt x="488" y="473"/>
                  </a:lnTo>
                  <a:lnTo>
                    <a:pt x="511" y="468"/>
                  </a:lnTo>
                  <a:lnTo>
                    <a:pt x="532" y="462"/>
                  </a:lnTo>
                  <a:lnTo>
                    <a:pt x="549" y="454"/>
                  </a:lnTo>
                  <a:lnTo>
                    <a:pt x="564" y="444"/>
                  </a:lnTo>
                  <a:lnTo>
                    <a:pt x="575" y="430"/>
                  </a:lnTo>
                  <a:lnTo>
                    <a:pt x="581" y="411"/>
                  </a:lnTo>
                  <a:lnTo>
                    <a:pt x="584" y="386"/>
                  </a:lnTo>
                  <a:lnTo>
                    <a:pt x="587" y="358"/>
                  </a:lnTo>
                  <a:lnTo>
                    <a:pt x="589" y="326"/>
                  </a:lnTo>
                  <a:lnTo>
                    <a:pt x="586" y="292"/>
                  </a:lnTo>
                  <a:lnTo>
                    <a:pt x="581" y="257"/>
                  </a:lnTo>
                  <a:lnTo>
                    <a:pt x="569" y="220"/>
                  </a:lnTo>
                  <a:lnTo>
                    <a:pt x="551" y="185"/>
                  </a:lnTo>
                  <a:lnTo>
                    <a:pt x="525" y="150"/>
                  </a:lnTo>
                  <a:lnTo>
                    <a:pt x="498" y="119"/>
                  </a:lnTo>
                  <a:lnTo>
                    <a:pt x="473" y="91"/>
                  </a:lnTo>
                  <a:lnTo>
                    <a:pt x="453" y="69"/>
                  </a:lnTo>
                  <a:lnTo>
                    <a:pt x="434" y="52"/>
                  </a:lnTo>
                  <a:lnTo>
                    <a:pt x="417" y="39"/>
                  </a:lnTo>
                  <a:lnTo>
                    <a:pt x="399" y="30"/>
                  </a:lnTo>
                  <a:lnTo>
                    <a:pt x="379" y="24"/>
                  </a:lnTo>
                  <a:lnTo>
                    <a:pt x="356" y="23"/>
                  </a:lnTo>
                  <a:lnTo>
                    <a:pt x="342" y="23"/>
                  </a:lnTo>
                  <a:lnTo>
                    <a:pt x="324" y="22"/>
                  </a:lnTo>
                  <a:lnTo>
                    <a:pt x="302" y="21"/>
                  </a:lnTo>
                  <a:lnTo>
                    <a:pt x="278" y="20"/>
                  </a:lnTo>
                  <a:lnTo>
                    <a:pt x="251" y="17"/>
                  </a:lnTo>
                  <a:lnTo>
                    <a:pt x="223" y="16"/>
                  </a:lnTo>
                  <a:lnTo>
                    <a:pt x="195" y="14"/>
                  </a:lnTo>
                  <a:lnTo>
                    <a:pt x="167" y="12"/>
                  </a:lnTo>
                  <a:lnTo>
                    <a:pt x="139" y="9"/>
                  </a:lnTo>
                  <a:lnTo>
                    <a:pt x="114" y="7"/>
                  </a:lnTo>
                  <a:lnTo>
                    <a:pt x="90" y="6"/>
                  </a:lnTo>
                  <a:lnTo>
                    <a:pt x="69" y="4"/>
                  </a:lnTo>
                  <a:lnTo>
                    <a:pt x="52" y="3"/>
                  </a:lnTo>
                  <a:lnTo>
                    <a:pt x="38" y="1"/>
                  </a:lnTo>
                  <a:lnTo>
                    <a:pt x="30" y="0"/>
                  </a:lnTo>
                  <a:lnTo>
                    <a:pt x="27" y="0"/>
                  </a:lnTo>
                  <a:lnTo>
                    <a:pt x="33" y="7"/>
                  </a:lnTo>
                  <a:close/>
                </a:path>
              </a:pathLst>
            </a:custGeom>
            <a:solidFill>
              <a:srgbClr val="DBE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9"/>
            <p:cNvSpPr>
              <a:spLocks/>
            </p:cNvSpPr>
            <p:nvPr/>
          </p:nvSpPr>
          <p:spPr bwMode="auto">
            <a:xfrm>
              <a:off x="2783" y="2392"/>
              <a:ext cx="254" cy="216"/>
            </a:xfrm>
            <a:custGeom>
              <a:avLst/>
              <a:gdLst>
                <a:gd name="T0" fmla="*/ 136 w 508"/>
                <a:gd name="T1" fmla="*/ 12 h 432"/>
                <a:gd name="T2" fmla="*/ 84 w 508"/>
                <a:gd name="T3" fmla="*/ 3 h 432"/>
                <a:gd name="T4" fmla="*/ 52 w 508"/>
                <a:gd name="T5" fmla="*/ 1 h 432"/>
                <a:gd name="T6" fmla="*/ 39 w 508"/>
                <a:gd name="T7" fmla="*/ 23 h 432"/>
                <a:gd name="T8" fmla="*/ 49 w 508"/>
                <a:gd name="T9" fmla="*/ 79 h 432"/>
                <a:gd name="T10" fmla="*/ 68 w 508"/>
                <a:gd name="T11" fmla="*/ 137 h 432"/>
                <a:gd name="T12" fmla="*/ 89 w 508"/>
                <a:gd name="T13" fmla="*/ 186 h 432"/>
                <a:gd name="T14" fmla="*/ 99 w 508"/>
                <a:gd name="T15" fmla="*/ 227 h 432"/>
                <a:gd name="T16" fmla="*/ 87 w 508"/>
                <a:gd name="T17" fmla="*/ 260 h 432"/>
                <a:gd name="T18" fmla="*/ 44 w 508"/>
                <a:gd name="T19" fmla="*/ 304 h 432"/>
                <a:gd name="T20" fmla="*/ 6 w 508"/>
                <a:gd name="T21" fmla="*/ 347 h 432"/>
                <a:gd name="T22" fmla="*/ 10 w 508"/>
                <a:gd name="T23" fmla="*/ 374 h 432"/>
                <a:gd name="T24" fmla="*/ 58 w 508"/>
                <a:gd name="T25" fmla="*/ 373 h 432"/>
                <a:gd name="T26" fmla="*/ 97 w 508"/>
                <a:gd name="T27" fmla="*/ 357 h 432"/>
                <a:gd name="T28" fmla="*/ 135 w 508"/>
                <a:gd name="T29" fmla="*/ 330 h 432"/>
                <a:gd name="T30" fmla="*/ 170 w 508"/>
                <a:gd name="T31" fmla="*/ 299 h 432"/>
                <a:gd name="T32" fmla="*/ 201 w 508"/>
                <a:gd name="T33" fmla="*/ 268 h 432"/>
                <a:gd name="T34" fmla="*/ 230 w 508"/>
                <a:gd name="T35" fmla="*/ 242 h 432"/>
                <a:gd name="T36" fmla="*/ 253 w 508"/>
                <a:gd name="T37" fmla="*/ 223 h 432"/>
                <a:gd name="T38" fmla="*/ 271 w 508"/>
                <a:gd name="T39" fmla="*/ 219 h 432"/>
                <a:gd name="T40" fmla="*/ 289 w 508"/>
                <a:gd name="T41" fmla="*/ 243 h 432"/>
                <a:gd name="T42" fmla="*/ 311 w 508"/>
                <a:gd name="T43" fmla="*/ 307 h 432"/>
                <a:gd name="T44" fmla="*/ 341 w 508"/>
                <a:gd name="T45" fmla="*/ 379 h 432"/>
                <a:gd name="T46" fmla="*/ 387 w 508"/>
                <a:gd name="T47" fmla="*/ 427 h 432"/>
                <a:gd name="T48" fmla="*/ 453 w 508"/>
                <a:gd name="T49" fmla="*/ 426 h 432"/>
                <a:gd name="T50" fmla="*/ 492 w 508"/>
                <a:gd name="T51" fmla="*/ 407 h 432"/>
                <a:gd name="T52" fmla="*/ 507 w 508"/>
                <a:gd name="T53" fmla="*/ 373 h 432"/>
                <a:gd name="T54" fmla="*/ 506 w 508"/>
                <a:gd name="T55" fmla="*/ 325 h 432"/>
                <a:gd name="T56" fmla="*/ 493 w 508"/>
                <a:gd name="T57" fmla="*/ 260 h 432"/>
                <a:gd name="T58" fmla="*/ 460 w 508"/>
                <a:gd name="T59" fmla="*/ 182 h 432"/>
                <a:gd name="T60" fmla="*/ 413 w 508"/>
                <a:gd name="T61" fmla="*/ 106 h 432"/>
                <a:gd name="T62" fmla="*/ 359 w 508"/>
                <a:gd name="T63" fmla="*/ 55 h 432"/>
                <a:gd name="T64" fmla="*/ 306 w 508"/>
                <a:gd name="T65" fmla="*/ 41 h 432"/>
                <a:gd name="T66" fmla="*/ 250 w 508"/>
                <a:gd name="T67" fmla="*/ 32 h 432"/>
                <a:gd name="T68" fmla="*/ 202 w 508"/>
                <a:gd name="T69" fmla="*/ 23 h 432"/>
                <a:gd name="T70" fmla="*/ 173 w 508"/>
                <a:gd name="T71" fmla="*/ 1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8" h="432">
                  <a:moveTo>
                    <a:pt x="169" y="16"/>
                  </a:moveTo>
                  <a:lnTo>
                    <a:pt x="136" y="12"/>
                  </a:lnTo>
                  <a:lnTo>
                    <a:pt x="109" y="8"/>
                  </a:lnTo>
                  <a:lnTo>
                    <a:pt x="84" y="3"/>
                  </a:lnTo>
                  <a:lnTo>
                    <a:pt x="66" y="0"/>
                  </a:lnTo>
                  <a:lnTo>
                    <a:pt x="52" y="1"/>
                  </a:lnTo>
                  <a:lnTo>
                    <a:pt x="43" y="8"/>
                  </a:lnTo>
                  <a:lnTo>
                    <a:pt x="39" y="23"/>
                  </a:lnTo>
                  <a:lnTo>
                    <a:pt x="42" y="48"/>
                  </a:lnTo>
                  <a:lnTo>
                    <a:pt x="49" y="79"/>
                  </a:lnTo>
                  <a:lnTo>
                    <a:pt x="58" y="108"/>
                  </a:lnTo>
                  <a:lnTo>
                    <a:pt x="68" y="137"/>
                  </a:lnTo>
                  <a:lnTo>
                    <a:pt x="79" y="162"/>
                  </a:lnTo>
                  <a:lnTo>
                    <a:pt x="89" y="186"/>
                  </a:lnTo>
                  <a:lnTo>
                    <a:pt x="96" y="208"/>
                  </a:lnTo>
                  <a:lnTo>
                    <a:pt x="99" y="227"/>
                  </a:lnTo>
                  <a:lnTo>
                    <a:pt x="97" y="243"/>
                  </a:lnTo>
                  <a:lnTo>
                    <a:pt x="87" y="260"/>
                  </a:lnTo>
                  <a:lnTo>
                    <a:pt x="67" y="281"/>
                  </a:lnTo>
                  <a:lnTo>
                    <a:pt x="44" y="304"/>
                  </a:lnTo>
                  <a:lnTo>
                    <a:pt x="22" y="327"/>
                  </a:lnTo>
                  <a:lnTo>
                    <a:pt x="6" y="347"/>
                  </a:lnTo>
                  <a:lnTo>
                    <a:pt x="0" y="364"/>
                  </a:lnTo>
                  <a:lnTo>
                    <a:pt x="10" y="374"/>
                  </a:lnTo>
                  <a:lnTo>
                    <a:pt x="38" y="377"/>
                  </a:lnTo>
                  <a:lnTo>
                    <a:pt x="58" y="373"/>
                  </a:lnTo>
                  <a:lnTo>
                    <a:pt x="78" y="366"/>
                  </a:lnTo>
                  <a:lnTo>
                    <a:pt x="97" y="357"/>
                  </a:lnTo>
                  <a:lnTo>
                    <a:pt x="117" y="344"/>
                  </a:lnTo>
                  <a:lnTo>
                    <a:pt x="135" y="330"/>
                  </a:lnTo>
                  <a:lnTo>
                    <a:pt x="152" y="315"/>
                  </a:lnTo>
                  <a:lnTo>
                    <a:pt x="170" y="299"/>
                  </a:lnTo>
                  <a:lnTo>
                    <a:pt x="186" y="284"/>
                  </a:lnTo>
                  <a:lnTo>
                    <a:pt x="201" y="268"/>
                  </a:lnTo>
                  <a:lnTo>
                    <a:pt x="216" y="254"/>
                  </a:lnTo>
                  <a:lnTo>
                    <a:pt x="230" y="242"/>
                  </a:lnTo>
                  <a:lnTo>
                    <a:pt x="241" y="231"/>
                  </a:lnTo>
                  <a:lnTo>
                    <a:pt x="253" y="223"/>
                  </a:lnTo>
                  <a:lnTo>
                    <a:pt x="263" y="220"/>
                  </a:lnTo>
                  <a:lnTo>
                    <a:pt x="271" y="219"/>
                  </a:lnTo>
                  <a:lnTo>
                    <a:pt x="278" y="223"/>
                  </a:lnTo>
                  <a:lnTo>
                    <a:pt x="289" y="243"/>
                  </a:lnTo>
                  <a:lnTo>
                    <a:pt x="300" y="272"/>
                  </a:lnTo>
                  <a:lnTo>
                    <a:pt x="311" y="307"/>
                  </a:lnTo>
                  <a:lnTo>
                    <a:pt x="325" y="344"/>
                  </a:lnTo>
                  <a:lnTo>
                    <a:pt x="341" y="379"/>
                  </a:lnTo>
                  <a:lnTo>
                    <a:pt x="362" y="408"/>
                  </a:lnTo>
                  <a:lnTo>
                    <a:pt x="387" y="427"/>
                  </a:lnTo>
                  <a:lnTo>
                    <a:pt x="421" y="432"/>
                  </a:lnTo>
                  <a:lnTo>
                    <a:pt x="453" y="426"/>
                  </a:lnTo>
                  <a:lnTo>
                    <a:pt x="476" y="418"/>
                  </a:lnTo>
                  <a:lnTo>
                    <a:pt x="492" y="407"/>
                  </a:lnTo>
                  <a:lnTo>
                    <a:pt x="503" y="392"/>
                  </a:lnTo>
                  <a:lnTo>
                    <a:pt x="507" y="373"/>
                  </a:lnTo>
                  <a:lnTo>
                    <a:pt x="508" y="351"/>
                  </a:lnTo>
                  <a:lnTo>
                    <a:pt x="506" y="325"/>
                  </a:lnTo>
                  <a:lnTo>
                    <a:pt x="501" y="295"/>
                  </a:lnTo>
                  <a:lnTo>
                    <a:pt x="493" y="260"/>
                  </a:lnTo>
                  <a:lnTo>
                    <a:pt x="480" y="222"/>
                  </a:lnTo>
                  <a:lnTo>
                    <a:pt x="460" y="182"/>
                  </a:lnTo>
                  <a:lnTo>
                    <a:pt x="438" y="141"/>
                  </a:lnTo>
                  <a:lnTo>
                    <a:pt x="413" y="106"/>
                  </a:lnTo>
                  <a:lnTo>
                    <a:pt x="386" y="76"/>
                  </a:lnTo>
                  <a:lnTo>
                    <a:pt x="359" y="55"/>
                  </a:lnTo>
                  <a:lnTo>
                    <a:pt x="332" y="45"/>
                  </a:lnTo>
                  <a:lnTo>
                    <a:pt x="306" y="41"/>
                  </a:lnTo>
                  <a:lnTo>
                    <a:pt x="278" y="36"/>
                  </a:lnTo>
                  <a:lnTo>
                    <a:pt x="250" y="32"/>
                  </a:lnTo>
                  <a:lnTo>
                    <a:pt x="225" y="26"/>
                  </a:lnTo>
                  <a:lnTo>
                    <a:pt x="202" y="23"/>
                  </a:lnTo>
                  <a:lnTo>
                    <a:pt x="185" y="19"/>
                  </a:lnTo>
                  <a:lnTo>
                    <a:pt x="173" y="17"/>
                  </a:lnTo>
                  <a:lnTo>
                    <a:pt x="169" y="16"/>
                  </a:lnTo>
                  <a:close/>
                </a:path>
              </a:pathLst>
            </a:custGeom>
            <a:solidFill>
              <a:srgbClr val="B7D8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10"/>
            <p:cNvSpPr>
              <a:spLocks/>
            </p:cNvSpPr>
            <p:nvPr/>
          </p:nvSpPr>
          <p:spPr bwMode="auto">
            <a:xfrm>
              <a:off x="2673" y="1980"/>
              <a:ext cx="403" cy="389"/>
            </a:xfrm>
            <a:custGeom>
              <a:avLst/>
              <a:gdLst>
                <a:gd name="T0" fmla="*/ 149 w 808"/>
                <a:gd name="T1" fmla="*/ 0 h 779"/>
                <a:gd name="T2" fmla="*/ 312 w 808"/>
                <a:gd name="T3" fmla="*/ 133 h 779"/>
                <a:gd name="T4" fmla="*/ 408 w 808"/>
                <a:gd name="T5" fmla="*/ 99 h 779"/>
                <a:gd name="T6" fmla="*/ 598 w 808"/>
                <a:gd name="T7" fmla="*/ 222 h 779"/>
                <a:gd name="T8" fmla="*/ 799 w 808"/>
                <a:gd name="T9" fmla="*/ 227 h 779"/>
                <a:gd name="T10" fmla="*/ 808 w 808"/>
                <a:gd name="T11" fmla="*/ 430 h 779"/>
                <a:gd name="T12" fmla="*/ 673 w 808"/>
                <a:gd name="T13" fmla="*/ 460 h 779"/>
                <a:gd name="T14" fmla="*/ 647 w 808"/>
                <a:gd name="T15" fmla="*/ 726 h 779"/>
                <a:gd name="T16" fmla="*/ 645 w 808"/>
                <a:gd name="T17" fmla="*/ 726 h 779"/>
                <a:gd name="T18" fmla="*/ 644 w 808"/>
                <a:gd name="T19" fmla="*/ 729 h 779"/>
                <a:gd name="T20" fmla="*/ 640 w 808"/>
                <a:gd name="T21" fmla="*/ 731 h 779"/>
                <a:gd name="T22" fmla="*/ 635 w 808"/>
                <a:gd name="T23" fmla="*/ 735 h 779"/>
                <a:gd name="T24" fmla="*/ 628 w 808"/>
                <a:gd name="T25" fmla="*/ 738 h 779"/>
                <a:gd name="T26" fmla="*/ 619 w 808"/>
                <a:gd name="T27" fmla="*/ 743 h 779"/>
                <a:gd name="T28" fmla="*/ 607 w 808"/>
                <a:gd name="T29" fmla="*/ 747 h 779"/>
                <a:gd name="T30" fmla="*/ 595 w 808"/>
                <a:gd name="T31" fmla="*/ 752 h 779"/>
                <a:gd name="T32" fmla="*/ 581 w 808"/>
                <a:gd name="T33" fmla="*/ 756 h 779"/>
                <a:gd name="T34" fmla="*/ 564 w 808"/>
                <a:gd name="T35" fmla="*/ 761 h 779"/>
                <a:gd name="T36" fmla="*/ 544 w 808"/>
                <a:gd name="T37" fmla="*/ 766 h 779"/>
                <a:gd name="T38" fmla="*/ 522 w 808"/>
                <a:gd name="T39" fmla="*/ 770 h 779"/>
                <a:gd name="T40" fmla="*/ 499 w 808"/>
                <a:gd name="T41" fmla="*/ 774 h 779"/>
                <a:gd name="T42" fmla="*/ 473 w 808"/>
                <a:gd name="T43" fmla="*/ 776 h 779"/>
                <a:gd name="T44" fmla="*/ 444 w 808"/>
                <a:gd name="T45" fmla="*/ 778 h 779"/>
                <a:gd name="T46" fmla="*/ 412 w 808"/>
                <a:gd name="T47" fmla="*/ 779 h 779"/>
                <a:gd name="T48" fmla="*/ 379 w 808"/>
                <a:gd name="T49" fmla="*/ 779 h 779"/>
                <a:gd name="T50" fmla="*/ 349 w 808"/>
                <a:gd name="T51" fmla="*/ 778 h 779"/>
                <a:gd name="T52" fmla="*/ 321 w 808"/>
                <a:gd name="T53" fmla="*/ 775 h 779"/>
                <a:gd name="T54" fmla="*/ 294 w 808"/>
                <a:gd name="T55" fmla="*/ 773 h 779"/>
                <a:gd name="T56" fmla="*/ 270 w 808"/>
                <a:gd name="T57" fmla="*/ 768 h 779"/>
                <a:gd name="T58" fmla="*/ 247 w 808"/>
                <a:gd name="T59" fmla="*/ 763 h 779"/>
                <a:gd name="T60" fmla="*/ 227 w 808"/>
                <a:gd name="T61" fmla="*/ 759 h 779"/>
                <a:gd name="T62" fmla="*/ 209 w 808"/>
                <a:gd name="T63" fmla="*/ 754 h 779"/>
                <a:gd name="T64" fmla="*/ 193 w 808"/>
                <a:gd name="T65" fmla="*/ 748 h 779"/>
                <a:gd name="T66" fmla="*/ 178 w 808"/>
                <a:gd name="T67" fmla="*/ 744 h 779"/>
                <a:gd name="T68" fmla="*/ 166 w 808"/>
                <a:gd name="T69" fmla="*/ 739 h 779"/>
                <a:gd name="T70" fmla="*/ 156 w 808"/>
                <a:gd name="T71" fmla="*/ 735 h 779"/>
                <a:gd name="T72" fmla="*/ 149 w 808"/>
                <a:gd name="T73" fmla="*/ 731 h 779"/>
                <a:gd name="T74" fmla="*/ 143 w 808"/>
                <a:gd name="T75" fmla="*/ 729 h 779"/>
                <a:gd name="T76" fmla="*/ 140 w 808"/>
                <a:gd name="T77" fmla="*/ 728 h 779"/>
                <a:gd name="T78" fmla="*/ 139 w 808"/>
                <a:gd name="T79" fmla="*/ 726 h 779"/>
                <a:gd name="T80" fmla="*/ 158 w 808"/>
                <a:gd name="T81" fmla="*/ 371 h 779"/>
                <a:gd name="T82" fmla="*/ 0 w 808"/>
                <a:gd name="T83" fmla="*/ 158 h 779"/>
                <a:gd name="T84" fmla="*/ 149 w 808"/>
                <a:gd name="T85" fmla="*/ 0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08" h="779">
                  <a:moveTo>
                    <a:pt x="149" y="0"/>
                  </a:moveTo>
                  <a:lnTo>
                    <a:pt x="312" y="133"/>
                  </a:lnTo>
                  <a:lnTo>
                    <a:pt x="408" y="99"/>
                  </a:lnTo>
                  <a:lnTo>
                    <a:pt x="598" y="222"/>
                  </a:lnTo>
                  <a:lnTo>
                    <a:pt x="799" y="227"/>
                  </a:lnTo>
                  <a:lnTo>
                    <a:pt x="808" y="430"/>
                  </a:lnTo>
                  <a:lnTo>
                    <a:pt x="673" y="460"/>
                  </a:lnTo>
                  <a:lnTo>
                    <a:pt x="647" y="726"/>
                  </a:lnTo>
                  <a:lnTo>
                    <a:pt x="645" y="726"/>
                  </a:lnTo>
                  <a:lnTo>
                    <a:pt x="644" y="729"/>
                  </a:lnTo>
                  <a:lnTo>
                    <a:pt x="640" y="731"/>
                  </a:lnTo>
                  <a:lnTo>
                    <a:pt x="635" y="735"/>
                  </a:lnTo>
                  <a:lnTo>
                    <a:pt x="628" y="738"/>
                  </a:lnTo>
                  <a:lnTo>
                    <a:pt x="619" y="743"/>
                  </a:lnTo>
                  <a:lnTo>
                    <a:pt x="607" y="747"/>
                  </a:lnTo>
                  <a:lnTo>
                    <a:pt x="595" y="752"/>
                  </a:lnTo>
                  <a:lnTo>
                    <a:pt x="581" y="756"/>
                  </a:lnTo>
                  <a:lnTo>
                    <a:pt x="564" y="761"/>
                  </a:lnTo>
                  <a:lnTo>
                    <a:pt x="544" y="766"/>
                  </a:lnTo>
                  <a:lnTo>
                    <a:pt x="522" y="770"/>
                  </a:lnTo>
                  <a:lnTo>
                    <a:pt x="499" y="774"/>
                  </a:lnTo>
                  <a:lnTo>
                    <a:pt x="473" y="776"/>
                  </a:lnTo>
                  <a:lnTo>
                    <a:pt x="444" y="778"/>
                  </a:lnTo>
                  <a:lnTo>
                    <a:pt x="412" y="779"/>
                  </a:lnTo>
                  <a:lnTo>
                    <a:pt x="379" y="779"/>
                  </a:lnTo>
                  <a:lnTo>
                    <a:pt x="349" y="778"/>
                  </a:lnTo>
                  <a:lnTo>
                    <a:pt x="321" y="775"/>
                  </a:lnTo>
                  <a:lnTo>
                    <a:pt x="294" y="773"/>
                  </a:lnTo>
                  <a:lnTo>
                    <a:pt x="270" y="768"/>
                  </a:lnTo>
                  <a:lnTo>
                    <a:pt x="247" y="763"/>
                  </a:lnTo>
                  <a:lnTo>
                    <a:pt x="227" y="759"/>
                  </a:lnTo>
                  <a:lnTo>
                    <a:pt x="209" y="754"/>
                  </a:lnTo>
                  <a:lnTo>
                    <a:pt x="193" y="748"/>
                  </a:lnTo>
                  <a:lnTo>
                    <a:pt x="178" y="744"/>
                  </a:lnTo>
                  <a:lnTo>
                    <a:pt x="166" y="739"/>
                  </a:lnTo>
                  <a:lnTo>
                    <a:pt x="156" y="735"/>
                  </a:lnTo>
                  <a:lnTo>
                    <a:pt x="149" y="731"/>
                  </a:lnTo>
                  <a:lnTo>
                    <a:pt x="143" y="729"/>
                  </a:lnTo>
                  <a:lnTo>
                    <a:pt x="140" y="728"/>
                  </a:lnTo>
                  <a:lnTo>
                    <a:pt x="139" y="726"/>
                  </a:lnTo>
                  <a:lnTo>
                    <a:pt x="158" y="371"/>
                  </a:lnTo>
                  <a:lnTo>
                    <a:pt x="0" y="158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F2F9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11"/>
            <p:cNvSpPr>
              <a:spLocks/>
            </p:cNvSpPr>
            <p:nvPr/>
          </p:nvSpPr>
          <p:spPr bwMode="auto">
            <a:xfrm>
              <a:off x="2692" y="1998"/>
              <a:ext cx="366" cy="353"/>
            </a:xfrm>
            <a:custGeom>
              <a:avLst/>
              <a:gdLst>
                <a:gd name="T0" fmla="*/ 134 w 733"/>
                <a:gd name="T1" fmla="*/ 0 h 706"/>
                <a:gd name="T2" fmla="*/ 284 w 733"/>
                <a:gd name="T3" fmla="*/ 119 h 706"/>
                <a:gd name="T4" fmla="*/ 370 w 733"/>
                <a:gd name="T5" fmla="*/ 89 h 706"/>
                <a:gd name="T6" fmla="*/ 542 w 733"/>
                <a:gd name="T7" fmla="*/ 200 h 706"/>
                <a:gd name="T8" fmla="*/ 724 w 733"/>
                <a:gd name="T9" fmla="*/ 205 h 706"/>
                <a:gd name="T10" fmla="*/ 733 w 733"/>
                <a:gd name="T11" fmla="*/ 390 h 706"/>
                <a:gd name="T12" fmla="*/ 611 w 733"/>
                <a:gd name="T13" fmla="*/ 416 h 706"/>
                <a:gd name="T14" fmla="*/ 587 w 733"/>
                <a:gd name="T15" fmla="*/ 658 h 706"/>
                <a:gd name="T16" fmla="*/ 585 w 733"/>
                <a:gd name="T17" fmla="*/ 658 h 706"/>
                <a:gd name="T18" fmla="*/ 584 w 733"/>
                <a:gd name="T19" fmla="*/ 661 h 706"/>
                <a:gd name="T20" fmla="*/ 581 w 733"/>
                <a:gd name="T21" fmla="*/ 663 h 706"/>
                <a:gd name="T22" fmla="*/ 575 w 733"/>
                <a:gd name="T23" fmla="*/ 665 h 706"/>
                <a:gd name="T24" fmla="*/ 569 w 733"/>
                <a:gd name="T25" fmla="*/ 669 h 706"/>
                <a:gd name="T26" fmla="*/ 561 w 733"/>
                <a:gd name="T27" fmla="*/ 672 h 706"/>
                <a:gd name="T28" fmla="*/ 551 w 733"/>
                <a:gd name="T29" fmla="*/ 677 h 706"/>
                <a:gd name="T30" fmla="*/ 539 w 733"/>
                <a:gd name="T31" fmla="*/ 681 h 706"/>
                <a:gd name="T32" fmla="*/ 526 w 733"/>
                <a:gd name="T33" fmla="*/ 685 h 706"/>
                <a:gd name="T34" fmla="*/ 511 w 733"/>
                <a:gd name="T35" fmla="*/ 689 h 706"/>
                <a:gd name="T36" fmla="*/ 493 w 733"/>
                <a:gd name="T37" fmla="*/ 694 h 706"/>
                <a:gd name="T38" fmla="*/ 474 w 733"/>
                <a:gd name="T39" fmla="*/ 698 h 706"/>
                <a:gd name="T40" fmla="*/ 452 w 733"/>
                <a:gd name="T41" fmla="*/ 700 h 706"/>
                <a:gd name="T42" fmla="*/ 428 w 733"/>
                <a:gd name="T43" fmla="*/ 703 h 706"/>
                <a:gd name="T44" fmla="*/ 401 w 733"/>
                <a:gd name="T45" fmla="*/ 704 h 706"/>
                <a:gd name="T46" fmla="*/ 372 w 733"/>
                <a:gd name="T47" fmla="*/ 706 h 706"/>
                <a:gd name="T48" fmla="*/ 344 w 733"/>
                <a:gd name="T49" fmla="*/ 706 h 706"/>
                <a:gd name="T50" fmla="*/ 316 w 733"/>
                <a:gd name="T51" fmla="*/ 704 h 706"/>
                <a:gd name="T52" fmla="*/ 291 w 733"/>
                <a:gd name="T53" fmla="*/ 702 h 706"/>
                <a:gd name="T54" fmla="*/ 266 w 733"/>
                <a:gd name="T55" fmla="*/ 700 h 706"/>
                <a:gd name="T56" fmla="*/ 245 w 733"/>
                <a:gd name="T57" fmla="*/ 696 h 706"/>
                <a:gd name="T58" fmla="*/ 224 w 733"/>
                <a:gd name="T59" fmla="*/ 692 h 706"/>
                <a:gd name="T60" fmla="*/ 205 w 733"/>
                <a:gd name="T61" fmla="*/ 688 h 706"/>
                <a:gd name="T62" fmla="*/ 189 w 733"/>
                <a:gd name="T63" fmla="*/ 684 h 706"/>
                <a:gd name="T64" fmla="*/ 174 w 733"/>
                <a:gd name="T65" fmla="*/ 679 h 706"/>
                <a:gd name="T66" fmla="*/ 162 w 733"/>
                <a:gd name="T67" fmla="*/ 674 h 706"/>
                <a:gd name="T68" fmla="*/ 151 w 733"/>
                <a:gd name="T69" fmla="*/ 670 h 706"/>
                <a:gd name="T70" fmla="*/ 142 w 733"/>
                <a:gd name="T71" fmla="*/ 666 h 706"/>
                <a:gd name="T72" fmla="*/ 135 w 733"/>
                <a:gd name="T73" fmla="*/ 663 h 706"/>
                <a:gd name="T74" fmla="*/ 129 w 733"/>
                <a:gd name="T75" fmla="*/ 661 h 706"/>
                <a:gd name="T76" fmla="*/ 127 w 733"/>
                <a:gd name="T77" fmla="*/ 658 h 706"/>
                <a:gd name="T78" fmla="*/ 126 w 733"/>
                <a:gd name="T79" fmla="*/ 658 h 706"/>
                <a:gd name="T80" fmla="*/ 143 w 733"/>
                <a:gd name="T81" fmla="*/ 336 h 706"/>
                <a:gd name="T82" fmla="*/ 0 w 733"/>
                <a:gd name="T83" fmla="*/ 143 h 706"/>
                <a:gd name="T84" fmla="*/ 134 w 733"/>
                <a:gd name="T85" fmla="*/ 0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33" h="706">
                  <a:moveTo>
                    <a:pt x="134" y="0"/>
                  </a:moveTo>
                  <a:lnTo>
                    <a:pt x="284" y="119"/>
                  </a:lnTo>
                  <a:lnTo>
                    <a:pt x="370" y="89"/>
                  </a:lnTo>
                  <a:lnTo>
                    <a:pt x="542" y="200"/>
                  </a:lnTo>
                  <a:lnTo>
                    <a:pt x="724" y="205"/>
                  </a:lnTo>
                  <a:lnTo>
                    <a:pt x="733" y="390"/>
                  </a:lnTo>
                  <a:lnTo>
                    <a:pt x="611" y="416"/>
                  </a:lnTo>
                  <a:lnTo>
                    <a:pt x="587" y="658"/>
                  </a:lnTo>
                  <a:lnTo>
                    <a:pt x="585" y="658"/>
                  </a:lnTo>
                  <a:lnTo>
                    <a:pt x="584" y="661"/>
                  </a:lnTo>
                  <a:lnTo>
                    <a:pt x="581" y="663"/>
                  </a:lnTo>
                  <a:lnTo>
                    <a:pt x="575" y="665"/>
                  </a:lnTo>
                  <a:lnTo>
                    <a:pt x="569" y="669"/>
                  </a:lnTo>
                  <a:lnTo>
                    <a:pt x="561" y="672"/>
                  </a:lnTo>
                  <a:lnTo>
                    <a:pt x="551" y="677"/>
                  </a:lnTo>
                  <a:lnTo>
                    <a:pt x="539" y="681"/>
                  </a:lnTo>
                  <a:lnTo>
                    <a:pt x="526" y="685"/>
                  </a:lnTo>
                  <a:lnTo>
                    <a:pt x="511" y="689"/>
                  </a:lnTo>
                  <a:lnTo>
                    <a:pt x="493" y="694"/>
                  </a:lnTo>
                  <a:lnTo>
                    <a:pt x="474" y="698"/>
                  </a:lnTo>
                  <a:lnTo>
                    <a:pt x="452" y="700"/>
                  </a:lnTo>
                  <a:lnTo>
                    <a:pt x="428" y="703"/>
                  </a:lnTo>
                  <a:lnTo>
                    <a:pt x="401" y="704"/>
                  </a:lnTo>
                  <a:lnTo>
                    <a:pt x="372" y="706"/>
                  </a:lnTo>
                  <a:lnTo>
                    <a:pt x="344" y="706"/>
                  </a:lnTo>
                  <a:lnTo>
                    <a:pt x="316" y="704"/>
                  </a:lnTo>
                  <a:lnTo>
                    <a:pt x="291" y="702"/>
                  </a:lnTo>
                  <a:lnTo>
                    <a:pt x="266" y="700"/>
                  </a:lnTo>
                  <a:lnTo>
                    <a:pt x="245" y="696"/>
                  </a:lnTo>
                  <a:lnTo>
                    <a:pt x="224" y="692"/>
                  </a:lnTo>
                  <a:lnTo>
                    <a:pt x="205" y="688"/>
                  </a:lnTo>
                  <a:lnTo>
                    <a:pt x="189" y="684"/>
                  </a:lnTo>
                  <a:lnTo>
                    <a:pt x="174" y="679"/>
                  </a:lnTo>
                  <a:lnTo>
                    <a:pt x="162" y="674"/>
                  </a:lnTo>
                  <a:lnTo>
                    <a:pt x="151" y="670"/>
                  </a:lnTo>
                  <a:lnTo>
                    <a:pt x="142" y="666"/>
                  </a:lnTo>
                  <a:lnTo>
                    <a:pt x="135" y="663"/>
                  </a:lnTo>
                  <a:lnTo>
                    <a:pt x="129" y="661"/>
                  </a:lnTo>
                  <a:lnTo>
                    <a:pt x="127" y="658"/>
                  </a:lnTo>
                  <a:lnTo>
                    <a:pt x="126" y="658"/>
                  </a:lnTo>
                  <a:lnTo>
                    <a:pt x="143" y="336"/>
                  </a:lnTo>
                  <a:lnTo>
                    <a:pt x="0" y="14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DBF2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0" name="Freeform 12"/>
            <p:cNvSpPr>
              <a:spLocks/>
            </p:cNvSpPr>
            <p:nvPr/>
          </p:nvSpPr>
          <p:spPr bwMode="auto">
            <a:xfrm>
              <a:off x="2820" y="1777"/>
              <a:ext cx="264" cy="106"/>
            </a:xfrm>
            <a:custGeom>
              <a:avLst/>
              <a:gdLst>
                <a:gd name="T0" fmla="*/ 15 w 529"/>
                <a:gd name="T1" fmla="*/ 190 h 212"/>
                <a:gd name="T2" fmla="*/ 14 w 529"/>
                <a:gd name="T3" fmla="*/ 189 h 212"/>
                <a:gd name="T4" fmla="*/ 10 w 529"/>
                <a:gd name="T5" fmla="*/ 185 h 212"/>
                <a:gd name="T6" fmla="*/ 6 w 529"/>
                <a:gd name="T7" fmla="*/ 181 h 212"/>
                <a:gd name="T8" fmla="*/ 2 w 529"/>
                <a:gd name="T9" fmla="*/ 172 h 212"/>
                <a:gd name="T10" fmla="*/ 0 w 529"/>
                <a:gd name="T11" fmla="*/ 163 h 212"/>
                <a:gd name="T12" fmla="*/ 1 w 529"/>
                <a:gd name="T13" fmla="*/ 151 h 212"/>
                <a:gd name="T14" fmla="*/ 7 w 529"/>
                <a:gd name="T15" fmla="*/ 137 h 212"/>
                <a:gd name="T16" fmla="*/ 17 w 529"/>
                <a:gd name="T17" fmla="*/ 121 h 212"/>
                <a:gd name="T18" fmla="*/ 25 w 529"/>
                <a:gd name="T19" fmla="*/ 111 h 212"/>
                <a:gd name="T20" fmla="*/ 37 w 529"/>
                <a:gd name="T21" fmla="*/ 102 h 212"/>
                <a:gd name="T22" fmla="*/ 51 w 529"/>
                <a:gd name="T23" fmla="*/ 92 h 212"/>
                <a:gd name="T24" fmla="*/ 66 w 529"/>
                <a:gd name="T25" fmla="*/ 81 h 212"/>
                <a:gd name="T26" fmla="*/ 83 w 529"/>
                <a:gd name="T27" fmla="*/ 72 h 212"/>
                <a:gd name="T28" fmla="*/ 101 w 529"/>
                <a:gd name="T29" fmla="*/ 62 h 212"/>
                <a:gd name="T30" fmla="*/ 121 w 529"/>
                <a:gd name="T31" fmla="*/ 51 h 212"/>
                <a:gd name="T32" fmla="*/ 141 w 529"/>
                <a:gd name="T33" fmla="*/ 42 h 212"/>
                <a:gd name="T34" fmla="*/ 160 w 529"/>
                <a:gd name="T35" fmla="*/ 33 h 212"/>
                <a:gd name="T36" fmla="*/ 181 w 529"/>
                <a:gd name="T37" fmla="*/ 25 h 212"/>
                <a:gd name="T38" fmla="*/ 200 w 529"/>
                <a:gd name="T39" fmla="*/ 17 h 212"/>
                <a:gd name="T40" fmla="*/ 219 w 529"/>
                <a:gd name="T41" fmla="*/ 11 h 212"/>
                <a:gd name="T42" fmla="*/ 236 w 529"/>
                <a:gd name="T43" fmla="*/ 6 h 212"/>
                <a:gd name="T44" fmla="*/ 252 w 529"/>
                <a:gd name="T45" fmla="*/ 2 h 212"/>
                <a:gd name="T46" fmla="*/ 266 w 529"/>
                <a:gd name="T47" fmla="*/ 0 h 212"/>
                <a:gd name="T48" fmla="*/ 278 w 529"/>
                <a:gd name="T49" fmla="*/ 0 h 212"/>
                <a:gd name="T50" fmla="*/ 298 w 529"/>
                <a:gd name="T51" fmla="*/ 2 h 212"/>
                <a:gd name="T52" fmla="*/ 319 w 529"/>
                <a:gd name="T53" fmla="*/ 6 h 212"/>
                <a:gd name="T54" fmla="*/ 339 w 529"/>
                <a:gd name="T55" fmla="*/ 13 h 212"/>
                <a:gd name="T56" fmla="*/ 357 w 529"/>
                <a:gd name="T57" fmla="*/ 20 h 212"/>
                <a:gd name="T58" fmla="*/ 372 w 529"/>
                <a:gd name="T59" fmla="*/ 27 h 212"/>
                <a:gd name="T60" fmla="*/ 382 w 529"/>
                <a:gd name="T61" fmla="*/ 34 h 212"/>
                <a:gd name="T62" fmla="*/ 389 w 529"/>
                <a:gd name="T63" fmla="*/ 39 h 212"/>
                <a:gd name="T64" fmla="*/ 391 w 529"/>
                <a:gd name="T65" fmla="*/ 40 h 212"/>
                <a:gd name="T66" fmla="*/ 391 w 529"/>
                <a:gd name="T67" fmla="*/ 39 h 212"/>
                <a:gd name="T68" fmla="*/ 394 w 529"/>
                <a:gd name="T69" fmla="*/ 35 h 212"/>
                <a:gd name="T70" fmla="*/ 401 w 529"/>
                <a:gd name="T71" fmla="*/ 31 h 212"/>
                <a:gd name="T72" fmla="*/ 409 w 529"/>
                <a:gd name="T73" fmla="*/ 25 h 212"/>
                <a:gd name="T74" fmla="*/ 417 w 529"/>
                <a:gd name="T75" fmla="*/ 20 h 212"/>
                <a:gd name="T76" fmla="*/ 424 w 529"/>
                <a:gd name="T77" fmla="*/ 16 h 212"/>
                <a:gd name="T78" fmla="*/ 429 w 529"/>
                <a:gd name="T79" fmla="*/ 12 h 212"/>
                <a:gd name="T80" fmla="*/ 431 w 529"/>
                <a:gd name="T81" fmla="*/ 11 h 212"/>
                <a:gd name="T82" fmla="*/ 468 w 529"/>
                <a:gd name="T83" fmla="*/ 68 h 212"/>
                <a:gd name="T84" fmla="*/ 529 w 529"/>
                <a:gd name="T85" fmla="*/ 42 h 212"/>
                <a:gd name="T86" fmla="*/ 526 w 529"/>
                <a:gd name="T87" fmla="*/ 155 h 212"/>
                <a:gd name="T88" fmla="*/ 487 w 529"/>
                <a:gd name="T89" fmla="*/ 212 h 212"/>
                <a:gd name="T90" fmla="*/ 15 w 529"/>
                <a:gd name="T91" fmla="*/ 19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29" h="212">
                  <a:moveTo>
                    <a:pt x="15" y="190"/>
                  </a:moveTo>
                  <a:lnTo>
                    <a:pt x="14" y="189"/>
                  </a:lnTo>
                  <a:lnTo>
                    <a:pt x="10" y="185"/>
                  </a:lnTo>
                  <a:lnTo>
                    <a:pt x="6" y="181"/>
                  </a:lnTo>
                  <a:lnTo>
                    <a:pt x="2" y="172"/>
                  </a:lnTo>
                  <a:lnTo>
                    <a:pt x="0" y="163"/>
                  </a:lnTo>
                  <a:lnTo>
                    <a:pt x="1" y="151"/>
                  </a:lnTo>
                  <a:lnTo>
                    <a:pt x="7" y="137"/>
                  </a:lnTo>
                  <a:lnTo>
                    <a:pt x="17" y="121"/>
                  </a:lnTo>
                  <a:lnTo>
                    <a:pt x="25" y="111"/>
                  </a:lnTo>
                  <a:lnTo>
                    <a:pt x="37" y="102"/>
                  </a:lnTo>
                  <a:lnTo>
                    <a:pt x="51" y="92"/>
                  </a:lnTo>
                  <a:lnTo>
                    <a:pt x="66" y="81"/>
                  </a:lnTo>
                  <a:lnTo>
                    <a:pt x="83" y="72"/>
                  </a:lnTo>
                  <a:lnTo>
                    <a:pt x="101" y="62"/>
                  </a:lnTo>
                  <a:lnTo>
                    <a:pt x="121" y="51"/>
                  </a:lnTo>
                  <a:lnTo>
                    <a:pt x="141" y="42"/>
                  </a:lnTo>
                  <a:lnTo>
                    <a:pt x="160" y="33"/>
                  </a:lnTo>
                  <a:lnTo>
                    <a:pt x="181" y="25"/>
                  </a:lnTo>
                  <a:lnTo>
                    <a:pt x="200" y="17"/>
                  </a:lnTo>
                  <a:lnTo>
                    <a:pt x="219" y="11"/>
                  </a:lnTo>
                  <a:lnTo>
                    <a:pt x="236" y="6"/>
                  </a:lnTo>
                  <a:lnTo>
                    <a:pt x="252" y="2"/>
                  </a:lnTo>
                  <a:lnTo>
                    <a:pt x="266" y="0"/>
                  </a:lnTo>
                  <a:lnTo>
                    <a:pt x="278" y="0"/>
                  </a:lnTo>
                  <a:lnTo>
                    <a:pt x="298" y="2"/>
                  </a:lnTo>
                  <a:lnTo>
                    <a:pt x="319" y="6"/>
                  </a:lnTo>
                  <a:lnTo>
                    <a:pt x="339" y="13"/>
                  </a:lnTo>
                  <a:lnTo>
                    <a:pt x="357" y="20"/>
                  </a:lnTo>
                  <a:lnTo>
                    <a:pt x="372" y="27"/>
                  </a:lnTo>
                  <a:lnTo>
                    <a:pt x="382" y="34"/>
                  </a:lnTo>
                  <a:lnTo>
                    <a:pt x="389" y="39"/>
                  </a:lnTo>
                  <a:lnTo>
                    <a:pt x="391" y="40"/>
                  </a:lnTo>
                  <a:lnTo>
                    <a:pt x="391" y="39"/>
                  </a:lnTo>
                  <a:lnTo>
                    <a:pt x="394" y="35"/>
                  </a:lnTo>
                  <a:lnTo>
                    <a:pt x="401" y="31"/>
                  </a:lnTo>
                  <a:lnTo>
                    <a:pt x="409" y="25"/>
                  </a:lnTo>
                  <a:lnTo>
                    <a:pt x="417" y="20"/>
                  </a:lnTo>
                  <a:lnTo>
                    <a:pt x="424" y="16"/>
                  </a:lnTo>
                  <a:lnTo>
                    <a:pt x="429" y="12"/>
                  </a:lnTo>
                  <a:lnTo>
                    <a:pt x="431" y="11"/>
                  </a:lnTo>
                  <a:lnTo>
                    <a:pt x="468" y="68"/>
                  </a:lnTo>
                  <a:lnTo>
                    <a:pt x="529" y="42"/>
                  </a:lnTo>
                  <a:lnTo>
                    <a:pt x="526" y="155"/>
                  </a:lnTo>
                  <a:lnTo>
                    <a:pt x="487" y="212"/>
                  </a:lnTo>
                  <a:lnTo>
                    <a:pt x="15" y="190"/>
                  </a:lnTo>
                  <a:close/>
                </a:path>
              </a:pathLst>
            </a:custGeom>
            <a:solidFill>
              <a:srgbClr val="DD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1" name="Freeform 13"/>
            <p:cNvSpPr>
              <a:spLocks/>
            </p:cNvSpPr>
            <p:nvPr/>
          </p:nvSpPr>
          <p:spPr bwMode="auto">
            <a:xfrm>
              <a:off x="2797" y="1827"/>
              <a:ext cx="279" cy="243"/>
            </a:xfrm>
            <a:custGeom>
              <a:avLst/>
              <a:gdLst>
                <a:gd name="T0" fmla="*/ 506 w 559"/>
                <a:gd name="T1" fmla="*/ 68 h 486"/>
                <a:gd name="T2" fmla="*/ 505 w 559"/>
                <a:gd name="T3" fmla="*/ 67 h 486"/>
                <a:gd name="T4" fmla="*/ 493 w 559"/>
                <a:gd name="T5" fmla="*/ 60 h 486"/>
                <a:gd name="T6" fmla="*/ 474 w 559"/>
                <a:gd name="T7" fmla="*/ 46 h 486"/>
                <a:gd name="T8" fmla="*/ 454 w 559"/>
                <a:gd name="T9" fmla="*/ 33 h 486"/>
                <a:gd name="T10" fmla="*/ 433 w 559"/>
                <a:gd name="T11" fmla="*/ 22 h 486"/>
                <a:gd name="T12" fmla="*/ 410 w 559"/>
                <a:gd name="T13" fmla="*/ 12 h 486"/>
                <a:gd name="T14" fmla="*/ 385 w 559"/>
                <a:gd name="T15" fmla="*/ 5 h 486"/>
                <a:gd name="T16" fmla="*/ 356 w 559"/>
                <a:gd name="T17" fmla="*/ 1 h 486"/>
                <a:gd name="T18" fmla="*/ 323 w 559"/>
                <a:gd name="T19" fmla="*/ 0 h 486"/>
                <a:gd name="T20" fmla="*/ 269 w 559"/>
                <a:gd name="T21" fmla="*/ 5 h 486"/>
                <a:gd name="T22" fmla="*/ 218 w 559"/>
                <a:gd name="T23" fmla="*/ 19 h 486"/>
                <a:gd name="T24" fmla="*/ 190 w 559"/>
                <a:gd name="T25" fmla="*/ 34 h 486"/>
                <a:gd name="T26" fmla="*/ 180 w 559"/>
                <a:gd name="T27" fmla="*/ 45 h 486"/>
                <a:gd name="T28" fmla="*/ 192 w 559"/>
                <a:gd name="T29" fmla="*/ 101 h 486"/>
                <a:gd name="T30" fmla="*/ 81 w 559"/>
                <a:gd name="T31" fmla="*/ 166 h 486"/>
                <a:gd name="T32" fmla="*/ 80 w 559"/>
                <a:gd name="T33" fmla="*/ 160 h 486"/>
                <a:gd name="T34" fmla="*/ 73 w 559"/>
                <a:gd name="T35" fmla="*/ 148 h 486"/>
                <a:gd name="T36" fmla="*/ 59 w 559"/>
                <a:gd name="T37" fmla="*/ 145 h 486"/>
                <a:gd name="T38" fmla="*/ 34 w 559"/>
                <a:gd name="T39" fmla="*/ 160 h 486"/>
                <a:gd name="T40" fmla="*/ 9 w 559"/>
                <a:gd name="T41" fmla="*/ 183 h 486"/>
                <a:gd name="T42" fmla="*/ 0 w 559"/>
                <a:gd name="T43" fmla="*/ 203 h 486"/>
                <a:gd name="T44" fmla="*/ 5 w 559"/>
                <a:gd name="T45" fmla="*/ 223 h 486"/>
                <a:gd name="T46" fmla="*/ 22 w 559"/>
                <a:gd name="T47" fmla="*/ 251 h 486"/>
                <a:gd name="T48" fmla="*/ 46 w 559"/>
                <a:gd name="T49" fmla="*/ 281 h 486"/>
                <a:gd name="T50" fmla="*/ 72 w 559"/>
                <a:gd name="T51" fmla="*/ 306 h 486"/>
                <a:gd name="T52" fmla="*/ 91 w 559"/>
                <a:gd name="T53" fmla="*/ 324 h 486"/>
                <a:gd name="T54" fmla="*/ 99 w 559"/>
                <a:gd name="T55" fmla="*/ 329 h 486"/>
                <a:gd name="T56" fmla="*/ 111 w 559"/>
                <a:gd name="T57" fmla="*/ 356 h 486"/>
                <a:gd name="T58" fmla="*/ 140 w 559"/>
                <a:gd name="T59" fmla="*/ 412 h 486"/>
                <a:gd name="T60" fmla="*/ 178 w 559"/>
                <a:gd name="T61" fmla="*/ 467 h 486"/>
                <a:gd name="T62" fmla="*/ 217 w 559"/>
                <a:gd name="T63" fmla="*/ 486 h 486"/>
                <a:gd name="T64" fmla="*/ 257 w 559"/>
                <a:gd name="T65" fmla="*/ 472 h 486"/>
                <a:gd name="T66" fmla="*/ 297 w 559"/>
                <a:gd name="T67" fmla="*/ 455 h 486"/>
                <a:gd name="T68" fmla="*/ 328 w 559"/>
                <a:gd name="T69" fmla="*/ 440 h 486"/>
                <a:gd name="T70" fmla="*/ 341 w 559"/>
                <a:gd name="T71" fmla="*/ 434 h 486"/>
                <a:gd name="T72" fmla="*/ 361 w 559"/>
                <a:gd name="T73" fmla="*/ 432 h 486"/>
                <a:gd name="T74" fmla="*/ 408 w 559"/>
                <a:gd name="T75" fmla="*/ 424 h 486"/>
                <a:gd name="T76" fmla="*/ 463 w 559"/>
                <a:gd name="T77" fmla="*/ 403 h 486"/>
                <a:gd name="T78" fmla="*/ 510 w 559"/>
                <a:gd name="T79" fmla="*/ 366 h 486"/>
                <a:gd name="T80" fmla="*/ 539 w 559"/>
                <a:gd name="T81" fmla="*/ 313 h 486"/>
                <a:gd name="T82" fmla="*/ 555 w 559"/>
                <a:gd name="T83" fmla="*/ 254 h 486"/>
                <a:gd name="T84" fmla="*/ 559 w 559"/>
                <a:gd name="T85" fmla="*/ 197 h 486"/>
                <a:gd name="T86" fmla="*/ 550 w 559"/>
                <a:gd name="T87" fmla="*/ 147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59" h="486">
                  <a:moveTo>
                    <a:pt x="507" y="68"/>
                  </a:moveTo>
                  <a:lnTo>
                    <a:pt x="506" y="68"/>
                  </a:lnTo>
                  <a:lnTo>
                    <a:pt x="506" y="67"/>
                  </a:lnTo>
                  <a:lnTo>
                    <a:pt x="505" y="67"/>
                  </a:lnTo>
                  <a:lnTo>
                    <a:pt x="504" y="67"/>
                  </a:lnTo>
                  <a:lnTo>
                    <a:pt x="493" y="60"/>
                  </a:lnTo>
                  <a:lnTo>
                    <a:pt x="483" y="53"/>
                  </a:lnTo>
                  <a:lnTo>
                    <a:pt x="474" y="46"/>
                  </a:lnTo>
                  <a:lnTo>
                    <a:pt x="463" y="39"/>
                  </a:lnTo>
                  <a:lnTo>
                    <a:pt x="454" y="33"/>
                  </a:lnTo>
                  <a:lnTo>
                    <a:pt x="444" y="27"/>
                  </a:lnTo>
                  <a:lnTo>
                    <a:pt x="433" y="22"/>
                  </a:lnTo>
                  <a:lnTo>
                    <a:pt x="422" y="17"/>
                  </a:lnTo>
                  <a:lnTo>
                    <a:pt x="410" y="12"/>
                  </a:lnTo>
                  <a:lnTo>
                    <a:pt x="399" y="9"/>
                  </a:lnTo>
                  <a:lnTo>
                    <a:pt x="385" y="5"/>
                  </a:lnTo>
                  <a:lnTo>
                    <a:pt x="371" y="3"/>
                  </a:lnTo>
                  <a:lnTo>
                    <a:pt x="356" y="1"/>
                  </a:lnTo>
                  <a:lnTo>
                    <a:pt x="340" y="0"/>
                  </a:lnTo>
                  <a:lnTo>
                    <a:pt x="323" y="0"/>
                  </a:lnTo>
                  <a:lnTo>
                    <a:pt x="304" y="1"/>
                  </a:lnTo>
                  <a:lnTo>
                    <a:pt x="269" y="5"/>
                  </a:lnTo>
                  <a:lnTo>
                    <a:pt x="240" y="11"/>
                  </a:lnTo>
                  <a:lnTo>
                    <a:pt x="218" y="19"/>
                  </a:lnTo>
                  <a:lnTo>
                    <a:pt x="202" y="26"/>
                  </a:lnTo>
                  <a:lnTo>
                    <a:pt x="190" y="34"/>
                  </a:lnTo>
                  <a:lnTo>
                    <a:pt x="183" y="40"/>
                  </a:lnTo>
                  <a:lnTo>
                    <a:pt x="180" y="45"/>
                  </a:lnTo>
                  <a:lnTo>
                    <a:pt x="179" y="46"/>
                  </a:lnTo>
                  <a:lnTo>
                    <a:pt x="192" y="101"/>
                  </a:lnTo>
                  <a:lnTo>
                    <a:pt x="168" y="141"/>
                  </a:lnTo>
                  <a:lnTo>
                    <a:pt x="81" y="166"/>
                  </a:lnTo>
                  <a:lnTo>
                    <a:pt x="81" y="163"/>
                  </a:lnTo>
                  <a:lnTo>
                    <a:pt x="80" y="160"/>
                  </a:lnTo>
                  <a:lnTo>
                    <a:pt x="77" y="154"/>
                  </a:lnTo>
                  <a:lnTo>
                    <a:pt x="73" y="148"/>
                  </a:lnTo>
                  <a:lnTo>
                    <a:pt x="67" y="146"/>
                  </a:lnTo>
                  <a:lnTo>
                    <a:pt x="59" y="145"/>
                  </a:lnTo>
                  <a:lnTo>
                    <a:pt x="47" y="150"/>
                  </a:lnTo>
                  <a:lnTo>
                    <a:pt x="34" y="160"/>
                  </a:lnTo>
                  <a:lnTo>
                    <a:pt x="20" y="173"/>
                  </a:lnTo>
                  <a:lnTo>
                    <a:pt x="9" y="183"/>
                  </a:lnTo>
                  <a:lnTo>
                    <a:pt x="2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5" y="223"/>
                  </a:lnTo>
                  <a:lnTo>
                    <a:pt x="12" y="236"/>
                  </a:lnTo>
                  <a:lnTo>
                    <a:pt x="22" y="251"/>
                  </a:lnTo>
                  <a:lnTo>
                    <a:pt x="34" y="267"/>
                  </a:lnTo>
                  <a:lnTo>
                    <a:pt x="46" y="281"/>
                  </a:lnTo>
                  <a:lnTo>
                    <a:pt x="60" y="295"/>
                  </a:lnTo>
                  <a:lnTo>
                    <a:pt x="72" y="306"/>
                  </a:lnTo>
                  <a:lnTo>
                    <a:pt x="83" y="316"/>
                  </a:lnTo>
                  <a:lnTo>
                    <a:pt x="91" y="324"/>
                  </a:lnTo>
                  <a:lnTo>
                    <a:pt x="97" y="328"/>
                  </a:lnTo>
                  <a:lnTo>
                    <a:pt x="99" y="329"/>
                  </a:lnTo>
                  <a:lnTo>
                    <a:pt x="103" y="336"/>
                  </a:lnTo>
                  <a:lnTo>
                    <a:pt x="111" y="356"/>
                  </a:lnTo>
                  <a:lnTo>
                    <a:pt x="123" y="382"/>
                  </a:lnTo>
                  <a:lnTo>
                    <a:pt x="140" y="412"/>
                  </a:lnTo>
                  <a:lnTo>
                    <a:pt x="158" y="441"/>
                  </a:lnTo>
                  <a:lnTo>
                    <a:pt x="178" y="467"/>
                  </a:lnTo>
                  <a:lnTo>
                    <a:pt x="198" y="483"/>
                  </a:lnTo>
                  <a:lnTo>
                    <a:pt x="217" y="486"/>
                  </a:lnTo>
                  <a:lnTo>
                    <a:pt x="236" y="480"/>
                  </a:lnTo>
                  <a:lnTo>
                    <a:pt x="257" y="472"/>
                  </a:lnTo>
                  <a:lnTo>
                    <a:pt x="278" y="464"/>
                  </a:lnTo>
                  <a:lnTo>
                    <a:pt x="297" y="455"/>
                  </a:lnTo>
                  <a:lnTo>
                    <a:pt x="315" y="447"/>
                  </a:lnTo>
                  <a:lnTo>
                    <a:pt x="328" y="440"/>
                  </a:lnTo>
                  <a:lnTo>
                    <a:pt x="338" y="435"/>
                  </a:lnTo>
                  <a:lnTo>
                    <a:pt x="341" y="434"/>
                  </a:lnTo>
                  <a:lnTo>
                    <a:pt x="347" y="434"/>
                  </a:lnTo>
                  <a:lnTo>
                    <a:pt x="361" y="432"/>
                  </a:lnTo>
                  <a:lnTo>
                    <a:pt x="381" y="430"/>
                  </a:lnTo>
                  <a:lnTo>
                    <a:pt x="408" y="424"/>
                  </a:lnTo>
                  <a:lnTo>
                    <a:pt x="436" y="415"/>
                  </a:lnTo>
                  <a:lnTo>
                    <a:pt x="463" y="403"/>
                  </a:lnTo>
                  <a:lnTo>
                    <a:pt x="490" y="387"/>
                  </a:lnTo>
                  <a:lnTo>
                    <a:pt x="510" y="366"/>
                  </a:lnTo>
                  <a:lnTo>
                    <a:pt x="527" y="341"/>
                  </a:lnTo>
                  <a:lnTo>
                    <a:pt x="539" y="313"/>
                  </a:lnTo>
                  <a:lnTo>
                    <a:pt x="550" y="284"/>
                  </a:lnTo>
                  <a:lnTo>
                    <a:pt x="555" y="254"/>
                  </a:lnTo>
                  <a:lnTo>
                    <a:pt x="559" y="226"/>
                  </a:lnTo>
                  <a:lnTo>
                    <a:pt x="559" y="197"/>
                  </a:lnTo>
                  <a:lnTo>
                    <a:pt x="555" y="171"/>
                  </a:lnTo>
                  <a:lnTo>
                    <a:pt x="550" y="147"/>
                  </a:lnTo>
                  <a:lnTo>
                    <a:pt x="507" y="68"/>
                  </a:lnTo>
                  <a:close/>
                </a:path>
              </a:pathLst>
            </a:custGeom>
            <a:solidFill>
              <a:srgbClr val="F9E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5" name="Freeform 14"/>
            <p:cNvSpPr>
              <a:spLocks/>
            </p:cNvSpPr>
            <p:nvPr/>
          </p:nvSpPr>
          <p:spPr bwMode="auto">
            <a:xfrm>
              <a:off x="2816" y="1844"/>
              <a:ext cx="241" cy="209"/>
            </a:xfrm>
            <a:custGeom>
              <a:avLst/>
              <a:gdLst>
                <a:gd name="T0" fmla="*/ 437 w 483"/>
                <a:gd name="T1" fmla="*/ 58 h 420"/>
                <a:gd name="T2" fmla="*/ 437 w 483"/>
                <a:gd name="T3" fmla="*/ 58 h 420"/>
                <a:gd name="T4" fmla="*/ 418 w 483"/>
                <a:gd name="T5" fmla="*/ 45 h 420"/>
                <a:gd name="T6" fmla="*/ 384 w 483"/>
                <a:gd name="T7" fmla="*/ 23 h 420"/>
                <a:gd name="T8" fmla="*/ 345 w 483"/>
                <a:gd name="T9" fmla="*/ 7 h 420"/>
                <a:gd name="T10" fmla="*/ 294 w 483"/>
                <a:gd name="T11" fmla="*/ 0 h 420"/>
                <a:gd name="T12" fmla="*/ 232 w 483"/>
                <a:gd name="T13" fmla="*/ 5 h 420"/>
                <a:gd name="T14" fmla="*/ 188 w 483"/>
                <a:gd name="T15" fmla="*/ 16 h 420"/>
                <a:gd name="T16" fmla="*/ 164 w 483"/>
                <a:gd name="T17" fmla="*/ 29 h 420"/>
                <a:gd name="T18" fmla="*/ 154 w 483"/>
                <a:gd name="T19" fmla="*/ 38 h 420"/>
                <a:gd name="T20" fmla="*/ 166 w 483"/>
                <a:gd name="T21" fmla="*/ 87 h 420"/>
                <a:gd name="T22" fmla="*/ 69 w 483"/>
                <a:gd name="T23" fmla="*/ 143 h 420"/>
                <a:gd name="T24" fmla="*/ 68 w 483"/>
                <a:gd name="T25" fmla="*/ 137 h 420"/>
                <a:gd name="T26" fmla="*/ 63 w 483"/>
                <a:gd name="T27" fmla="*/ 128 h 420"/>
                <a:gd name="T28" fmla="*/ 51 w 483"/>
                <a:gd name="T29" fmla="*/ 125 h 420"/>
                <a:gd name="T30" fmla="*/ 29 w 483"/>
                <a:gd name="T31" fmla="*/ 137 h 420"/>
                <a:gd name="T32" fmla="*/ 8 w 483"/>
                <a:gd name="T33" fmla="*/ 158 h 420"/>
                <a:gd name="T34" fmla="*/ 0 w 483"/>
                <a:gd name="T35" fmla="*/ 175 h 420"/>
                <a:gd name="T36" fmla="*/ 4 w 483"/>
                <a:gd name="T37" fmla="*/ 194 h 420"/>
                <a:gd name="T38" fmla="*/ 19 w 483"/>
                <a:gd name="T39" fmla="*/ 217 h 420"/>
                <a:gd name="T40" fmla="*/ 39 w 483"/>
                <a:gd name="T41" fmla="*/ 243 h 420"/>
                <a:gd name="T42" fmla="*/ 61 w 483"/>
                <a:gd name="T43" fmla="*/ 264 h 420"/>
                <a:gd name="T44" fmla="*/ 77 w 483"/>
                <a:gd name="T45" fmla="*/ 279 h 420"/>
                <a:gd name="T46" fmla="*/ 84 w 483"/>
                <a:gd name="T47" fmla="*/ 285 h 420"/>
                <a:gd name="T48" fmla="*/ 95 w 483"/>
                <a:gd name="T49" fmla="*/ 308 h 420"/>
                <a:gd name="T50" fmla="*/ 120 w 483"/>
                <a:gd name="T51" fmla="*/ 356 h 420"/>
                <a:gd name="T52" fmla="*/ 153 w 483"/>
                <a:gd name="T53" fmla="*/ 404 h 420"/>
                <a:gd name="T54" fmla="*/ 187 w 483"/>
                <a:gd name="T55" fmla="*/ 420 h 420"/>
                <a:gd name="T56" fmla="*/ 221 w 483"/>
                <a:gd name="T57" fmla="*/ 408 h 420"/>
                <a:gd name="T58" fmla="*/ 256 w 483"/>
                <a:gd name="T59" fmla="*/ 394 h 420"/>
                <a:gd name="T60" fmla="*/ 284 w 483"/>
                <a:gd name="T61" fmla="*/ 382 h 420"/>
                <a:gd name="T62" fmla="*/ 294 w 483"/>
                <a:gd name="T63" fmla="*/ 376 h 420"/>
                <a:gd name="T64" fmla="*/ 311 w 483"/>
                <a:gd name="T65" fmla="*/ 375 h 420"/>
                <a:gd name="T66" fmla="*/ 351 w 483"/>
                <a:gd name="T67" fmla="*/ 367 h 420"/>
                <a:gd name="T68" fmla="*/ 400 w 483"/>
                <a:gd name="T69" fmla="*/ 349 h 420"/>
                <a:gd name="T70" fmla="*/ 441 w 483"/>
                <a:gd name="T71" fmla="*/ 317 h 420"/>
                <a:gd name="T72" fmla="*/ 467 w 483"/>
                <a:gd name="T73" fmla="*/ 271 h 420"/>
                <a:gd name="T74" fmla="*/ 480 w 483"/>
                <a:gd name="T75" fmla="*/ 220 h 420"/>
                <a:gd name="T76" fmla="*/ 483 w 483"/>
                <a:gd name="T77" fmla="*/ 171 h 420"/>
                <a:gd name="T78" fmla="*/ 475 w 483"/>
                <a:gd name="T79" fmla="*/ 127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83" h="420">
                  <a:moveTo>
                    <a:pt x="438" y="59"/>
                  </a:moveTo>
                  <a:lnTo>
                    <a:pt x="437" y="58"/>
                  </a:lnTo>
                  <a:lnTo>
                    <a:pt x="437" y="58"/>
                  </a:lnTo>
                  <a:lnTo>
                    <a:pt x="437" y="58"/>
                  </a:lnTo>
                  <a:lnTo>
                    <a:pt x="436" y="57"/>
                  </a:lnTo>
                  <a:lnTo>
                    <a:pt x="418" y="45"/>
                  </a:lnTo>
                  <a:lnTo>
                    <a:pt x="401" y="34"/>
                  </a:lnTo>
                  <a:lnTo>
                    <a:pt x="384" y="23"/>
                  </a:lnTo>
                  <a:lnTo>
                    <a:pt x="365" y="14"/>
                  </a:lnTo>
                  <a:lnTo>
                    <a:pt x="345" y="7"/>
                  </a:lnTo>
                  <a:lnTo>
                    <a:pt x="320" y="2"/>
                  </a:lnTo>
                  <a:lnTo>
                    <a:pt x="294" y="0"/>
                  </a:lnTo>
                  <a:lnTo>
                    <a:pt x="263" y="1"/>
                  </a:lnTo>
                  <a:lnTo>
                    <a:pt x="232" y="5"/>
                  </a:lnTo>
                  <a:lnTo>
                    <a:pt x="207" y="11"/>
                  </a:lnTo>
                  <a:lnTo>
                    <a:pt x="188" y="16"/>
                  </a:lnTo>
                  <a:lnTo>
                    <a:pt x="174" y="23"/>
                  </a:lnTo>
                  <a:lnTo>
                    <a:pt x="164" y="29"/>
                  </a:lnTo>
                  <a:lnTo>
                    <a:pt x="158" y="35"/>
                  </a:lnTo>
                  <a:lnTo>
                    <a:pt x="154" y="38"/>
                  </a:lnTo>
                  <a:lnTo>
                    <a:pt x="153" y="39"/>
                  </a:lnTo>
                  <a:lnTo>
                    <a:pt x="166" y="87"/>
                  </a:lnTo>
                  <a:lnTo>
                    <a:pt x="145" y="122"/>
                  </a:lnTo>
                  <a:lnTo>
                    <a:pt x="69" y="143"/>
                  </a:lnTo>
                  <a:lnTo>
                    <a:pt x="69" y="142"/>
                  </a:lnTo>
                  <a:lnTo>
                    <a:pt x="68" y="137"/>
                  </a:lnTo>
                  <a:lnTo>
                    <a:pt x="66" y="133"/>
                  </a:lnTo>
                  <a:lnTo>
                    <a:pt x="63" y="128"/>
                  </a:lnTo>
                  <a:lnTo>
                    <a:pt x="58" y="126"/>
                  </a:lnTo>
                  <a:lnTo>
                    <a:pt x="51" y="125"/>
                  </a:lnTo>
                  <a:lnTo>
                    <a:pt x="42" y="128"/>
                  </a:lnTo>
                  <a:lnTo>
                    <a:pt x="29" y="137"/>
                  </a:lnTo>
                  <a:lnTo>
                    <a:pt x="16" y="149"/>
                  </a:lnTo>
                  <a:lnTo>
                    <a:pt x="8" y="158"/>
                  </a:lnTo>
                  <a:lnTo>
                    <a:pt x="2" y="167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4" y="194"/>
                  </a:lnTo>
                  <a:lnTo>
                    <a:pt x="9" y="204"/>
                  </a:lnTo>
                  <a:lnTo>
                    <a:pt x="19" y="217"/>
                  </a:lnTo>
                  <a:lnTo>
                    <a:pt x="29" y="231"/>
                  </a:lnTo>
                  <a:lnTo>
                    <a:pt x="39" y="243"/>
                  </a:lnTo>
                  <a:lnTo>
                    <a:pt x="51" y="255"/>
                  </a:lnTo>
                  <a:lnTo>
                    <a:pt x="61" y="264"/>
                  </a:lnTo>
                  <a:lnTo>
                    <a:pt x="70" y="273"/>
                  </a:lnTo>
                  <a:lnTo>
                    <a:pt x="77" y="279"/>
                  </a:lnTo>
                  <a:lnTo>
                    <a:pt x="82" y="284"/>
                  </a:lnTo>
                  <a:lnTo>
                    <a:pt x="84" y="285"/>
                  </a:lnTo>
                  <a:lnTo>
                    <a:pt x="87" y="291"/>
                  </a:lnTo>
                  <a:lnTo>
                    <a:pt x="95" y="308"/>
                  </a:lnTo>
                  <a:lnTo>
                    <a:pt x="106" y="331"/>
                  </a:lnTo>
                  <a:lnTo>
                    <a:pt x="120" y="356"/>
                  </a:lnTo>
                  <a:lnTo>
                    <a:pt x="136" y="382"/>
                  </a:lnTo>
                  <a:lnTo>
                    <a:pt x="153" y="404"/>
                  </a:lnTo>
                  <a:lnTo>
                    <a:pt x="171" y="417"/>
                  </a:lnTo>
                  <a:lnTo>
                    <a:pt x="187" y="420"/>
                  </a:lnTo>
                  <a:lnTo>
                    <a:pt x="204" y="415"/>
                  </a:lnTo>
                  <a:lnTo>
                    <a:pt x="221" y="408"/>
                  </a:lnTo>
                  <a:lnTo>
                    <a:pt x="240" y="401"/>
                  </a:lnTo>
                  <a:lnTo>
                    <a:pt x="256" y="394"/>
                  </a:lnTo>
                  <a:lnTo>
                    <a:pt x="271" y="387"/>
                  </a:lnTo>
                  <a:lnTo>
                    <a:pt x="284" y="382"/>
                  </a:lnTo>
                  <a:lnTo>
                    <a:pt x="292" y="377"/>
                  </a:lnTo>
                  <a:lnTo>
                    <a:pt x="294" y="376"/>
                  </a:lnTo>
                  <a:lnTo>
                    <a:pt x="298" y="376"/>
                  </a:lnTo>
                  <a:lnTo>
                    <a:pt x="311" y="375"/>
                  </a:lnTo>
                  <a:lnTo>
                    <a:pt x="330" y="371"/>
                  </a:lnTo>
                  <a:lnTo>
                    <a:pt x="351" y="367"/>
                  </a:lnTo>
                  <a:lnTo>
                    <a:pt x="376" y="360"/>
                  </a:lnTo>
                  <a:lnTo>
                    <a:pt x="400" y="349"/>
                  </a:lnTo>
                  <a:lnTo>
                    <a:pt x="423" y="336"/>
                  </a:lnTo>
                  <a:lnTo>
                    <a:pt x="441" y="317"/>
                  </a:lnTo>
                  <a:lnTo>
                    <a:pt x="455" y="295"/>
                  </a:lnTo>
                  <a:lnTo>
                    <a:pt x="467" y="271"/>
                  </a:lnTo>
                  <a:lnTo>
                    <a:pt x="475" y="246"/>
                  </a:lnTo>
                  <a:lnTo>
                    <a:pt x="480" y="220"/>
                  </a:lnTo>
                  <a:lnTo>
                    <a:pt x="483" y="195"/>
                  </a:lnTo>
                  <a:lnTo>
                    <a:pt x="483" y="171"/>
                  </a:lnTo>
                  <a:lnTo>
                    <a:pt x="480" y="148"/>
                  </a:lnTo>
                  <a:lnTo>
                    <a:pt x="475" y="127"/>
                  </a:lnTo>
                  <a:lnTo>
                    <a:pt x="438" y="59"/>
                  </a:lnTo>
                  <a:close/>
                </a:path>
              </a:pathLst>
            </a:custGeom>
            <a:solidFill>
              <a:srgbClr val="F7DD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6" name="Freeform 15"/>
            <p:cNvSpPr>
              <a:spLocks/>
            </p:cNvSpPr>
            <p:nvPr/>
          </p:nvSpPr>
          <p:spPr bwMode="auto">
            <a:xfrm>
              <a:off x="2896" y="1928"/>
              <a:ext cx="36" cy="35"/>
            </a:xfrm>
            <a:custGeom>
              <a:avLst/>
              <a:gdLst>
                <a:gd name="T0" fmla="*/ 72 w 72"/>
                <a:gd name="T1" fmla="*/ 36 h 72"/>
                <a:gd name="T2" fmla="*/ 71 w 72"/>
                <a:gd name="T3" fmla="*/ 43 h 72"/>
                <a:gd name="T4" fmla="*/ 69 w 72"/>
                <a:gd name="T5" fmla="*/ 50 h 72"/>
                <a:gd name="T6" fmla="*/ 66 w 72"/>
                <a:gd name="T7" fmla="*/ 56 h 72"/>
                <a:gd name="T8" fmla="*/ 61 w 72"/>
                <a:gd name="T9" fmla="*/ 62 h 72"/>
                <a:gd name="T10" fmla="*/ 56 w 72"/>
                <a:gd name="T11" fmla="*/ 66 h 72"/>
                <a:gd name="T12" fmla="*/ 50 w 72"/>
                <a:gd name="T13" fmla="*/ 70 h 72"/>
                <a:gd name="T14" fmla="*/ 43 w 72"/>
                <a:gd name="T15" fmla="*/ 71 h 72"/>
                <a:gd name="T16" fmla="*/ 36 w 72"/>
                <a:gd name="T17" fmla="*/ 72 h 72"/>
                <a:gd name="T18" fmla="*/ 29 w 72"/>
                <a:gd name="T19" fmla="*/ 71 h 72"/>
                <a:gd name="T20" fmla="*/ 22 w 72"/>
                <a:gd name="T21" fmla="*/ 70 h 72"/>
                <a:gd name="T22" fmla="*/ 16 w 72"/>
                <a:gd name="T23" fmla="*/ 66 h 72"/>
                <a:gd name="T24" fmla="*/ 11 w 72"/>
                <a:gd name="T25" fmla="*/ 62 h 72"/>
                <a:gd name="T26" fmla="*/ 6 w 72"/>
                <a:gd name="T27" fmla="*/ 56 h 72"/>
                <a:gd name="T28" fmla="*/ 3 w 72"/>
                <a:gd name="T29" fmla="*/ 50 h 72"/>
                <a:gd name="T30" fmla="*/ 1 w 72"/>
                <a:gd name="T31" fmla="*/ 43 h 72"/>
                <a:gd name="T32" fmla="*/ 0 w 72"/>
                <a:gd name="T33" fmla="*/ 36 h 72"/>
                <a:gd name="T34" fmla="*/ 1 w 72"/>
                <a:gd name="T35" fmla="*/ 29 h 72"/>
                <a:gd name="T36" fmla="*/ 3 w 72"/>
                <a:gd name="T37" fmla="*/ 22 h 72"/>
                <a:gd name="T38" fmla="*/ 6 w 72"/>
                <a:gd name="T39" fmla="*/ 17 h 72"/>
                <a:gd name="T40" fmla="*/ 11 w 72"/>
                <a:gd name="T41" fmla="*/ 11 h 72"/>
                <a:gd name="T42" fmla="*/ 16 w 72"/>
                <a:gd name="T43" fmla="*/ 6 h 72"/>
                <a:gd name="T44" fmla="*/ 22 w 72"/>
                <a:gd name="T45" fmla="*/ 3 h 72"/>
                <a:gd name="T46" fmla="*/ 29 w 72"/>
                <a:gd name="T47" fmla="*/ 2 h 72"/>
                <a:gd name="T48" fmla="*/ 36 w 72"/>
                <a:gd name="T49" fmla="*/ 0 h 72"/>
                <a:gd name="T50" fmla="*/ 43 w 72"/>
                <a:gd name="T51" fmla="*/ 2 h 72"/>
                <a:gd name="T52" fmla="*/ 50 w 72"/>
                <a:gd name="T53" fmla="*/ 3 h 72"/>
                <a:gd name="T54" fmla="*/ 56 w 72"/>
                <a:gd name="T55" fmla="*/ 6 h 72"/>
                <a:gd name="T56" fmla="*/ 61 w 72"/>
                <a:gd name="T57" fmla="*/ 11 h 72"/>
                <a:gd name="T58" fmla="*/ 66 w 72"/>
                <a:gd name="T59" fmla="*/ 17 h 72"/>
                <a:gd name="T60" fmla="*/ 69 w 72"/>
                <a:gd name="T61" fmla="*/ 22 h 72"/>
                <a:gd name="T62" fmla="*/ 71 w 72"/>
                <a:gd name="T63" fmla="*/ 29 h 72"/>
                <a:gd name="T64" fmla="*/ 72 w 72"/>
                <a:gd name="T65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72">
                  <a:moveTo>
                    <a:pt x="72" y="36"/>
                  </a:moveTo>
                  <a:lnTo>
                    <a:pt x="71" y="43"/>
                  </a:lnTo>
                  <a:lnTo>
                    <a:pt x="69" y="50"/>
                  </a:lnTo>
                  <a:lnTo>
                    <a:pt x="66" y="56"/>
                  </a:lnTo>
                  <a:lnTo>
                    <a:pt x="61" y="62"/>
                  </a:lnTo>
                  <a:lnTo>
                    <a:pt x="56" y="66"/>
                  </a:lnTo>
                  <a:lnTo>
                    <a:pt x="50" y="70"/>
                  </a:lnTo>
                  <a:lnTo>
                    <a:pt x="43" y="71"/>
                  </a:lnTo>
                  <a:lnTo>
                    <a:pt x="36" y="72"/>
                  </a:lnTo>
                  <a:lnTo>
                    <a:pt x="29" y="71"/>
                  </a:lnTo>
                  <a:lnTo>
                    <a:pt x="22" y="70"/>
                  </a:lnTo>
                  <a:lnTo>
                    <a:pt x="16" y="66"/>
                  </a:lnTo>
                  <a:lnTo>
                    <a:pt x="11" y="62"/>
                  </a:lnTo>
                  <a:lnTo>
                    <a:pt x="6" y="56"/>
                  </a:lnTo>
                  <a:lnTo>
                    <a:pt x="3" y="50"/>
                  </a:lnTo>
                  <a:lnTo>
                    <a:pt x="1" y="43"/>
                  </a:lnTo>
                  <a:lnTo>
                    <a:pt x="0" y="36"/>
                  </a:lnTo>
                  <a:lnTo>
                    <a:pt x="1" y="29"/>
                  </a:lnTo>
                  <a:lnTo>
                    <a:pt x="3" y="22"/>
                  </a:lnTo>
                  <a:lnTo>
                    <a:pt x="6" y="17"/>
                  </a:lnTo>
                  <a:lnTo>
                    <a:pt x="11" y="11"/>
                  </a:lnTo>
                  <a:lnTo>
                    <a:pt x="16" y="6"/>
                  </a:lnTo>
                  <a:lnTo>
                    <a:pt x="22" y="3"/>
                  </a:lnTo>
                  <a:lnTo>
                    <a:pt x="29" y="2"/>
                  </a:lnTo>
                  <a:lnTo>
                    <a:pt x="36" y="0"/>
                  </a:lnTo>
                  <a:lnTo>
                    <a:pt x="43" y="2"/>
                  </a:lnTo>
                  <a:lnTo>
                    <a:pt x="50" y="3"/>
                  </a:lnTo>
                  <a:lnTo>
                    <a:pt x="56" y="6"/>
                  </a:lnTo>
                  <a:lnTo>
                    <a:pt x="61" y="11"/>
                  </a:lnTo>
                  <a:lnTo>
                    <a:pt x="66" y="17"/>
                  </a:lnTo>
                  <a:lnTo>
                    <a:pt x="69" y="22"/>
                  </a:lnTo>
                  <a:lnTo>
                    <a:pt x="71" y="29"/>
                  </a:lnTo>
                  <a:lnTo>
                    <a:pt x="72" y="36"/>
                  </a:lnTo>
                  <a:close/>
                </a:path>
              </a:pathLst>
            </a:custGeom>
            <a:solidFill>
              <a:srgbClr val="FF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7" name="Freeform 16"/>
            <p:cNvSpPr>
              <a:spLocks/>
            </p:cNvSpPr>
            <p:nvPr/>
          </p:nvSpPr>
          <p:spPr bwMode="auto">
            <a:xfrm>
              <a:off x="2453" y="1657"/>
              <a:ext cx="209" cy="66"/>
            </a:xfrm>
            <a:custGeom>
              <a:avLst/>
              <a:gdLst>
                <a:gd name="T0" fmla="*/ 45 w 420"/>
                <a:gd name="T1" fmla="*/ 106 h 130"/>
                <a:gd name="T2" fmla="*/ 0 w 420"/>
                <a:gd name="T3" fmla="*/ 12 h 130"/>
                <a:gd name="T4" fmla="*/ 3 w 420"/>
                <a:gd name="T5" fmla="*/ 12 h 130"/>
                <a:gd name="T6" fmla="*/ 9 w 420"/>
                <a:gd name="T7" fmla="*/ 10 h 130"/>
                <a:gd name="T8" fmla="*/ 20 w 420"/>
                <a:gd name="T9" fmla="*/ 9 h 130"/>
                <a:gd name="T10" fmla="*/ 35 w 420"/>
                <a:gd name="T11" fmla="*/ 6 h 130"/>
                <a:gd name="T12" fmla="*/ 53 w 420"/>
                <a:gd name="T13" fmla="*/ 3 h 130"/>
                <a:gd name="T14" fmla="*/ 76 w 420"/>
                <a:gd name="T15" fmla="*/ 2 h 130"/>
                <a:gd name="T16" fmla="*/ 102 w 420"/>
                <a:gd name="T17" fmla="*/ 0 h 130"/>
                <a:gd name="T18" fmla="*/ 132 w 420"/>
                <a:gd name="T19" fmla="*/ 0 h 130"/>
                <a:gd name="T20" fmla="*/ 149 w 420"/>
                <a:gd name="T21" fmla="*/ 0 h 130"/>
                <a:gd name="T22" fmla="*/ 167 w 420"/>
                <a:gd name="T23" fmla="*/ 1 h 130"/>
                <a:gd name="T24" fmla="*/ 189 w 420"/>
                <a:gd name="T25" fmla="*/ 1 h 130"/>
                <a:gd name="T26" fmla="*/ 211 w 420"/>
                <a:gd name="T27" fmla="*/ 2 h 130"/>
                <a:gd name="T28" fmla="*/ 235 w 420"/>
                <a:gd name="T29" fmla="*/ 4 h 130"/>
                <a:gd name="T30" fmla="*/ 259 w 420"/>
                <a:gd name="T31" fmla="*/ 6 h 130"/>
                <a:gd name="T32" fmla="*/ 284 w 420"/>
                <a:gd name="T33" fmla="*/ 8 h 130"/>
                <a:gd name="T34" fmla="*/ 307 w 420"/>
                <a:gd name="T35" fmla="*/ 9 h 130"/>
                <a:gd name="T36" fmla="*/ 330 w 420"/>
                <a:gd name="T37" fmla="*/ 10 h 130"/>
                <a:gd name="T38" fmla="*/ 350 w 420"/>
                <a:gd name="T39" fmla="*/ 12 h 130"/>
                <a:gd name="T40" fmla="*/ 370 w 420"/>
                <a:gd name="T41" fmla="*/ 14 h 130"/>
                <a:gd name="T42" fmla="*/ 386 w 420"/>
                <a:gd name="T43" fmla="*/ 15 h 130"/>
                <a:gd name="T44" fmla="*/ 400 w 420"/>
                <a:gd name="T45" fmla="*/ 17 h 130"/>
                <a:gd name="T46" fmla="*/ 410 w 420"/>
                <a:gd name="T47" fmla="*/ 17 h 130"/>
                <a:gd name="T48" fmla="*/ 417 w 420"/>
                <a:gd name="T49" fmla="*/ 18 h 130"/>
                <a:gd name="T50" fmla="*/ 420 w 420"/>
                <a:gd name="T51" fmla="*/ 18 h 130"/>
                <a:gd name="T52" fmla="*/ 377 w 420"/>
                <a:gd name="T53" fmla="*/ 114 h 130"/>
                <a:gd name="T54" fmla="*/ 284 w 420"/>
                <a:gd name="T55" fmla="*/ 130 h 130"/>
                <a:gd name="T56" fmla="*/ 118 w 420"/>
                <a:gd name="T57" fmla="*/ 117 h 130"/>
                <a:gd name="T58" fmla="*/ 45 w 420"/>
                <a:gd name="T59" fmla="*/ 10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20" h="130">
                  <a:moveTo>
                    <a:pt x="45" y="106"/>
                  </a:moveTo>
                  <a:lnTo>
                    <a:pt x="0" y="12"/>
                  </a:lnTo>
                  <a:lnTo>
                    <a:pt x="3" y="12"/>
                  </a:lnTo>
                  <a:lnTo>
                    <a:pt x="9" y="10"/>
                  </a:lnTo>
                  <a:lnTo>
                    <a:pt x="20" y="9"/>
                  </a:lnTo>
                  <a:lnTo>
                    <a:pt x="35" y="6"/>
                  </a:lnTo>
                  <a:lnTo>
                    <a:pt x="53" y="3"/>
                  </a:lnTo>
                  <a:lnTo>
                    <a:pt x="76" y="2"/>
                  </a:lnTo>
                  <a:lnTo>
                    <a:pt x="102" y="0"/>
                  </a:lnTo>
                  <a:lnTo>
                    <a:pt x="132" y="0"/>
                  </a:lnTo>
                  <a:lnTo>
                    <a:pt x="149" y="0"/>
                  </a:lnTo>
                  <a:lnTo>
                    <a:pt x="167" y="1"/>
                  </a:lnTo>
                  <a:lnTo>
                    <a:pt x="189" y="1"/>
                  </a:lnTo>
                  <a:lnTo>
                    <a:pt x="211" y="2"/>
                  </a:lnTo>
                  <a:lnTo>
                    <a:pt x="235" y="4"/>
                  </a:lnTo>
                  <a:lnTo>
                    <a:pt x="259" y="6"/>
                  </a:lnTo>
                  <a:lnTo>
                    <a:pt x="284" y="8"/>
                  </a:lnTo>
                  <a:lnTo>
                    <a:pt x="307" y="9"/>
                  </a:lnTo>
                  <a:lnTo>
                    <a:pt x="330" y="10"/>
                  </a:lnTo>
                  <a:lnTo>
                    <a:pt x="350" y="12"/>
                  </a:lnTo>
                  <a:lnTo>
                    <a:pt x="370" y="14"/>
                  </a:lnTo>
                  <a:lnTo>
                    <a:pt x="386" y="15"/>
                  </a:lnTo>
                  <a:lnTo>
                    <a:pt x="400" y="17"/>
                  </a:lnTo>
                  <a:lnTo>
                    <a:pt x="410" y="17"/>
                  </a:lnTo>
                  <a:lnTo>
                    <a:pt x="417" y="18"/>
                  </a:lnTo>
                  <a:lnTo>
                    <a:pt x="420" y="18"/>
                  </a:lnTo>
                  <a:lnTo>
                    <a:pt x="377" y="114"/>
                  </a:lnTo>
                  <a:lnTo>
                    <a:pt x="284" y="130"/>
                  </a:lnTo>
                  <a:lnTo>
                    <a:pt x="118" y="117"/>
                  </a:lnTo>
                  <a:lnTo>
                    <a:pt x="45" y="106"/>
                  </a:lnTo>
                  <a:close/>
                </a:path>
              </a:pathLst>
            </a:custGeom>
            <a:solidFill>
              <a:srgbClr val="F9D3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8" name="Freeform 17"/>
            <p:cNvSpPr>
              <a:spLocks/>
            </p:cNvSpPr>
            <p:nvPr/>
          </p:nvSpPr>
          <p:spPr bwMode="auto">
            <a:xfrm>
              <a:off x="2713" y="1612"/>
              <a:ext cx="119" cy="106"/>
            </a:xfrm>
            <a:custGeom>
              <a:avLst/>
              <a:gdLst>
                <a:gd name="T0" fmla="*/ 64 w 238"/>
                <a:gd name="T1" fmla="*/ 198 h 213"/>
                <a:gd name="T2" fmla="*/ 62 w 238"/>
                <a:gd name="T3" fmla="*/ 190 h 213"/>
                <a:gd name="T4" fmla="*/ 56 w 238"/>
                <a:gd name="T5" fmla="*/ 170 h 213"/>
                <a:gd name="T6" fmla="*/ 48 w 238"/>
                <a:gd name="T7" fmla="*/ 142 h 213"/>
                <a:gd name="T8" fmla="*/ 38 w 238"/>
                <a:gd name="T9" fmla="*/ 109 h 213"/>
                <a:gd name="T10" fmla="*/ 29 w 238"/>
                <a:gd name="T11" fmla="*/ 77 h 213"/>
                <a:gd name="T12" fmla="*/ 20 w 238"/>
                <a:gd name="T13" fmla="*/ 48 h 213"/>
                <a:gd name="T14" fmla="*/ 13 w 238"/>
                <a:gd name="T15" fmla="*/ 29 h 213"/>
                <a:gd name="T16" fmla="*/ 8 w 238"/>
                <a:gd name="T17" fmla="*/ 22 h 213"/>
                <a:gd name="T18" fmla="*/ 3 w 238"/>
                <a:gd name="T19" fmla="*/ 19 h 213"/>
                <a:gd name="T20" fmla="*/ 1 w 238"/>
                <a:gd name="T21" fmla="*/ 11 h 213"/>
                <a:gd name="T22" fmla="*/ 0 w 238"/>
                <a:gd name="T23" fmla="*/ 3 h 213"/>
                <a:gd name="T24" fmla="*/ 0 w 238"/>
                <a:gd name="T25" fmla="*/ 0 h 213"/>
                <a:gd name="T26" fmla="*/ 238 w 238"/>
                <a:gd name="T27" fmla="*/ 5 h 213"/>
                <a:gd name="T28" fmla="*/ 208 w 238"/>
                <a:gd name="T29" fmla="*/ 48 h 213"/>
                <a:gd name="T30" fmla="*/ 193 w 238"/>
                <a:gd name="T31" fmla="*/ 213 h 213"/>
                <a:gd name="T32" fmla="*/ 64 w 238"/>
                <a:gd name="T33" fmla="*/ 198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8" h="213">
                  <a:moveTo>
                    <a:pt x="64" y="198"/>
                  </a:moveTo>
                  <a:lnTo>
                    <a:pt x="62" y="190"/>
                  </a:lnTo>
                  <a:lnTo>
                    <a:pt x="56" y="170"/>
                  </a:lnTo>
                  <a:lnTo>
                    <a:pt x="48" y="142"/>
                  </a:lnTo>
                  <a:lnTo>
                    <a:pt x="38" y="109"/>
                  </a:lnTo>
                  <a:lnTo>
                    <a:pt x="29" y="77"/>
                  </a:lnTo>
                  <a:lnTo>
                    <a:pt x="20" y="48"/>
                  </a:lnTo>
                  <a:lnTo>
                    <a:pt x="13" y="29"/>
                  </a:lnTo>
                  <a:lnTo>
                    <a:pt x="8" y="22"/>
                  </a:lnTo>
                  <a:lnTo>
                    <a:pt x="3" y="19"/>
                  </a:lnTo>
                  <a:lnTo>
                    <a:pt x="1" y="11"/>
                  </a:lnTo>
                  <a:lnTo>
                    <a:pt x="0" y="3"/>
                  </a:lnTo>
                  <a:lnTo>
                    <a:pt x="0" y="0"/>
                  </a:lnTo>
                  <a:lnTo>
                    <a:pt x="238" y="5"/>
                  </a:lnTo>
                  <a:lnTo>
                    <a:pt x="208" y="48"/>
                  </a:lnTo>
                  <a:lnTo>
                    <a:pt x="193" y="213"/>
                  </a:lnTo>
                  <a:lnTo>
                    <a:pt x="64" y="198"/>
                  </a:lnTo>
                  <a:close/>
                </a:path>
              </a:pathLst>
            </a:custGeom>
            <a:solidFill>
              <a:srgbClr val="EDBF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29" name="Freeform 18"/>
            <p:cNvSpPr>
              <a:spLocks/>
            </p:cNvSpPr>
            <p:nvPr/>
          </p:nvSpPr>
          <p:spPr bwMode="auto">
            <a:xfrm>
              <a:off x="2967" y="1886"/>
              <a:ext cx="18" cy="28"/>
            </a:xfrm>
            <a:custGeom>
              <a:avLst/>
              <a:gdLst>
                <a:gd name="T0" fmla="*/ 11 w 36"/>
                <a:gd name="T1" fmla="*/ 9 h 57"/>
                <a:gd name="T2" fmla="*/ 8 w 36"/>
                <a:gd name="T3" fmla="*/ 17 h 57"/>
                <a:gd name="T4" fmla="*/ 6 w 36"/>
                <a:gd name="T5" fmla="*/ 25 h 57"/>
                <a:gd name="T6" fmla="*/ 2 w 36"/>
                <a:gd name="T7" fmla="*/ 34 h 57"/>
                <a:gd name="T8" fmla="*/ 0 w 36"/>
                <a:gd name="T9" fmla="*/ 42 h 57"/>
                <a:gd name="T10" fmla="*/ 1 w 36"/>
                <a:gd name="T11" fmla="*/ 52 h 57"/>
                <a:gd name="T12" fmla="*/ 9 w 36"/>
                <a:gd name="T13" fmla="*/ 57 h 57"/>
                <a:gd name="T14" fmla="*/ 18 w 36"/>
                <a:gd name="T15" fmla="*/ 57 h 57"/>
                <a:gd name="T16" fmla="*/ 25 w 36"/>
                <a:gd name="T17" fmla="*/ 49 h 57"/>
                <a:gd name="T18" fmla="*/ 28 w 36"/>
                <a:gd name="T19" fmla="*/ 41 h 57"/>
                <a:gd name="T20" fmla="*/ 31 w 36"/>
                <a:gd name="T21" fmla="*/ 32 h 57"/>
                <a:gd name="T22" fmla="*/ 33 w 36"/>
                <a:gd name="T23" fmla="*/ 23 h 57"/>
                <a:gd name="T24" fmla="*/ 36 w 36"/>
                <a:gd name="T25" fmla="*/ 15 h 57"/>
                <a:gd name="T26" fmla="*/ 34 w 36"/>
                <a:gd name="T27" fmla="*/ 5 h 57"/>
                <a:gd name="T28" fmla="*/ 28 w 36"/>
                <a:gd name="T29" fmla="*/ 0 h 57"/>
                <a:gd name="T30" fmla="*/ 18 w 36"/>
                <a:gd name="T31" fmla="*/ 0 h 57"/>
                <a:gd name="T32" fmla="*/ 11 w 36"/>
                <a:gd name="T33" fmla="*/ 9 h 57"/>
                <a:gd name="T34" fmla="*/ 11 w 36"/>
                <a:gd name="T35" fmla="*/ 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57">
                  <a:moveTo>
                    <a:pt x="11" y="9"/>
                  </a:moveTo>
                  <a:lnTo>
                    <a:pt x="8" y="17"/>
                  </a:lnTo>
                  <a:lnTo>
                    <a:pt x="6" y="25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1" y="52"/>
                  </a:lnTo>
                  <a:lnTo>
                    <a:pt x="9" y="57"/>
                  </a:lnTo>
                  <a:lnTo>
                    <a:pt x="18" y="57"/>
                  </a:lnTo>
                  <a:lnTo>
                    <a:pt x="25" y="49"/>
                  </a:lnTo>
                  <a:lnTo>
                    <a:pt x="28" y="41"/>
                  </a:lnTo>
                  <a:lnTo>
                    <a:pt x="31" y="32"/>
                  </a:lnTo>
                  <a:lnTo>
                    <a:pt x="33" y="23"/>
                  </a:lnTo>
                  <a:lnTo>
                    <a:pt x="36" y="15"/>
                  </a:lnTo>
                  <a:lnTo>
                    <a:pt x="34" y="5"/>
                  </a:lnTo>
                  <a:lnTo>
                    <a:pt x="28" y="0"/>
                  </a:lnTo>
                  <a:lnTo>
                    <a:pt x="18" y="0"/>
                  </a:lnTo>
                  <a:lnTo>
                    <a:pt x="11" y="9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0" name="Freeform 19"/>
            <p:cNvSpPr>
              <a:spLocks/>
            </p:cNvSpPr>
            <p:nvPr/>
          </p:nvSpPr>
          <p:spPr bwMode="auto">
            <a:xfrm>
              <a:off x="3006" y="1898"/>
              <a:ext cx="60" cy="80"/>
            </a:xfrm>
            <a:custGeom>
              <a:avLst/>
              <a:gdLst>
                <a:gd name="T0" fmla="*/ 110 w 120"/>
                <a:gd name="T1" fmla="*/ 0 h 160"/>
                <a:gd name="T2" fmla="*/ 99 w 120"/>
                <a:gd name="T3" fmla="*/ 1 h 160"/>
                <a:gd name="T4" fmla="*/ 92 w 120"/>
                <a:gd name="T5" fmla="*/ 15 h 160"/>
                <a:gd name="T6" fmla="*/ 84 w 120"/>
                <a:gd name="T7" fmla="*/ 34 h 160"/>
                <a:gd name="T8" fmla="*/ 79 w 120"/>
                <a:gd name="T9" fmla="*/ 46 h 160"/>
                <a:gd name="T10" fmla="*/ 79 w 120"/>
                <a:gd name="T11" fmla="*/ 49 h 160"/>
                <a:gd name="T12" fmla="*/ 74 w 120"/>
                <a:gd name="T13" fmla="*/ 47 h 160"/>
                <a:gd name="T14" fmla="*/ 65 w 120"/>
                <a:gd name="T15" fmla="*/ 39 h 160"/>
                <a:gd name="T16" fmla="*/ 53 w 120"/>
                <a:gd name="T17" fmla="*/ 33 h 160"/>
                <a:gd name="T18" fmla="*/ 42 w 120"/>
                <a:gd name="T19" fmla="*/ 27 h 160"/>
                <a:gd name="T20" fmla="*/ 27 w 120"/>
                <a:gd name="T21" fmla="*/ 22 h 160"/>
                <a:gd name="T22" fmla="*/ 19 w 120"/>
                <a:gd name="T23" fmla="*/ 38 h 160"/>
                <a:gd name="T24" fmla="*/ 31 w 120"/>
                <a:gd name="T25" fmla="*/ 50 h 160"/>
                <a:gd name="T26" fmla="*/ 45 w 120"/>
                <a:gd name="T27" fmla="*/ 58 h 160"/>
                <a:gd name="T28" fmla="*/ 56 w 120"/>
                <a:gd name="T29" fmla="*/ 65 h 160"/>
                <a:gd name="T30" fmla="*/ 60 w 120"/>
                <a:gd name="T31" fmla="*/ 68 h 160"/>
                <a:gd name="T32" fmla="*/ 60 w 120"/>
                <a:gd name="T33" fmla="*/ 68 h 160"/>
                <a:gd name="T34" fmla="*/ 64 w 120"/>
                <a:gd name="T35" fmla="*/ 75 h 160"/>
                <a:gd name="T36" fmla="*/ 68 w 120"/>
                <a:gd name="T37" fmla="*/ 83 h 160"/>
                <a:gd name="T38" fmla="*/ 74 w 120"/>
                <a:gd name="T39" fmla="*/ 92 h 160"/>
                <a:gd name="T40" fmla="*/ 76 w 120"/>
                <a:gd name="T41" fmla="*/ 96 h 160"/>
                <a:gd name="T42" fmla="*/ 76 w 120"/>
                <a:gd name="T43" fmla="*/ 96 h 160"/>
                <a:gd name="T44" fmla="*/ 76 w 120"/>
                <a:gd name="T45" fmla="*/ 98 h 160"/>
                <a:gd name="T46" fmla="*/ 76 w 120"/>
                <a:gd name="T47" fmla="*/ 98 h 160"/>
                <a:gd name="T48" fmla="*/ 75 w 120"/>
                <a:gd name="T49" fmla="*/ 105 h 160"/>
                <a:gd name="T50" fmla="*/ 74 w 120"/>
                <a:gd name="T51" fmla="*/ 117 h 160"/>
                <a:gd name="T52" fmla="*/ 66 w 120"/>
                <a:gd name="T53" fmla="*/ 126 h 160"/>
                <a:gd name="T54" fmla="*/ 51 w 120"/>
                <a:gd name="T55" fmla="*/ 133 h 160"/>
                <a:gd name="T56" fmla="*/ 48 w 120"/>
                <a:gd name="T57" fmla="*/ 135 h 160"/>
                <a:gd name="T58" fmla="*/ 38 w 120"/>
                <a:gd name="T59" fmla="*/ 133 h 160"/>
                <a:gd name="T60" fmla="*/ 28 w 120"/>
                <a:gd name="T61" fmla="*/ 132 h 160"/>
                <a:gd name="T62" fmla="*/ 18 w 120"/>
                <a:gd name="T63" fmla="*/ 132 h 160"/>
                <a:gd name="T64" fmla="*/ 3 w 120"/>
                <a:gd name="T65" fmla="*/ 135 h 160"/>
                <a:gd name="T66" fmla="*/ 3 w 120"/>
                <a:gd name="T67" fmla="*/ 152 h 160"/>
                <a:gd name="T68" fmla="*/ 19 w 120"/>
                <a:gd name="T69" fmla="*/ 158 h 160"/>
                <a:gd name="T70" fmla="*/ 31 w 120"/>
                <a:gd name="T71" fmla="*/ 159 h 160"/>
                <a:gd name="T72" fmla="*/ 44 w 120"/>
                <a:gd name="T73" fmla="*/ 160 h 160"/>
                <a:gd name="T74" fmla="*/ 57 w 120"/>
                <a:gd name="T75" fmla="*/ 158 h 160"/>
                <a:gd name="T76" fmla="*/ 72 w 120"/>
                <a:gd name="T77" fmla="*/ 153 h 160"/>
                <a:gd name="T78" fmla="*/ 88 w 120"/>
                <a:gd name="T79" fmla="*/ 146 h 160"/>
                <a:gd name="T80" fmla="*/ 97 w 120"/>
                <a:gd name="T81" fmla="*/ 135 h 160"/>
                <a:gd name="T82" fmla="*/ 99 w 120"/>
                <a:gd name="T83" fmla="*/ 117 h 160"/>
                <a:gd name="T84" fmla="*/ 100 w 120"/>
                <a:gd name="T85" fmla="*/ 105 h 160"/>
                <a:gd name="T86" fmla="*/ 102 w 120"/>
                <a:gd name="T87" fmla="*/ 93 h 160"/>
                <a:gd name="T88" fmla="*/ 97 w 120"/>
                <a:gd name="T89" fmla="*/ 80 h 160"/>
                <a:gd name="T90" fmla="*/ 89 w 120"/>
                <a:gd name="T91" fmla="*/ 68 h 160"/>
                <a:gd name="T92" fmla="*/ 90 w 120"/>
                <a:gd name="T93" fmla="*/ 63 h 160"/>
                <a:gd name="T94" fmla="*/ 99 w 120"/>
                <a:gd name="T95" fmla="*/ 61 h 160"/>
                <a:gd name="T96" fmla="*/ 106 w 120"/>
                <a:gd name="T97" fmla="*/ 48 h 160"/>
                <a:gd name="T98" fmla="*/ 114 w 120"/>
                <a:gd name="T99" fmla="*/ 27 h 160"/>
                <a:gd name="T100" fmla="*/ 120 w 120"/>
                <a:gd name="T101" fmla="*/ 13 h 160"/>
                <a:gd name="T102" fmla="*/ 118 w 120"/>
                <a:gd name="T103" fmla="*/ 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160">
                  <a:moveTo>
                    <a:pt x="114" y="1"/>
                  </a:moveTo>
                  <a:lnTo>
                    <a:pt x="110" y="0"/>
                  </a:lnTo>
                  <a:lnTo>
                    <a:pt x="104" y="0"/>
                  </a:lnTo>
                  <a:lnTo>
                    <a:pt x="99" y="1"/>
                  </a:lnTo>
                  <a:lnTo>
                    <a:pt x="97" y="5"/>
                  </a:lnTo>
                  <a:lnTo>
                    <a:pt x="92" y="15"/>
                  </a:lnTo>
                  <a:lnTo>
                    <a:pt x="89" y="25"/>
                  </a:lnTo>
                  <a:lnTo>
                    <a:pt x="84" y="34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9" y="48"/>
                  </a:lnTo>
                  <a:lnTo>
                    <a:pt x="79" y="49"/>
                  </a:lnTo>
                  <a:lnTo>
                    <a:pt x="79" y="52"/>
                  </a:lnTo>
                  <a:lnTo>
                    <a:pt x="74" y="47"/>
                  </a:lnTo>
                  <a:lnTo>
                    <a:pt x="69" y="43"/>
                  </a:lnTo>
                  <a:lnTo>
                    <a:pt x="65" y="39"/>
                  </a:lnTo>
                  <a:lnTo>
                    <a:pt x="59" y="35"/>
                  </a:lnTo>
                  <a:lnTo>
                    <a:pt x="53" y="33"/>
                  </a:lnTo>
                  <a:lnTo>
                    <a:pt x="48" y="30"/>
                  </a:lnTo>
                  <a:lnTo>
                    <a:pt x="42" y="27"/>
                  </a:lnTo>
                  <a:lnTo>
                    <a:pt x="37" y="24"/>
                  </a:lnTo>
                  <a:lnTo>
                    <a:pt x="27" y="22"/>
                  </a:lnTo>
                  <a:lnTo>
                    <a:pt x="20" y="27"/>
                  </a:lnTo>
                  <a:lnTo>
                    <a:pt x="19" y="38"/>
                  </a:lnTo>
                  <a:lnTo>
                    <a:pt x="24" y="46"/>
                  </a:lnTo>
                  <a:lnTo>
                    <a:pt x="31" y="50"/>
                  </a:lnTo>
                  <a:lnTo>
                    <a:pt x="38" y="54"/>
                  </a:lnTo>
                  <a:lnTo>
                    <a:pt x="45" y="58"/>
                  </a:lnTo>
                  <a:lnTo>
                    <a:pt x="52" y="63"/>
                  </a:lnTo>
                  <a:lnTo>
                    <a:pt x="56" y="65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58" y="64"/>
                  </a:lnTo>
                  <a:lnTo>
                    <a:pt x="60" y="68"/>
                  </a:lnTo>
                  <a:lnTo>
                    <a:pt x="61" y="71"/>
                  </a:lnTo>
                  <a:lnTo>
                    <a:pt x="64" y="75"/>
                  </a:lnTo>
                  <a:lnTo>
                    <a:pt x="66" y="78"/>
                  </a:lnTo>
                  <a:lnTo>
                    <a:pt x="68" y="83"/>
                  </a:lnTo>
                  <a:lnTo>
                    <a:pt x="72" y="87"/>
                  </a:lnTo>
                  <a:lnTo>
                    <a:pt x="74" y="92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76" y="99"/>
                  </a:lnTo>
                  <a:lnTo>
                    <a:pt x="75" y="105"/>
                  </a:lnTo>
                  <a:lnTo>
                    <a:pt x="75" y="110"/>
                  </a:lnTo>
                  <a:lnTo>
                    <a:pt x="74" y="117"/>
                  </a:lnTo>
                  <a:lnTo>
                    <a:pt x="73" y="123"/>
                  </a:lnTo>
                  <a:lnTo>
                    <a:pt x="66" y="126"/>
                  </a:lnTo>
                  <a:lnTo>
                    <a:pt x="59" y="130"/>
                  </a:lnTo>
                  <a:lnTo>
                    <a:pt x="51" y="133"/>
                  </a:lnTo>
                  <a:lnTo>
                    <a:pt x="44" y="137"/>
                  </a:lnTo>
                  <a:lnTo>
                    <a:pt x="48" y="135"/>
                  </a:lnTo>
                  <a:lnTo>
                    <a:pt x="45" y="133"/>
                  </a:lnTo>
                  <a:lnTo>
                    <a:pt x="38" y="133"/>
                  </a:lnTo>
                  <a:lnTo>
                    <a:pt x="33" y="133"/>
                  </a:lnTo>
                  <a:lnTo>
                    <a:pt x="28" y="132"/>
                  </a:lnTo>
                  <a:lnTo>
                    <a:pt x="22" y="132"/>
                  </a:lnTo>
                  <a:lnTo>
                    <a:pt x="18" y="132"/>
                  </a:lnTo>
                  <a:lnTo>
                    <a:pt x="12" y="131"/>
                  </a:lnTo>
                  <a:lnTo>
                    <a:pt x="3" y="135"/>
                  </a:lnTo>
                  <a:lnTo>
                    <a:pt x="0" y="143"/>
                  </a:lnTo>
                  <a:lnTo>
                    <a:pt x="3" y="152"/>
                  </a:lnTo>
                  <a:lnTo>
                    <a:pt x="12" y="156"/>
                  </a:lnTo>
                  <a:lnTo>
                    <a:pt x="19" y="158"/>
                  </a:lnTo>
                  <a:lnTo>
                    <a:pt x="26" y="159"/>
                  </a:lnTo>
                  <a:lnTo>
                    <a:pt x="31" y="159"/>
                  </a:lnTo>
                  <a:lnTo>
                    <a:pt x="38" y="160"/>
                  </a:lnTo>
                  <a:lnTo>
                    <a:pt x="44" y="160"/>
                  </a:lnTo>
                  <a:lnTo>
                    <a:pt x="51" y="159"/>
                  </a:lnTo>
                  <a:lnTo>
                    <a:pt x="57" y="158"/>
                  </a:lnTo>
                  <a:lnTo>
                    <a:pt x="64" y="155"/>
                  </a:lnTo>
                  <a:lnTo>
                    <a:pt x="72" y="153"/>
                  </a:lnTo>
                  <a:lnTo>
                    <a:pt x="80" y="150"/>
                  </a:lnTo>
                  <a:lnTo>
                    <a:pt x="88" y="146"/>
                  </a:lnTo>
                  <a:lnTo>
                    <a:pt x="94" y="141"/>
                  </a:lnTo>
                  <a:lnTo>
                    <a:pt x="97" y="135"/>
                  </a:lnTo>
                  <a:lnTo>
                    <a:pt x="99" y="126"/>
                  </a:lnTo>
                  <a:lnTo>
                    <a:pt x="99" y="117"/>
                  </a:lnTo>
                  <a:lnTo>
                    <a:pt x="100" y="110"/>
                  </a:lnTo>
                  <a:lnTo>
                    <a:pt x="100" y="105"/>
                  </a:lnTo>
                  <a:lnTo>
                    <a:pt x="102" y="99"/>
                  </a:lnTo>
                  <a:lnTo>
                    <a:pt x="102" y="93"/>
                  </a:lnTo>
                  <a:lnTo>
                    <a:pt x="100" y="87"/>
                  </a:lnTo>
                  <a:lnTo>
                    <a:pt x="97" y="80"/>
                  </a:lnTo>
                  <a:lnTo>
                    <a:pt x="94" y="75"/>
                  </a:lnTo>
                  <a:lnTo>
                    <a:pt x="89" y="68"/>
                  </a:lnTo>
                  <a:lnTo>
                    <a:pt x="86" y="62"/>
                  </a:lnTo>
                  <a:lnTo>
                    <a:pt x="90" y="63"/>
                  </a:lnTo>
                  <a:lnTo>
                    <a:pt x="95" y="63"/>
                  </a:lnTo>
                  <a:lnTo>
                    <a:pt x="99" y="61"/>
                  </a:lnTo>
                  <a:lnTo>
                    <a:pt x="102" y="57"/>
                  </a:lnTo>
                  <a:lnTo>
                    <a:pt x="106" y="48"/>
                  </a:lnTo>
                  <a:lnTo>
                    <a:pt x="111" y="38"/>
                  </a:lnTo>
                  <a:lnTo>
                    <a:pt x="114" y="27"/>
                  </a:lnTo>
                  <a:lnTo>
                    <a:pt x="119" y="18"/>
                  </a:lnTo>
                  <a:lnTo>
                    <a:pt x="120" y="13"/>
                  </a:lnTo>
                  <a:lnTo>
                    <a:pt x="120" y="9"/>
                  </a:lnTo>
                  <a:lnTo>
                    <a:pt x="118" y="4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1" name="Freeform 20"/>
            <p:cNvSpPr>
              <a:spLocks/>
            </p:cNvSpPr>
            <p:nvPr/>
          </p:nvSpPr>
          <p:spPr bwMode="auto">
            <a:xfrm>
              <a:off x="2926" y="1974"/>
              <a:ext cx="65" cy="47"/>
            </a:xfrm>
            <a:custGeom>
              <a:avLst/>
              <a:gdLst>
                <a:gd name="T0" fmla="*/ 120 w 129"/>
                <a:gd name="T1" fmla="*/ 19 h 93"/>
                <a:gd name="T2" fmla="*/ 106 w 129"/>
                <a:gd name="T3" fmla="*/ 16 h 93"/>
                <a:gd name="T4" fmla="*/ 93 w 129"/>
                <a:gd name="T5" fmla="*/ 13 h 93"/>
                <a:gd name="T6" fmla="*/ 80 w 129"/>
                <a:gd name="T7" fmla="*/ 10 h 93"/>
                <a:gd name="T8" fmla="*/ 66 w 129"/>
                <a:gd name="T9" fmla="*/ 8 h 93"/>
                <a:gd name="T10" fmla="*/ 53 w 129"/>
                <a:gd name="T11" fmla="*/ 5 h 93"/>
                <a:gd name="T12" fmla="*/ 39 w 129"/>
                <a:gd name="T13" fmla="*/ 3 h 93"/>
                <a:gd name="T14" fmla="*/ 25 w 129"/>
                <a:gd name="T15" fmla="*/ 1 h 93"/>
                <a:gd name="T16" fmla="*/ 12 w 129"/>
                <a:gd name="T17" fmla="*/ 0 h 93"/>
                <a:gd name="T18" fmla="*/ 6 w 129"/>
                <a:gd name="T19" fmla="*/ 1 h 93"/>
                <a:gd name="T20" fmla="*/ 2 w 129"/>
                <a:gd name="T21" fmla="*/ 5 h 93"/>
                <a:gd name="T22" fmla="*/ 0 w 129"/>
                <a:gd name="T23" fmla="*/ 10 h 93"/>
                <a:gd name="T24" fmla="*/ 0 w 129"/>
                <a:gd name="T25" fmla="*/ 16 h 93"/>
                <a:gd name="T26" fmla="*/ 1 w 129"/>
                <a:gd name="T27" fmla="*/ 27 h 93"/>
                <a:gd name="T28" fmla="*/ 4 w 129"/>
                <a:gd name="T29" fmla="*/ 39 h 93"/>
                <a:gd name="T30" fmla="*/ 6 w 129"/>
                <a:gd name="T31" fmla="*/ 50 h 93"/>
                <a:gd name="T32" fmla="*/ 9 w 129"/>
                <a:gd name="T33" fmla="*/ 61 h 93"/>
                <a:gd name="T34" fmla="*/ 13 w 129"/>
                <a:gd name="T35" fmla="*/ 65 h 93"/>
                <a:gd name="T36" fmla="*/ 17 w 129"/>
                <a:gd name="T37" fmla="*/ 70 h 93"/>
                <a:gd name="T38" fmla="*/ 22 w 129"/>
                <a:gd name="T39" fmla="*/ 73 h 93"/>
                <a:gd name="T40" fmla="*/ 28 w 129"/>
                <a:gd name="T41" fmla="*/ 77 h 93"/>
                <a:gd name="T42" fmla="*/ 34 w 129"/>
                <a:gd name="T43" fmla="*/ 82 h 93"/>
                <a:gd name="T44" fmla="*/ 39 w 129"/>
                <a:gd name="T45" fmla="*/ 85 h 93"/>
                <a:gd name="T46" fmla="*/ 44 w 129"/>
                <a:gd name="T47" fmla="*/ 87 h 93"/>
                <a:gd name="T48" fmla="*/ 49 w 129"/>
                <a:gd name="T49" fmla="*/ 91 h 93"/>
                <a:gd name="T50" fmla="*/ 58 w 129"/>
                <a:gd name="T51" fmla="*/ 93 h 93"/>
                <a:gd name="T52" fmla="*/ 66 w 129"/>
                <a:gd name="T53" fmla="*/ 86 h 93"/>
                <a:gd name="T54" fmla="*/ 67 w 129"/>
                <a:gd name="T55" fmla="*/ 77 h 93"/>
                <a:gd name="T56" fmla="*/ 62 w 129"/>
                <a:gd name="T57" fmla="*/ 69 h 93"/>
                <a:gd name="T58" fmla="*/ 54 w 129"/>
                <a:gd name="T59" fmla="*/ 63 h 93"/>
                <a:gd name="T60" fmla="*/ 47 w 129"/>
                <a:gd name="T61" fmla="*/ 57 h 93"/>
                <a:gd name="T62" fmla="*/ 39 w 129"/>
                <a:gd name="T63" fmla="*/ 53 h 93"/>
                <a:gd name="T64" fmla="*/ 32 w 129"/>
                <a:gd name="T65" fmla="*/ 47 h 93"/>
                <a:gd name="T66" fmla="*/ 32 w 129"/>
                <a:gd name="T67" fmla="*/ 47 h 93"/>
                <a:gd name="T68" fmla="*/ 32 w 129"/>
                <a:gd name="T69" fmla="*/ 46 h 93"/>
                <a:gd name="T70" fmla="*/ 32 w 129"/>
                <a:gd name="T71" fmla="*/ 46 h 93"/>
                <a:gd name="T72" fmla="*/ 31 w 129"/>
                <a:gd name="T73" fmla="*/ 45 h 93"/>
                <a:gd name="T74" fmla="*/ 30 w 129"/>
                <a:gd name="T75" fmla="*/ 41 h 93"/>
                <a:gd name="T76" fmla="*/ 30 w 129"/>
                <a:gd name="T77" fmla="*/ 38 h 93"/>
                <a:gd name="T78" fmla="*/ 30 w 129"/>
                <a:gd name="T79" fmla="*/ 34 h 93"/>
                <a:gd name="T80" fmla="*/ 29 w 129"/>
                <a:gd name="T81" fmla="*/ 31 h 93"/>
                <a:gd name="T82" fmla="*/ 29 w 129"/>
                <a:gd name="T83" fmla="*/ 30 h 93"/>
                <a:gd name="T84" fmla="*/ 29 w 129"/>
                <a:gd name="T85" fmla="*/ 28 h 93"/>
                <a:gd name="T86" fmla="*/ 28 w 129"/>
                <a:gd name="T87" fmla="*/ 28 h 93"/>
                <a:gd name="T88" fmla="*/ 28 w 129"/>
                <a:gd name="T89" fmla="*/ 27 h 93"/>
                <a:gd name="T90" fmla="*/ 36 w 129"/>
                <a:gd name="T91" fmla="*/ 28 h 93"/>
                <a:gd name="T92" fmla="*/ 44 w 129"/>
                <a:gd name="T93" fmla="*/ 28 h 93"/>
                <a:gd name="T94" fmla="*/ 52 w 129"/>
                <a:gd name="T95" fmla="*/ 30 h 93"/>
                <a:gd name="T96" fmla="*/ 61 w 129"/>
                <a:gd name="T97" fmla="*/ 32 h 93"/>
                <a:gd name="T98" fmla="*/ 68 w 129"/>
                <a:gd name="T99" fmla="*/ 33 h 93"/>
                <a:gd name="T100" fmla="*/ 74 w 129"/>
                <a:gd name="T101" fmla="*/ 34 h 93"/>
                <a:gd name="T102" fmla="*/ 81 w 129"/>
                <a:gd name="T103" fmla="*/ 37 h 93"/>
                <a:gd name="T104" fmla="*/ 88 w 129"/>
                <a:gd name="T105" fmla="*/ 38 h 93"/>
                <a:gd name="T106" fmla="*/ 93 w 129"/>
                <a:gd name="T107" fmla="*/ 39 h 93"/>
                <a:gd name="T108" fmla="*/ 100 w 129"/>
                <a:gd name="T109" fmla="*/ 41 h 93"/>
                <a:gd name="T110" fmla="*/ 106 w 129"/>
                <a:gd name="T111" fmla="*/ 42 h 93"/>
                <a:gd name="T112" fmla="*/ 113 w 129"/>
                <a:gd name="T113" fmla="*/ 43 h 93"/>
                <a:gd name="T114" fmla="*/ 123 w 129"/>
                <a:gd name="T115" fmla="*/ 41 h 93"/>
                <a:gd name="T116" fmla="*/ 129 w 129"/>
                <a:gd name="T117" fmla="*/ 34 h 93"/>
                <a:gd name="T118" fmla="*/ 128 w 129"/>
                <a:gd name="T119" fmla="*/ 25 h 93"/>
                <a:gd name="T120" fmla="*/ 120 w 129"/>
                <a:gd name="T121" fmla="*/ 1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93">
                  <a:moveTo>
                    <a:pt x="120" y="19"/>
                  </a:moveTo>
                  <a:lnTo>
                    <a:pt x="106" y="16"/>
                  </a:lnTo>
                  <a:lnTo>
                    <a:pt x="93" y="13"/>
                  </a:lnTo>
                  <a:lnTo>
                    <a:pt x="80" y="10"/>
                  </a:lnTo>
                  <a:lnTo>
                    <a:pt x="66" y="8"/>
                  </a:lnTo>
                  <a:lnTo>
                    <a:pt x="53" y="5"/>
                  </a:lnTo>
                  <a:lnTo>
                    <a:pt x="39" y="3"/>
                  </a:lnTo>
                  <a:lnTo>
                    <a:pt x="25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2" y="5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1" y="27"/>
                  </a:lnTo>
                  <a:lnTo>
                    <a:pt x="4" y="39"/>
                  </a:lnTo>
                  <a:lnTo>
                    <a:pt x="6" y="50"/>
                  </a:lnTo>
                  <a:lnTo>
                    <a:pt x="9" y="61"/>
                  </a:lnTo>
                  <a:lnTo>
                    <a:pt x="13" y="65"/>
                  </a:lnTo>
                  <a:lnTo>
                    <a:pt x="17" y="70"/>
                  </a:lnTo>
                  <a:lnTo>
                    <a:pt x="22" y="73"/>
                  </a:lnTo>
                  <a:lnTo>
                    <a:pt x="28" y="77"/>
                  </a:lnTo>
                  <a:lnTo>
                    <a:pt x="34" y="82"/>
                  </a:lnTo>
                  <a:lnTo>
                    <a:pt x="39" y="85"/>
                  </a:lnTo>
                  <a:lnTo>
                    <a:pt x="44" y="87"/>
                  </a:lnTo>
                  <a:lnTo>
                    <a:pt x="49" y="91"/>
                  </a:lnTo>
                  <a:lnTo>
                    <a:pt x="58" y="93"/>
                  </a:lnTo>
                  <a:lnTo>
                    <a:pt x="66" y="86"/>
                  </a:lnTo>
                  <a:lnTo>
                    <a:pt x="67" y="77"/>
                  </a:lnTo>
                  <a:lnTo>
                    <a:pt x="62" y="69"/>
                  </a:lnTo>
                  <a:lnTo>
                    <a:pt x="54" y="63"/>
                  </a:lnTo>
                  <a:lnTo>
                    <a:pt x="47" y="57"/>
                  </a:lnTo>
                  <a:lnTo>
                    <a:pt x="39" y="53"/>
                  </a:lnTo>
                  <a:lnTo>
                    <a:pt x="32" y="47"/>
                  </a:lnTo>
                  <a:lnTo>
                    <a:pt x="32" y="47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1" y="45"/>
                  </a:lnTo>
                  <a:lnTo>
                    <a:pt x="30" y="41"/>
                  </a:lnTo>
                  <a:lnTo>
                    <a:pt x="30" y="38"/>
                  </a:lnTo>
                  <a:lnTo>
                    <a:pt x="30" y="34"/>
                  </a:lnTo>
                  <a:lnTo>
                    <a:pt x="29" y="31"/>
                  </a:lnTo>
                  <a:lnTo>
                    <a:pt x="29" y="30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36" y="28"/>
                  </a:lnTo>
                  <a:lnTo>
                    <a:pt x="44" y="28"/>
                  </a:lnTo>
                  <a:lnTo>
                    <a:pt x="52" y="30"/>
                  </a:lnTo>
                  <a:lnTo>
                    <a:pt x="61" y="32"/>
                  </a:lnTo>
                  <a:lnTo>
                    <a:pt x="68" y="33"/>
                  </a:lnTo>
                  <a:lnTo>
                    <a:pt x="74" y="34"/>
                  </a:lnTo>
                  <a:lnTo>
                    <a:pt x="81" y="37"/>
                  </a:lnTo>
                  <a:lnTo>
                    <a:pt x="88" y="38"/>
                  </a:lnTo>
                  <a:lnTo>
                    <a:pt x="93" y="39"/>
                  </a:lnTo>
                  <a:lnTo>
                    <a:pt x="100" y="41"/>
                  </a:lnTo>
                  <a:lnTo>
                    <a:pt x="106" y="42"/>
                  </a:lnTo>
                  <a:lnTo>
                    <a:pt x="113" y="43"/>
                  </a:lnTo>
                  <a:lnTo>
                    <a:pt x="123" y="41"/>
                  </a:lnTo>
                  <a:lnTo>
                    <a:pt x="129" y="34"/>
                  </a:lnTo>
                  <a:lnTo>
                    <a:pt x="128" y="25"/>
                  </a:lnTo>
                  <a:lnTo>
                    <a:pt x="120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2" name="Freeform 21"/>
            <p:cNvSpPr>
              <a:spLocks/>
            </p:cNvSpPr>
            <p:nvPr/>
          </p:nvSpPr>
          <p:spPr bwMode="auto">
            <a:xfrm>
              <a:off x="2756" y="1860"/>
              <a:ext cx="143" cy="63"/>
            </a:xfrm>
            <a:custGeom>
              <a:avLst/>
              <a:gdLst>
                <a:gd name="T0" fmla="*/ 256 w 287"/>
                <a:gd name="T1" fmla="*/ 5 h 124"/>
                <a:gd name="T2" fmla="*/ 223 w 287"/>
                <a:gd name="T3" fmla="*/ 12 h 124"/>
                <a:gd name="T4" fmla="*/ 188 w 287"/>
                <a:gd name="T5" fmla="*/ 18 h 124"/>
                <a:gd name="T6" fmla="*/ 153 w 287"/>
                <a:gd name="T7" fmla="*/ 23 h 124"/>
                <a:gd name="T8" fmla="*/ 119 w 287"/>
                <a:gd name="T9" fmla="*/ 27 h 124"/>
                <a:gd name="T10" fmla="*/ 84 w 287"/>
                <a:gd name="T11" fmla="*/ 34 h 124"/>
                <a:gd name="T12" fmla="*/ 52 w 287"/>
                <a:gd name="T13" fmla="*/ 43 h 124"/>
                <a:gd name="T14" fmla="*/ 21 w 287"/>
                <a:gd name="T15" fmla="*/ 57 h 124"/>
                <a:gd name="T16" fmla="*/ 2 w 287"/>
                <a:gd name="T17" fmla="*/ 69 h 124"/>
                <a:gd name="T18" fmla="*/ 0 w 287"/>
                <a:gd name="T19" fmla="*/ 76 h 124"/>
                <a:gd name="T20" fmla="*/ 2 w 287"/>
                <a:gd name="T21" fmla="*/ 88 h 124"/>
                <a:gd name="T22" fmla="*/ 8 w 287"/>
                <a:gd name="T23" fmla="*/ 106 h 124"/>
                <a:gd name="T24" fmla="*/ 13 w 287"/>
                <a:gd name="T25" fmla="*/ 119 h 124"/>
                <a:gd name="T26" fmla="*/ 22 w 287"/>
                <a:gd name="T27" fmla="*/ 124 h 124"/>
                <a:gd name="T28" fmla="*/ 32 w 287"/>
                <a:gd name="T29" fmla="*/ 123 h 124"/>
                <a:gd name="T30" fmla="*/ 45 w 287"/>
                <a:gd name="T31" fmla="*/ 121 h 124"/>
                <a:gd name="T32" fmla="*/ 57 w 287"/>
                <a:gd name="T33" fmla="*/ 117 h 124"/>
                <a:gd name="T34" fmla="*/ 69 w 287"/>
                <a:gd name="T35" fmla="*/ 114 h 124"/>
                <a:gd name="T36" fmla="*/ 84 w 287"/>
                <a:gd name="T37" fmla="*/ 107 h 124"/>
                <a:gd name="T38" fmla="*/ 80 w 287"/>
                <a:gd name="T39" fmla="*/ 91 h 124"/>
                <a:gd name="T40" fmla="*/ 65 w 287"/>
                <a:gd name="T41" fmla="*/ 89 h 124"/>
                <a:gd name="T42" fmla="*/ 55 w 287"/>
                <a:gd name="T43" fmla="*/ 92 h 124"/>
                <a:gd name="T44" fmla="*/ 46 w 287"/>
                <a:gd name="T45" fmla="*/ 93 h 124"/>
                <a:gd name="T46" fmla="*/ 37 w 287"/>
                <a:gd name="T47" fmla="*/ 95 h 124"/>
                <a:gd name="T48" fmla="*/ 31 w 287"/>
                <a:gd name="T49" fmla="*/ 95 h 124"/>
                <a:gd name="T50" fmla="*/ 31 w 287"/>
                <a:gd name="T51" fmla="*/ 92 h 124"/>
                <a:gd name="T52" fmla="*/ 29 w 287"/>
                <a:gd name="T53" fmla="*/ 88 h 124"/>
                <a:gd name="T54" fmla="*/ 29 w 287"/>
                <a:gd name="T55" fmla="*/ 84 h 124"/>
                <a:gd name="T56" fmla="*/ 35 w 287"/>
                <a:gd name="T57" fmla="*/ 78 h 124"/>
                <a:gd name="T58" fmla="*/ 49 w 287"/>
                <a:gd name="T59" fmla="*/ 69 h 124"/>
                <a:gd name="T60" fmla="*/ 66 w 287"/>
                <a:gd name="T61" fmla="*/ 63 h 124"/>
                <a:gd name="T62" fmla="*/ 84 w 287"/>
                <a:gd name="T63" fmla="*/ 61 h 124"/>
                <a:gd name="T64" fmla="*/ 103 w 287"/>
                <a:gd name="T65" fmla="*/ 60 h 124"/>
                <a:gd name="T66" fmla="*/ 121 w 287"/>
                <a:gd name="T67" fmla="*/ 57 h 124"/>
                <a:gd name="T68" fmla="*/ 149 w 287"/>
                <a:gd name="T69" fmla="*/ 53 h 124"/>
                <a:gd name="T70" fmla="*/ 187 w 287"/>
                <a:gd name="T71" fmla="*/ 47 h 124"/>
                <a:gd name="T72" fmla="*/ 225 w 287"/>
                <a:gd name="T73" fmla="*/ 40 h 124"/>
                <a:gd name="T74" fmla="*/ 261 w 287"/>
                <a:gd name="T75" fmla="*/ 31 h 124"/>
                <a:gd name="T76" fmla="*/ 286 w 287"/>
                <a:gd name="T77" fmla="*/ 18 h 124"/>
                <a:gd name="T78" fmla="*/ 281 w 287"/>
                <a:gd name="T79" fmla="*/ 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7" h="124">
                  <a:moveTo>
                    <a:pt x="272" y="0"/>
                  </a:moveTo>
                  <a:lnTo>
                    <a:pt x="256" y="5"/>
                  </a:lnTo>
                  <a:lnTo>
                    <a:pt x="240" y="9"/>
                  </a:lnTo>
                  <a:lnTo>
                    <a:pt x="223" y="12"/>
                  </a:lnTo>
                  <a:lnTo>
                    <a:pt x="205" y="16"/>
                  </a:lnTo>
                  <a:lnTo>
                    <a:pt x="188" y="18"/>
                  </a:lnTo>
                  <a:lnTo>
                    <a:pt x="171" y="20"/>
                  </a:lnTo>
                  <a:lnTo>
                    <a:pt x="153" y="23"/>
                  </a:lnTo>
                  <a:lnTo>
                    <a:pt x="136" y="25"/>
                  </a:lnTo>
                  <a:lnTo>
                    <a:pt x="119" y="27"/>
                  </a:lnTo>
                  <a:lnTo>
                    <a:pt x="102" y="31"/>
                  </a:lnTo>
                  <a:lnTo>
                    <a:pt x="84" y="34"/>
                  </a:lnTo>
                  <a:lnTo>
                    <a:pt x="68" y="38"/>
                  </a:lnTo>
                  <a:lnTo>
                    <a:pt x="52" y="43"/>
                  </a:lnTo>
                  <a:lnTo>
                    <a:pt x="36" y="49"/>
                  </a:lnTo>
                  <a:lnTo>
                    <a:pt x="21" y="57"/>
                  </a:lnTo>
                  <a:lnTo>
                    <a:pt x="6" y="66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6"/>
                  </a:lnTo>
                  <a:lnTo>
                    <a:pt x="0" y="80"/>
                  </a:lnTo>
                  <a:lnTo>
                    <a:pt x="2" y="88"/>
                  </a:lnTo>
                  <a:lnTo>
                    <a:pt x="6" y="98"/>
                  </a:lnTo>
                  <a:lnTo>
                    <a:pt x="8" y="106"/>
                  </a:lnTo>
                  <a:lnTo>
                    <a:pt x="11" y="115"/>
                  </a:lnTo>
                  <a:lnTo>
                    <a:pt x="13" y="119"/>
                  </a:lnTo>
                  <a:lnTo>
                    <a:pt x="17" y="123"/>
                  </a:lnTo>
                  <a:lnTo>
                    <a:pt x="22" y="124"/>
                  </a:lnTo>
                  <a:lnTo>
                    <a:pt x="27" y="124"/>
                  </a:lnTo>
                  <a:lnTo>
                    <a:pt x="32" y="123"/>
                  </a:lnTo>
                  <a:lnTo>
                    <a:pt x="39" y="122"/>
                  </a:lnTo>
                  <a:lnTo>
                    <a:pt x="45" y="121"/>
                  </a:lnTo>
                  <a:lnTo>
                    <a:pt x="51" y="118"/>
                  </a:lnTo>
                  <a:lnTo>
                    <a:pt x="57" y="117"/>
                  </a:lnTo>
                  <a:lnTo>
                    <a:pt x="64" y="116"/>
                  </a:lnTo>
                  <a:lnTo>
                    <a:pt x="69" y="114"/>
                  </a:lnTo>
                  <a:lnTo>
                    <a:pt x="76" y="113"/>
                  </a:lnTo>
                  <a:lnTo>
                    <a:pt x="84" y="107"/>
                  </a:lnTo>
                  <a:lnTo>
                    <a:pt x="85" y="98"/>
                  </a:lnTo>
                  <a:lnTo>
                    <a:pt x="80" y="91"/>
                  </a:lnTo>
                  <a:lnTo>
                    <a:pt x="69" y="88"/>
                  </a:lnTo>
                  <a:lnTo>
                    <a:pt x="65" y="89"/>
                  </a:lnTo>
                  <a:lnTo>
                    <a:pt x="60" y="91"/>
                  </a:lnTo>
                  <a:lnTo>
                    <a:pt x="55" y="92"/>
                  </a:lnTo>
                  <a:lnTo>
                    <a:pt x="51" y="92"/>
                  </a:lnTo>
                  <a:lnTo>
                    <a:pt x="46" y="93"/>
                  </a:lnTo>
                  <a:lnTo>
                    <a:pt x="42" y="94"/>
                  </a:lnTo>
                  <a:lnTo>
                    <a:pt x="37" y="95"/>
                  </a:lnTo>
                  <a:lnTo>
                    <a:pt x="32" y="96"/>
                  </a:lnTo>
                  <a:lnTo>
                    <a:pt x="31" y="95"/>
                  </a:lnTo>
                  <a:lnTo>
                    <a:pt x="31" y="94"/>
                  </a:lnTo>
                  <a:lnTo>
                    <a:pt x="31" y="92"/>
                  </a:lnTo>
                  <a:lnTo>
                    <a:pt x="30" y="91"/>
                  </a:lnTo>
                  <a:lnTo>
                    <a:pt x="29" y="88"/>
                  </a:lnTo>
                  <a:lnTo>
                    <a:pt x="29" y="86"/>
                  </a:lnTo>
                  <a:lnTo>
                    <a:pt x="29" y="84"/>
                  </a:lnTo>
                  <a:lnTo>
                    <a:pt x="28" y="83"/>
                  </a:lnTo>
                  <a:lnTo>
                    <a:pt x="35" y="78"/>
                  </a:lnTo>
                  <a:lnTo>
                    <a:pt x="42" y="72"/>
                  </a:lnTo>
                  <a:lnTo>
                    <a:pt x="49" y="69"/>
                  </a:lnTo>
                  <a:lnTo>
                    <a:pt x="57" y="65"/>
                  </a:lnTo>
                  <a:lnTo>
                    <a:pt x="66" y="63"/>
                  </a:lnTo>
                  <a:lnTo>
                    <a:pt x="75" y="62"/>
                  </a:lnTo>
                  <a:lnTo>
                    <a:pt x="84" y="61"/>
                  </a:lnTo>
                  <a:lnTo>
                    <a:pt x="93" y="60"/>
                  </a:lnTo>
                  <a:lnTo>
                    <a:pt x="103" y="60"/>
                  </a:lnTo>
                  <a:lnTo>
                    <a:pt x="112" y="58"/>
                  </a:lnTo>
                  <a:lnTo>
                    <a:pt x="121" y="57"/>
                  </a:lnTo>
                  <a:lnTo>
                    <a:pt x="130" y="56"/>
                  </a:lnTo>
                  <a:lnTo>
                    <a:pt x="149" y="53"/>
                  </a:lnTo>
                  <a:lnTo>
                    <a:pt x="168" y="50"/>
                  </a:lnTo>
                  <a:lnTo>
                    <a:pt x="187" y="47"/>
                  </a:lnTo>
                  <a:lnTo>
                    <a:pt x="206" y="43"/>
                  </a:lnTo>
                  <a:lnTo>
                    <a:pt x="225" y="40"/>
                  </a:lnTo>
                  <a:lnTo>
                    <a:pt x="243" y="35"/>
                  </a:lnTo>
                  <a:lnTo>
                    <a:pt x="261" y="31"/>
                  </a:lnTo>
                  <a:lnTo>
                    <a:pt x="279" y="25"/>
                  </a:lnTo>
                  <a:lnTo>
                    <a:pt x="286" y="18"/>
                  </a:lnTo>
                  <a:lnTo>
                    <a:pt x="287" y="9"/>
                  </a:lnTo>
                  <a:lnTo>
                    <a:pt x="281" y="1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3" name="Freeform 22"/>
            <p:cNvSpPr>
              <a:spLocks/>
            </p:cNvSpPr>
            <p:nvPr/>
          </p:nvSpPr>
          <p:spPr bwMode="auto">
            <a:xfrm>
              <a:off x="2877" y="1871"/>
              <a:ext cx="18" cy="27"/>
            </a:xfrm>
            <a:custGeom>
              <a:avLst/>
              <a:gdLst>
                <a:gd name="T0" fmla="*/ 14 w 37"/>
                <a:gd name="T1" fmla="*/ 6 h 56"/>
                <a:gd name="T2" fmla="*/ 10 w 37"/>
                <a:gd name="T3" fmla="*/ 14 h 56"/>
                <a:gd name="T4" fmla="*/ 8 w 37"/>
                <a:gd name="T5" fmla="*/ 21 h 56"/>
                <a:gd name="T6" fmla="*/ 5 w 37"/>
                <a:gd name="T7" fmla="*/ 29 h 56"/>
                <a:gd name="T8" fmla="*/ 1 w 37"/>
                <a:gd name="T9" fmla="*/ 37 h 56"/>
                <a:gd name="T10" fmla="*/ 0 w 37"/>
                <a:gd name="T11" fmla="*/ 42 h 56"/>
                <a:gd name="T12" fmla="*/ 0 w 37"/>
                <a:gd name="T13" fmla="*/ 46 h 56"/>
                <a:gd name="T14" fmla="*/ 2 w 37"/>
                <a:gd name="T15" fmla="*/ 51 h 56"/>
                <a:gd name="T16" fmla="*/ 6 w 37"/>
                <a:gd name="T17" fmla="*/ 54 h 56"/>
                <a:gd name="T18" fmla="*/ 10 w 37"/>
                <a:gd name="T19" fmla="*/ 56 h 56"/>
                <a:gd name="T20" fmla="*/ 15 w 37"/>
                <a:gd name="T21" fmla="*/ 56 h 56"/>
                <a:gd name="T22" fmla="*/ 20 w 37"/>
                <a:gd name="T23" fmla="*/ 53 h 56"/>
                <a:gd name="T24" fmla="*/ 23 w 37"/>
                <a:gd name="T25" fmla="*/ 50 h 56"/>
                <a:gd name="T26" fmla="*/ 25 w 37"/>
                <a:gd name="T27" fmla="*/ 42 h 56"/>
                <a:gd name="T28" fmla="*/ 29 w 37"/>
                <a:gd name="T29" fmla="*/ 34 h 56"/>
                <a:gd name="T30" fmla="*/ 32 w 37"/>
                <a:gd name="T31" fmla="*/ 27 h 56"/>
                <a:gd name="T32" fmla="*/ 36 w 37"/>
                <a:gd name="T33" fmla="*/ 19 h 56"/>
                <a:gd name="T34" fmla="*/ 37 w 37"/>
                <a:gd name="T35" fmla="*/ 14 h 56"/>
                <a:gd name="T36" fmla="*/ 37 w 37"/>
                <a:gd name="T37" fmla="*/ 10 h 56"/>
                <a:gd name="T38" fmla="*/ 36 w 37"/>
                <a:gd name="T39" fmla="*/ 5 h 56"/>
                <a:gd name="T40" fmla="*/ 31 w 37"/>
                <a:gd name="T41" fmla="*/ 1 h 56"/>
                <a:gd name="T42" fmla="*/ 27 w 37"/>
                <a:gd name="T43" fmla="*/ 0 h 56"/>
                <a:gd name="T44" fmla="*/ 21 w 37"/>
                <a:gd name="T45" fmla="*/ 0 h 56"/>
                <a:gd name="T46" fmla="*/ 16 w 37"/>
                <a:gd name="T47" fmla="*/ 3 h 56"/>
                <a:gd name="T48" fmla="*/ 14 w 37"/>
                <a:gd name="T49" fmla="*/ 6 h 56"/>
                <a:gd name="T50" fmla="*/ 14 w 37"/>
                <a:gd name="T51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" h="56">
                  <a:moveTo>
                    <a:pt x="14" y="6"/>
                  </a:moveTo>
                  <a:lnTo>
                    <a:pt x="10" y="14"/>
                  </a:lnTo>
                  <a:lnTo>
                    <a:pt x="8" y="21"/>
                  </a:lnTo>
                  <a:lnTo>
                    <a:pt x="5" y="29"/>
                  </a:lnTo>
                  <a:lnTo>
                    <a:pt x="1" y="37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51"/>
                  </a:lnTo>
                  <a:lnTo>
                    <a:pt x="6" y="54"/>
                  </a:lnTo>
                  <a:lnTo>
                    <a:pt x="10" y="56"/>
                  </a:lnTo>
                  <a:lnTo>
                    <a:pt x="15" y="56"/>
                  </a:lnTo>
                  <a:lnTo>
                    <a:pt x="20" y="53"/>
                  </a:lnTo>
                  <a:lnTo>
                    <a:pt x="23" y="50"/>
                  </a:lnTo>
                  <a:lnTo>
                    <a:pt x="25" y="42"/>
                  </a:lnTo>
                  <a:lnTo>
                    <a:pt x="29" y="34"/>
                  </a:lnTo>
                  <a:lnTo>
                    <a:pt x="32" y="27"/>
                  </a:lnTo>
                  <a:lnTo>
                    <a:pt x="36" y="19"/>
                  </a:lnTo>
                  <a:lnTo>
                    <a:pt x="37" y="14"/>
                  </a:lnTo>
                  <a:lnTo>
                    <a:pt x="37" y="10"/>
                  </a:lnTo>
                  <a:lnTo>
                    <a:pt x="36" y="5"/>
                  </a:lnTo>
                  <a:lnTo>
                    <a:pt x="31" y="1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3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4" name="Freeform 23"/>
            <p:cNvSpPr>
              <a:spLocks/>
            </p:cNvSpPr>
            <p:nvPr/>
          </p:nvSpPr>
          <p:spPr bwMode="auto">
            <a:xfrm>
              <a:off x="2893" y="1872"/>
              <a:ext cx="23" cy="25"/>
            </a:xfrm>
            <a:custGeom>
              <a:avLst/>
              <a:gdLst>
                <a:gd name="T0" fmla="*/ 44 w 48"/>
                <a:gd name="T1" fmla="*/ 15 h 49"/>
                <a:gd name="T2" fmla="*/ 41 w 48"/>
                <a:gd name="T3" fmla="*/ 12 h 49"/>
                <a:gd name="T4" fmla="*/ 38 w 48"/>
                <a:gd name="T5" fmla="*/ 9 h 49"/>
                <a:gd name="T6" fmla="*/ 35 w 48"/>
                <a:gd name="T7" fmla="*/ 7 h 49"/>
                <a:gd name="T8" fmla="*/ 33 w 48"/>
                <a:gd name="T9" fmla="*/ 3 h 49"/>
                <a:gd name="T10" fmla="*/ 23 w 48"/>
                <a:gd name="T11" fmla="*/ 0 h 49"/>
                <a:gd name="T12" fmla="*/ 15 w 48"/>
                <a:gd name="T13" fmla="*/ 3 h 49"/>
                <a:gd name="T14" fmla="*/ 11 w 48"/>
                <a:gd name="T15" fmla="*/ 11 h 49"/>
                <a:gd name="T16" fmla="*/ 14 w 48"/>
                <a:gd name="T17" fmla="*/ 22 h 49"/>
                <a:gd name="T18" fmla="*/ 12 w 48"/>
                <a:gd name="T19" fmla="*/ 23 h 49"/>
                <a:gd name="T20" fmla="*/ 11 w 48"/>
                <a:gd name="T21" fmla="*/ 24 h 49"/>
                <a:gd name="T22" fmla="*/ 8 w 48"/>
                <a:gd name="T23" fmla="*/ 25 h 49"/>
                <a:gd name="T24" fmla="*/ 6 w 48"/>
                <a:gd name="T25" fmla="*/ 26 h 49"/>
                <a:gd name="T26" fmla="*/ 0 w 48"/>
                <a:gd name="T27" fmla="*/ 34 h 49"/>
                <a:gd name="T28" fmla="*/ 3 w 48"/>
                <a:gd name="T29" fmla="*/ 43 h 49"/>
                <a:gd name="T30" fmla="*/ 10 w 48"/>
                <a:gd name="T31" fmla="*/ 49 h 49"/>
                <a:gd name="T32" fmla="*/ 19 w 48"/>
                <a:gd name="T33" fmla="*/ 48 h 49"/>
                <a:gd name="T34" fmla="*/ 25 w 48"/>
                <a:gd name="T35" fmla="*/ 45 h 49"/>
                <a:gd name="T36" fmla="*/ 30 w 48"/>
                <a:gd name="T37" fmla="*/ 41 h 49"/>
                <a:gd name="T38" fmla="*/ 35 w 48"/>
                <a:gd name="T39" fmla="*/ 38 h 49"/>
                <a:gd name="T40" fmla="*/ 41 w 48"/>
                <a:gd name="T41" fmla="*/ 34 h 49"/>
                <a:gd name="T42" fmla="*/ 45 w 48"/>
                <a:gd name="T43" fmla="*/ 31 h 49"/>
                <a:gd name="T44" fmla="*/ 48 w 48"/>
                <a:gd name="T45" fmla="*/ 25 h 49"/>
                <a:gd name="T46" fmla="*/ 46 w 48"/>
                <a:gd name="T47" fmla="*/ 19 h 49"/>
                <a:gd name="T48" fmla="*/ 44 w 48"/>
                <a:gd name="T49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9">
                  <a:moveTo>
                    <a:pt x="44" y="15"/>
                  </a:moveTo>
                  <a:lnTo>
                    <a:pt x="41" y="12"/>
                  </a:lnTo>
                  <a:lnTo>
                    <a:pt x="38" y="9"/>
                  </a:lnTo>
                  <a:lnTo>
                    <a:pt x="35" y="7"/>
                  </a:lnTo>
                  <a:lnTo>
                    <a:pt x="33" y="3"/>
                  </a:lnTo>
                  <a:lnTo>
                    <a:pt x="23" y="0"/>
                  </a:lnTo>
                  <a:lnTo>
                    <a:pt x="15" y="3"/>
                  </a:lnTo>
                  <a:lnTo>
                    <a:pt x="11" y="11"/>
                  </a:lnTo>
                  <a:lnTo>
                    <a:pt x="14" y="22"/>
                  </a:lnTo>
                  <a:lnTo>
                    <a:pt x="12" y="23"/>
                  </a:lnTo>
                  <a:lnTo>
                    <a:pt x="11" y="24"/>
                  </a:lnTo>
                  <a:lnTo>
                    <a:pt x="8" y="25"/>
                  </a:lnTo>
                  <a:lnTo>
                    <a:pt x="6" y="26"/>
                  </a:lnTo>
                  <a:lnTo>
                    <a:pt x="0" y="34"/>
                  </a:lnTo>
                  <a:lnTo>
                    <a:pt x="3" y="43"/>
                  </a:lnTo>
                  <a:lnTo>
                    <a:pt x="10" y="49"/>
                  </a:lnTo>
                  <a:lnTo>
                    <a:pt x="19" y="48"/>
                  </a:lnTo>
                  <a:lnTo>
                    <a:pt x="25" y="45"/>
                  </a:lnTo>
                  <a:lnTo>
                    <a:pt x="30" y="41"/>
                  </a:lnTo>
                  <a:lnTo>
                    <a:pt x="35" y="38"/>
                  </a:lnTo>
                  <a:lnTo>
                    <a:pt x="41" y="34"/>
                  </a:lnTo>
                  <a:lnTo>
                    <a:pt x="45" y="31"/>
                  </a:lnTo>
                  <a:lnTo>
                    <a:pt x="48" y="25"/>
                  </a:lnTo>
                  <a:lnTo>
                    <a:pt x="46" y="19"/>
                  </a:lnTo>
                  <a:lnTo>
                    <a:pt x="44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5" name="Freeform 24"/>
            <p:cNvSpPr>
              <a:spLocks/>
            </p:cNvSpPr>
            <p:nvPr/>
          </p:nvSpPr>
          <p:spPr bwMode="auto">
            <a:xfrm>
              <a:off x="2845" y="1809"/>
              <a:ext cx="120" cy="59"/>
            </a:xfrm>
            <a:custGeom>
              <a:avLst/>
              <a:gdLst>
                <a:gd name="T0" fmla="*/ 214 w 238"/>
                <a:gd name="T1" fmla="*/ 2 h 119"/>
                <a:gd name="T2" fmla="*/ 191 w 238"/>
                <a:gd name="T3" fmla="*/ 1 h 119"/>
                <a:gd name="T4" fmla="*/ 168 w 238"/>
                <a:gd name="T5" fmla="*/ 0 h 119"/>
                <a:gd name="T6" fmla="*/ 146 w 238"/>
                <a:gd name="T7" fmla="*/ 0 h 119"/>
                <a:gd name="T8" fmla="*/ 123 w 238"/>
                <a:gd name="T9" fmla="*/ 1 h 119"/>
                <a:gd name="T10" fmla="*/ 100 w 238"/>
                <a:gd name="T11" fmla="*/ 5 h 119"/>
                <a:gd name="T12" fmla="*/ 77 w 238"/>
                <a:gd name="T13" fmla="*/ 10 h 119"/>
                <a:gd name="T14" fmla="*/ 55 w 238"/>
                <a:gd name="T15" fmla="*/ 18 h 119"/>
                <a:gd name="T16" fmla="*/ 39 w 238"/>
                <a:gd name="T17" fmla="*/ 25 h 119"/>
                <a:gd name="T18" fmla="*/ 36 w 238"/>
                <a:gd name="T19" fmla="*/ 33 h 119"/>
                <a:gd name="T20" fmla="*/ 36 w 238"/>
                <a:gd name="T21" fmla="*/ 38 h 119"/>
                <a:gd name="T22" fmla="*/ 36 w 238"/>
                <a:gd name="T23" fmla="*/ 38 h 119"/>
                <a:gd name="T24" fmla="*/ 30 w 238"/>
                <a:gd name="T25" fmla="*/ 37 h 119"/>
                <a:gd name="T26" fmla="*/ 17 w 238"/>
                <a:gd name="T27" fmla="*/ 37 h 119"/>
                <a:gd name="T28" fmla="*/ 2 w 238"/>
                <a:gd name="T29" fmla="*/ 38 h 119"/>
                <a:gd name="T30" fmla="*/ 2 w 238"/>
                <a:gd name="T31" fmla="*/ 55 h 119"/>
                <a:gd name="T32" fmla="*/ 17 w 238"/>
                <a:gd name="T33" fmla="*/ 62 h 119"/>
                <a:gd name="T34" fmla="*/ 28 w 238"/>
                <a:gd name="T35" fmla="*/ 62 h 119"/>
                <a:gd name="T36" fmla="*/ 36 w 238"/>
                <a:gd name="T37" fmla="*/ 65 h 119"/>
                <a:gd name="T38" fmla="*/ 44 w 238"/>
                <a:gd name="T39" fmla="*/ 65 h 119"/>
                <a:gd name="T40" fmla="*/ 48 w 238"/>
                <a:gd name="T41" fmla="*/ 66 h 119"/>
                <a:gd name="T42" fmla="*/ 49 w 238"/>
                <a:gd name="T43" fmla="*/ 66 h 119"/>
                <a:gd name="T44" fmla="*/ 54 w 238"/>
                <a:gd name="T45" fmla="*/ 68 h 119"/>
                <a:gd name="T46" fmla="*/ 62 w 238"/>
                <a:gd name="T47" fmla="*/ 71 h 119"/>
                <a:gd name="T48" fmla="*/ 60 w 238"/>
                <a:gd name="T49" fmla="*/ 77 h 119"/>
                <a:gd name="T50" fmla="*/ 48 w 238"/>
                <a:gd name="T51" fmla="*/ 83 h 119"/>
                <a:gd name="T52" fmla="*/ 36 w 238"/>
                <a:gd name="T53" fmla="*/ 88 h 119"/>
                <a:gd name="T54" fmla="*/ 24 w 238"/>
                <a:gd name="T55" fmla="*/ 93 h 119"/>
                <a:gd name="T56" fmla="*/ 11 w 238"/>
                <a:gd name="T57" fmla="*/ 104 h 119"/>
                <a:gd name="T58" fmla="*/ 21 w 238"/>
                <a:gd name="T59" fmla="*/ 119 h 119"/>
                <a:gd name="T60" fmla="*/ 39 w 238"/>
                <a:gd name="T61" fmla="*/ 114 h 119"/>
                <a:gd name="T62" fmla="*/ 56 w 238"/>
                <a:gd name="T63" fmla="*/ 106 h 119"/>
                <a:gd name="T64" fmla="*/ 74 w 238"/>
                <a:gd name="T65" fmla="*/ 98 h 119"/>
                <a:gd name="T66" fmla="*/ 91 w 238"/>
                <a:gd name="T67" fmla="*/ 90 h 119"/>
                <a:gd name="T68" fmla="*/ 105 w 238"/>
                <a:gd name="T69" fmla="*/ 82 h 119"/>
                <a:gd name="T70" fmla="*/ 105 w 238"/>
                <a:gd name="T71" fmla="*/ 69 h 119"/>
                <a:gd name="T72" fmla="*/ 95 w 238"/>
                <a:gd name="T73" fmla="*/ 62 h 119"/>
                <a:gd name="T74" fmla="*/ 85 w 238"/>
                <a:gd name="T75" fmla="*/ 56 h 119"/>
                <a:gd name="T76" fmla="*/ 76 w 238"/>
                <a:gd name="T77" fmla="*/ 52 h 119"/>
                <a:gd name="T78" fmla="*/ 67 w 238"/>
                <a:gd name="T79" fmla="*/ 46 h 119"/>
                <a:gd name="T80" fmla="*/ 71 w 238"/>
                <a:gd name="T81" fmla="*/ 39 h 119"/>
                <a:gd name="T82" fmla="*/ 91 w 238"/>
                <a:gd name="T83" fmla="*/ 33 h 119"/>
                <a:gd name="T84" fmla="*/ 110 w 238"/>
                <a:gd name="T85" fmla="*/ 29 h 119"/>
                <a:gd name="T86" fmla="*/ 130 w 238"/>
                <a:gd name="T87" fmla="*/ 26 h 119"/>
                <a:gd name="T88" fmla="*/ 151 w 238"/>
                <a:gd name="T89" fmla="*/ 25 h 119"/>
                <a:gd name="T90" fmla="*/ 173 w 238"/>
                <a:gd name="T91" fmla="*/ 26 h 119"/>
                <a:gd name="T92" fmla="*/ 193 w 238"/>
                <a:gd name="T93" fmla="*/ 28 h 119"/>
                <a:gd name="T94" fmla="*/ 215 w 238"/>
                <a:gd name="T95" fmla="*/ 29 h 119"/>
                <a:gd name="T96" fmla="*/ 235 w 238"/>
                <a:gd name="T97" fmla="*/ 24 h 119"/>
                <a:gd name="T98" fmla="*/ 235 w 238"/>
                <a:gd name="T9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8" h="119">
                  <a:moveTo>
                    <a:pt x="226" y="2"/>
                  </a:moveTo>
                  <a:lnTo>
                    <a:pt x="214" y="2"/>
                  </a:lnTo>
                  <a:lnTo>
                    <a:pt x="203" y="2"/>
                  </a:lnTo>
                  <a:lnTo>
                    <a:pt x="191" y="1"/>
                  </a:lnTo>
                  <a:lnTo>
                    <a:pt x="180" y="1"/>
                  </a:lnTo>
                  <a:lnTo>
                    <a:pt x="168" y="0"/>
                  </a:lnTo>
                  <a:lnTo>
                    <a:pt x="158" y="0"/>
                  </a:lnTo>
                  <a:lnTo>
                    <a:pt x="146" y="0"/>
                  </a:lnTo>
                  <a:lnTo>
                    <a:pt x="135" y="0"/>
                  </a:lnTo>
                  <a:lnTo>
                    <a:pt x="123" y="1"/>
                  </a:lnTo>
                  <a:lnTo>
                    <a:pt x="112" y="2"/>
                  </a:lnTo>
                  <a:lnTo>
                    <a:pt x="100" y="5"/>
                  </a:lnTo>
                  <a:lnTo>
                    <a:pt x="89" y="7"/>
                  </a:lnTo>
                  <a:lnTo>
                    <a:pt x="77" y="10"/>
                  </a:lnTo>
                  <a:lnTo>
                    <a:pt x="66" y="14"/>
                  </a:lnTo>
                  <a:lnTo>
                    <a:pt x="55" y="18"/>
                  </a:lnTo>
                  <a:lnTo>
                    <a:pt x="44" y="22"/>
                  </a:lnTo>
                  <a:lnTo>
                    <a:pt x="39" y="25"/>
                  </a:lnTo>
                  <a:lnTo>
                    <a:pt x="37" y="29"/>
                  </a:lnTo>
                  <a:lnTo>
                    <a:pt x="36" y="33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0" y="37"/>
                  </a:lnTo>
                  <a:lnTo>
                    <a:pt x="24" y="37"/>
                  </a:lnTo>
                  <a:lnTo>
                    <a:pt x="17" y="37"/>
                  </a:lnTo>
                  <a:lnTo>
                    <a:pt x="11" y="36"/>
                  </a:lnTo>
                  <a:lnTo>
                    <a:pt x="2" y="38"/>
                  </a:lnTo>
                  <a:lnTo>
                    <a:pt x="0" y="46"/>
                  </a:lnTo>
                  <a:lnTo>
                    <a:pt x="2" y="55"/>
                  </a:lnTo>
                  <a:lnTo>
                    <a:pt x="11" y="61"/>
                  </a:lnTo>
                  <a:lnTo>
                    <a:pt x="17" y="62"/>
                  </a:lnTo>
                  <a:lnTo>
                    <a:pt x="22" y="62"/>
                  </a:lnTo>
                  <a:lnTo>
                    <a:pt x="28" y="62"/>
                  </a:lnTo>
                  <a:lnTo>
                    <a:pt x="32" y="63"/>
                  </a:lnTo>
                  <a:lnTo>
                    <a:pt x="36" y="65"/>
                  </a:lnTo>
                  <a:lnTo>
                    <a:pt x="40" y="65"/>
                  </a:lnTo>
                  <a:lnTo>
                    <a:pt x="44" y="65"/>
                  </a:lnTo>
                  <a:lnTo>
                    <a:pt x="47" y="66"/>
                  </a:lnTo>
                  <a:lnTo>
                    <a:pt x="48" y="66"/>
                  </a:lnTo>
                  <a:lnTo>
                    <a:pt x="49" y="66"/>
                  </a:lnTo>
                  <a:lnTo>
                    <a:pt x="49" y="66"/>
                  </a:lnTo>
                  <a:lnTo>
                    <a:pt x="51" y="66"/>
                  </a:lnTo>
                  <a:lnTo>
                    <a:pt x="54" y="68"/>
                  </a:lnTo>
                  <a:lnTo>
                    <a:pt x="59" y="70"/>
                  </a:lnTo>
                  <a:lnTo>
                    <a:pt x="62" y="71"/>
                  </a:lnTo>
                  <a:lnTo>
                    <a:pt x="66" y="74"/>
                  </a:lnTo>
                  <a:lnTo>
                    <a:pt x="60" y="77"/>
                  </a:lnTo>
                  <a:lnTo>
                    <a:pt x="54" y="80"/>
                  </a:lnTo>
                  <a:lnTo>
                    <a:pt x="48" y="83"/>
                  </a:lnTo>
                  <a:lnTo>
                    <a:pt x="43" y="85"/>
                  </a:lnTo>
                  <a:lnTo>
                    <a:pt x="36" y="88"/>
                  </a:lnTo>
                  <a:lnTo>
                    <a:pt x="30" y="91"/>
                  </a:lnTo>
                  <a:lnTo>
                    <a:pt x="24" y="93"/>
                  </a:lnTo>
                  <a:lnTo>
                    <a:pt x="18" y="97"/>
                  </a:lnTo>
                  <a:lnTo>
                    <a:pt x="11" y="104"/>
                  </a:lnTo>
                  <a:lnTo>
                    <a:pt x="14" y="113"/>
                  </a:lnTo>
                  <a:lnTo>
                    <a:pt x="21" y="119"/>
                  </a:lnTo>
                  <a:lnTo>
                    <a:pt x="31" y="119"/>
                  </a:lnTo>
                  <a:lnTo>
                    <a:pt x="39" y="114"/>
                  </a:lnTo>
                  <a:lnTo>
                    <a:pt x="48" y="111"/>
                  </a:lnTo>
                  <a:lnTo>
                    <a:pt x="56" y="106"/>
                  </a:lnTo>
                  <a:lnTo>
                    <a:pt x="66" y="103"/>
                  </a:lnTo>
                  <a:lnTo>
                    <a:pt x="74" y="98"/>
                  </a:lnTo>
                  <a:lnTo>
                    <a:pt x="83" y="94"/>
                  </a:lnTo>
                  <a:lnTo>
                    <a:pt x="91" y="90"/>
                  </a:lnTo>
                  <a:lnTo>
                    <a:pt x="100" y="86"/>
                  </a:lnTo>
                  <a:lnTo>
                    <a:pt x="105" y="82"/>
                  </a:lnTo>
                  <a:lnTo>
                    <a:pt x="106" y="75"/>
                  </a:lnTo>
                  <a:lnTo>
                    <a:pt x="105" y="69"/>
                  </a:lnTo>
                  <a:lnTo>
                    <a:pt x="100" y="65"/>
                  </a:lnTo>
                  <a:lnTo>
                    <a:pt x="95" y="62"/>
                  </a:lnTo>
                  <a:lnTo>
                    <a:pt x="90" y="59"/>
                  </a:lnTo>
                  <a:lnTo>
                    <a:pt x="85" y="56"/>
                  </a:lnTo>
                  <a:lnTo>
                    <a:pt x="81" y="54"/>
                  </a:lnTo>
                  <a:lnTo>
                    <a:pt x="76" y="52"/>
                  </a:lnTo>
                  <a:lnTo>
                    <a:pt x="71" y="48"/>
                  </a:lnTo>
                  <a:lnTo>
                    <a:pt x="67" y="46"/>
                  </a:lnTo>
                  <a:lnTo>
                    <a:pt x="62" y="43"/>
                  </a:lnTo>
                  <a:lnTo>
                    <a:pt x="71" y="39"/>
                  </a:lnTo>
                  <a:lnTo>
                    <a:pt x="82" y="36"/>
                  </a:lnTo>
                  <a:lnTo>
                    <a:pt x="91" y="33"/>
                  </a:lnTo>
                  <a:lnTo>
                    <a:pt x="100" y="31"/>
                  </a:lnTo>
                  <a:lnTo>
                    <a:pt x="110" y="29"/>
                  </a:lnTo>
                  <a:lnTo>
                    <a:pt x="120" y="28"/>
                  </a:lnTo>
                  <a:lnTo>
                    <a:pt x="130" y="26"/>
                  </a:lnTo>
                  <a:lnTo>
                    <a:pt x="140" y="25"/>
                  </a:lnTo>
                  <a:lnTo>
                    <a:pt x="151" y="25"/>
                  </a:lnTo>
                  <a:lnTo>
                    <a:pt x="162" y="25"/>
                  </a:lnTo>
                  <a:lnTo>
                    <a:pt x="173" y="26"/>
                  </a:lnTo>
                  <a:lnTo>
                    <a:pt x="183" y="26"/>
                  </a:lnTo>
                  <a:lnTo>
                    <a:pt x="193" y="28"/>
                  </a:lnTo>
                  <a:lnTo>
                    <a:pt x="204" y="28"/>
                  </a:lnTo>
                  <a:lnTo>
                    <a:pt x="215" y="29"/>
                  </a:lnTo>
                  <a:lnTo>
                    <a:pt x="226" y="29"/>
                  </a:lnTo>
                  <a:lnTo>
                    <a:pt x="235" y="24"/>
                  </a:lnTo>
                  <a:lnTo>
                    <a:pt x="238" y="15"/>
                  </a:lnTo>
                  <a:lnTo>
                    <a:pt x="235" y="7"/>
                  </a:lnTo>
                  <a:lnTo>
                    <a:pt x="226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6" name="Freeform 25"/>
            <p:cNvSpPr>
              <a:spLocks/>
            </p:cNvSpPr>
            <p:nvPr/>
          </p:nvSpPr>
          <p:spPr bwMode="auto">
            <a:xfrm>
              <a:off x="2871" y="1842"/>
              <a:ext cx="1" cy="0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2 w 2"/>
                <a:gd name="T5" fmla="*/ 1 h 1"/>
                <a:gd name="T6" fmla="*/ 1 w 2"/>
                <a:gd name="T7" fmla="*/ 1 h 1"/>
                <a:gd name="T8" fmla="*/ 0 w 2"/>
                <a:gd name="T9" fmla="*/ 0 h 1"/>
                <a:gd name="T10" fmla="*/ 0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1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7" name="Freeform 26"/>
            <p:cNvSpPr>
              <a:spLocks/>
            </p:cNvSpPr>
            <p:nvPr/>
          </p:nvSpPr>
          <p:spPr bwMode="auto">
            <a:xfrm>
              <a:off x="2802" y="1761"/>
              <a:ext cx="220" cy="124"/>
            </a:xfrm>
            <a:custGeom>
              <a:avLst/>
              <a:gdLst>
                <a:gd name="T0" fmla="*/ 429 w 439"/>
                <a:gd name="T1" fmla="*/ 46 h 249"/>
                <a:gd name="T2" fmla="*/ 421 w 439"/>
                <a:gd name="T3" fmla="*/ 36 h 249"/>
                <a:gd name="T4" fmla="*/ 421 w 439"/>
                <a:gd name="T5" fmla="*/ 25 h 249"/>
                <a:gd name="T6" fmla="*/ 416 w 439"/>
                <a:gd name="T7" fmla="*/ 11 h 249"/>
                <a:gd name="T8" fmla="*/ 392 w 439"/>
                <a:gd name="T9" fmla="*/ 5 h 249"/>
                <a:gd name="T10" fmla="*/ 361 w 439"/>
                <a:gd name="T11" fmla="*/ 1 h 249"/>
                <a:gd name="T12" fmla="*/ 331 w 439"/>
                <a:gd name="T13" fmla="*/ 0 h 249"/>
                <a:gd name="T14" fmla="*/ 300 w 439"/>
                <a:gd name="T15" fmla="*/ 1 h 249"/>
                <a:gd name="T16" fmla="*/ 267 w 439"/>
                <a:gd name="T17" fmla="*/ 6 h 249"/>
                <a:gd name="T18" fmla="*/ 230 w 439"/>
                <a:gd name="T19" fmla="*/ 14 h 249"/>
                <a:gd name="T20" fmla="*/ 194 w 439"/>
                <a:gd name="T21" fmla="*/ 23 h 249"/>
                <a:gd name="T22" fmla="*/ 159 w 439"/>
                <a:gd name="T23" fmla="*/ 35 h 249"/>
                <a:gd name="T24" fmla="*/ 127 w 439"/>
                <a:gd name="T25" fmla="*/ 46 h 249"/>
                <a:gd name="T26" fmla="*/ 98 w 439"/>
                <a:gd name="T27" fmla="*/ 64 h 249"/>
                <a:gd name="T28" fmla="*/ 70 w 439"/>
                <a:gd name="T29" fmla="*/ 84 h 249"/>
                <a:gd name="T30" fmla="*/ 44 w 439"/>
                <a:gd name="T31" fmla="*/ 107 h 249"/>
                <a:gd name="T32" fmla="*/ 22 w 439"/>
                <a:gd name="T33" fmla="*/ 134 h 249"/>
                <a:gd name="T34" fmla="*/ 6 w 439"/>
                <a:gd name="T35" fmla="*/ 162 h 249"/>
                <a:gd name="T36" fmla="*/ 0 w 439"/>
                <a:gd name="T37" fmla="*/ 190 h 249"/>
                <a:gd name="T38" fmla="*/ 5 w 439"/>
                <a:gd name="T39" fmla="*/ 223 h 249"/>
                <a:gd name="T40" fmla="*/ 18 w 439"/>
                <a:gd name="T41" fmla="*/ 248 h 249"/>
                <a:gd name="T42" fmla="*/ 35 w 439"/>
                <a:gd name="T43" fmla="*/ 243 h 249"/>
                <a:gd name="T44" fmla="*/ 30 w 439"/>
                <a:gd name="T45" fmla="*/ 217 h 249"/>
                <a:gd name="T46" fmla="*/ 27 w 439"/>
                <a:gd name="T47" fmla="*/ 187 h 249"/>
                <a:gd name="T48" fmla="*/ 34 w 439"/>
                <a:gd name="T49" fmla="*/ 162 h 249"/>
                <a:gd name="T50" fmla="*/ 52 w 439"/>
                <a:gd name="T51" fmla="*/ 137 h 249"/>
                <a:gd name="T52" fmla="*/ 78 w 439"/>
                <a:gd name="T53" fmla="*/ 113 h 249"/>
                <a:gd name="T54" fmla="*/ 105 w 439"/>
                <a:gd name="T55" fmla="*/ 91 h 249"/>
                <a:gd name="T56" fmla="*/ 135 w 439"/>
                <a:gd name="T57" fmla="*/ 74 h 249"/>
                <a:gd name="T58" fmla="*/ 165 w 439"/>
                <a:gd name="T59" fmla="*/ 59 h 249"/>
                <a:gd name="T60" fmla="*/ 194 w 439"/>
                <a:gd name="T61" fmla="*/ 47 h 249"/>
                <a:gd name="T62" fmla="*/ 218 w 439"/>
                <a:gd name="T63" fmla="*/ 40 h 249"/>
                <a:gd name="T64" fmla="*/ 244 w 439"/>
                <a:gd name="T65" fmla="*/ 35 h 249"/>
                <a:gd name="T66" fmla="*/ 269 w 439"/>
                <a:gd name="T67" fmla="*/ 31 h 249"/>
                <a:gd name="T68" fmla="*/ 294 w 439"/>
                <a:gd name="T69" fmla="*/ 28 h 249"/>
                <a:gd name="T70" fmla="*/ 320 w 439"/>
                <a:gd name="T71" fmla="*/ 28 h 249"/>
                <a:gd name="T72" fmla="*/ 345 w 439"/>
                <a:gd name="T73" fmla="*/ 28 h 249"/>
                <a:gd name="T74" fmla="*/ 370 w 439"/>
                <a:gd name="T75" fmla="*/ 29 h 249"/>
                <a:gd name="T76" fmla="*/ 378 w 439"/>
                <a:gd name="T77" fmla="*/ 40 h 249"/>
                <a:gd name="T78" fmla="*/ 370 w 439"/>
                <a:gd name="T79" fmla="*/ 61 h 249"/>
                <a:gd name="T80" fmla="*/ 362 w 439"/>
                <a:gd name="T81" fmla="*/ 85 h 249"/>
                <a:gd name="T82" fmla="*/ 358 w 439"/>
                <a:gd name="T83" fmla="*/ 110 h 249"/>
                <a:gd name="T84" fmla="*/ 358 w 439"/>
                <a:gd name="T85" fmla="*/ 133 h 249"/>
                <a:gd name="T86" fmla="*/ 375 w 439"/>
                <a:gd name="T87" fmla="*/ 137 h 249"/>
                <a:gd name="T88" fmla="*/ 382 w 439"/>
                <a:gd name="T89" fmla="*/ 118 h 249"/>
                <a:gd name="T90" fmla="*/ 386 w 439"/>
                <a:gd name="T91" fmla="*/ 95 h 249"/>
                <a:gd name="T92" fmla="*/ 393 w 439"/>
                <a:gd name="T93" fmla="*/ 74 h 249"/>
                <a:gd name="T94" fmla="*/ 398 w 439"/>
                <a:gd name="T95" fmla="*/ 60 h 249"/>
                <a:gd name="T96" fmla="*/ 403 w 439"/>
                <a:gd name="T97" fmla="*/ 55 h 249"/>
                <a:gd name="T98" fmla="*/ 406 w 439"/>
                <a:gd name="T99" fmla="*/ 61 h 249"/>
                <a:gd name="T100" fmla="*/ 408 w 439"/>
                <a:gd name="T101" fmla="*/ 64 h 249"/>
                <a:gd name="T102" fmla="*/ 409 w 439"/>
                <a:gd name="T103" fmla="*/ 65 h 249"/>
                <a:gd name="T104" fmla="*/ 411 w 439"/>
                <a:gd name="T105" fmla="*/ 69 h 249"/>
                <a:gd name="T106" fmla="*/ 411 w 439"/>
                <a:gd name="T107" fmla="*/ 75 h 249"/>
                <a:gd name="T108" fmla="*/ 413 w 439"/>
                <a:gd name="T109" fmla="*/ 83 h 249"/>
                <a:gd name="T110" fmla="*/ 414 w 439"/>
                <a:gd name="T111" fmla="*/ 91 h 249"/>
                <a:gd name="T112" fmla="*/ 420 w 439"/>
                <a:gd name="T113" fmla="*/ 104 h 249"/>
                <a:gd name="T114" fmla="*/ 437 w 439"/>
                <a:gd name="T115" fmla="*/ 99 h 249"/>
                <a:gd name="T116" fmla="*/ 438 w 439"/>
                <a:gd name="T117" fmla="*/ 80 h 249"/>
                <a:gd name="T118" fmla="*/ 436 w 439"/>
                <a:gd name="T119" fmla="*/ 6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9" h="249">
                  <a:moveTo>
                    <a:pt x="432" y="52"/>
                  </a:moveTo>
                  <a:lnTo>
                    <a:pt x="429" y="46"/>
                  </a:lnTo>
                  <a:lnTo>
                    <a:pt x="424" y="42"/>
                  </a:lnTo>
                  <a:lnTo>
                    <a:pt x="421" y="36"/>
                  </a:lnTo>
                  <a:lnTo>
                    <a:pt x="416" y="31"/>
                  </a:lnTo>
                  <a:lnTo>
                    <a:pt x="421" y="25"/>
                  </a:lnTo>
                  <a:lnTo>
                    <a:pt x="421" y="17"/>
                  </a:lnTo>
                  <a:lnTo>
                    <a:pt x="416" y="11"/>
                  </a:lnTo>
                  <a:lnTo>
                    <a:pt x="408" y="7"/>
                  </a:lnTo>
                  <a:lnTo>
                    <a:pt x="392" y="5"/>
                  </a:lnTo>
                  <a:lnTo>
                    <a:pt x="376" y="4"/>
                  </a:lnTo>
                  <a:lnTo>
                    <a:pt x="361" y="1"/>
                  </a:lnTo>
                  <a:lnTo>
                    <a:pt x="346" y="0"/>
                  </a:lnTo>
                  <a:lnTo>
                    <a:pt x="331" y="0"/>
                  </a:lnTo>
                  <a:lnTo>
                    <a:pt x="316" y="0"/>
                  </a:lnTo>
                  <a:lnTo>
                    <a:pt x="300" y="1"/>
                  </a:lnTo>
                  <a:lnTo>
                    <a:pt x="284" y="4"/>
                  </a:lnTo>
                  <a:lnTo>
                    <a:pt x="267" y="6"/>
                  </a:lnTo>
                  <a:lnTo>
                    <a:pt x="248" y="9"/>
                  </a:lnTo>
                  <a:lnTo>
                    <a:pt x="230" y="14"/>
                  </a:lnTo>
                  <a:lnTo>
                    <a:pt x="211" y="19"/>
                  </a:lnTo>
                  <a:lnTo>
                    <a:pt x="194" y="23"/>
                  </a:lnTo>
                  <a:lnTo>
                    <a:pt x="176" y="29"/>
                  </a:lnTo>
                  <a:lnTo>
                    <a:pt x="159" y="35"/>
                  </a:lnTo>
                  <a:lnTo>
                    <a:pt x="142" y="40"/>
                  </a:lnTo>
                  <a:lnTo>
                    <a:pt x="127" y="46"/>
                  </a:lnTo>
                  <a:lnTo>
                    <a:pt x="113" y="54"/>
                  </a:lnTo>
                  <a:lnTo>
                    <a:pt x="98" y="64"/>
                  </a:lnTo>
                  <a:lnTo>
                    <a:pt x="83" y="74"/>
                  </a:lnTo>
                  <a:lnTo>
                    <a:pt x="70" y="84"/>
                  </a:lnTo>
                  <a:lnTo>
                    <a:pt x="57" y="96"/>
                  </a:lnTo>
                  <a:lnTo>
                    <a:pt x="44" y="107"/>
                  </a:lnTo>
                  <a:lnTo>
                    <a:pt x="34" y="119"/>
                  </a:lnTo>
                  <a:lnTo>
                    <a:pt x="22" y="134"/>
                  </a:lnTo>
                  <a:lnTo>
                    <a:pt x="13" y="148"/>
                  </a:lnTo>
                  <a:lnTo>
                    <a:pt x="6" y="162"/>
                  </a:lnTo>
                  <a:lnTo>
                    <a:pt x="2" y="177"/>
                  </a:lnTo>
                  <a:lnTo>
                    <a:pt x="0" y="190"/>
                  </a:lnTo>
                  <a:lnTo>
                    <a:pt x="2" y="206"/>
                  </a:lnTo>
                  <a:lnTo>
                    <a:pt x="5" y="223"/>
                  </a:lnTo>
                  <a:lnTo>
                    <a:pt x="11" y="241"/>
                  </a:lnTo>
                  <a:lnTo>
                    <a:pt x="18" y="248"/>
                  </a:lnTo>
                  <a:lnTo>
                    <a:pt x="28" y="249"/>
                  </a:lnTo>
                  <a:lnTo>
                    <a:pt x="35" y="243"/>
                  </a:lnTo>
                  <a:lnTo>
                    <a:pt x="36" y="234"/>
                  </a:lnTo>
                  <a:lnTo>
                    <a:pt x="30" y="217"/>
                  </a:lnTo>
                  <a:lnTo>
                    <a:pt x="28" y="201"/>
                  </a:lnTo>
                  <a:lnTo>
                    <a:pt x="27" y="187"/>
                  </a:lnTo>
                  <a:lnTo>
                    <a:pt x="29" y="174"/>
                  </a:lnTo>
                  <a:lnTo>
                    <a:pt x="34" y="162"/>
                  </a:lnTo>
                  <a:lnTo>
                    <a:pt x="42" y="150"/>
                  </a:lnTo>
                  <a:lnTo>
                    <a:pt x="52" y="137"/>
                  </a:lnTo>
                  <a:lnTo>
                    <a:pt x="65" y="125"/>
                  </a:lnTo>
                  <a:lnTo>
                    <a:pt x="78" y="113"/>
                  </a:lnTo>
                  <a:lnTo>
                    <a:pt x="91" y="102"/>
                  </a:lnTo>
                  <a:lnTo>
                    <a:pt x="105" y="91"/>
                  </a:lnTo>
                  <a:lnTo>
                    <a:pt x="120" y="82"/>
                  </a:lnTo>
                  <a:lnTo>
                    <a:pt x="135" y="74"/>
                  </a:lnTo>
                  <a:lnTo>
                    <a:pt x="150" y="66"/>
                  </a:lnTo>
                  <a:lnTo>
                    <a:pt x="165" y="59"/>
                  </a:lnTo>
                  <a:lnTo>
                    <a:pt x="181" y="52"/>
                  </a:lnTo>
                  <a:lnTo>
                    <a:pt x="194" y="47"/>
                  </a:lnTo>
                  <a:lnTo>
                    <a:pt x="206" y="44"/>
                  </a:lnTo>
                  <a:lnTo>
                    <a:pt x="218" y="40"/>
                  </a:lnTo>
                  <a:lnTo>
                    <a:pt x="231" y="37"/>
                  </a:lnTo>
                  <a:lnTo>
                    <a:pt x="244" y="35"/>
                  </a:lnTo>
                  <a:lnTo>
                    <a:pt x="256" y="32"/>
                  </a:lnTo>
                  <a:lnTo>
                    <a:pt x="269" y="31"/>
                  </a:lnTo>
                  <a:lnTo>
                    <a:pt x="282" y="29"/>
                  </a:lnTo>
                  <a:lnTo>
                    <a:pt x="294" y="28"/>
                  </a:lnTo>
                  <a:lnTo>
                    <a:pt x="307" y="28"/>
                  </a:lnTo>
                  <a:lnTo>
                    <a:pt x="320" y="28"/>
                  </a:lnTo>
                  <a:lnTo>
                    <a:pt x="332" y="27"/>
                  </a:lnTo>
                  <a:lnTo>
                    <a:pt x="345" y="28"/>
                  </a:lnTo>
                  <a:lnTo>
                    <a:pt x="358" y="28"/>
                  </a:lnTo>
                  <a:lnTo>
                    <a:pt x="370" y="29"/>
                  </a:lnTo>
                  <a:lnTo>
                    <a:pt x="383" y="30"/>
                  </a:lnTo>
                  <a:lnTo>
                    <a:pt x="378" y="40"/>
                  </a:lnTo>
                  <a:lnTo>
                    <a:pt x="375" y="51"/>
                  </a:lnTo>
                  <a:lnTo>
                    <a:pt x="370" y="61"/>
                  </a:lnTo>
                  <a:lnTo>
                    <a:pt x="366" y="73"/>
                  </a:lnTo>
                  <a:lnTo>
                    <a:pt x="362" y="85"/>
                  </a:lnTo>
                  <a:lnTo>
                    <a:pt x="360" y="97"/>
                  </a:lnTo>
                  <a:lnTo>
                    <a:pt x="358" y="110"/>
                  </a:lnTo>
                  <a:lnTo>
                    <a:pt x="355" y="122"/>
                  </a:lnTo>
                  <a:lnTo>
                    <a:pt x="358" y="133"/>
                  </a:lnTo>
                  <a:lnTo>
                    <a:pt x="367" y="137"/>
                  </a:lnTo>
                  <a:lnTo>
                    <a:pt x="375" y="137"/>
                  </a:lnTo>
                  <a:lnTo>
                    <a:pt x="381" y="129"/>
                  </a:lnTo>
                  <a:lnTo>
                    <a:pt x="382" y="118"/>
                  </a:lnTo>
                  <a:lnTo>
                    <a:pt x="384" y="106"/>
                  </a:lnTo>
                  <a:lnTo>
                    <a:pt x="386" y="95"/>
                  </a:lnTo>
                  <a:lnTo>
                    <a:pt x="390" y="83"/>
                  </a:lnTo>
                  <a:lnTo>
                    <a:pt x="393" y="74"/>
                  </a:lnTo>
                  <a:lnTo>
                    <a:pt x="396" y="66"/>
                  </a:lnTo>
                  <a:lnTo>
                    <a:pt x="398" y="60"/>
                  </a:lnTo>
                  <a:lnTo>
                    <a:pt x="400" y="53"/>
                  </a:lnTo>
                  <a:lnTo>
                    <a:pt x="403" y="55"/>
                  </a:lnTo>
                  <a:lnTo>
                    <a:pt x="405" y="58"/>
                  </a:lnTo>
                  <a:lnTo>
                    <a:pt x="406" y="61"/>
                  </a:lnTo>
                  <a:lnTo>
                    <a:pt x="408" y="64"/>
                  </a:lnTo>
                  <a:lnTo>
                    <a:pt x="408" y="64"/>
                  </a:lnTo>
                  <a:lnTo>
                    <a:pt x="409" y="65"/>
                  </a:lnTo>
                  <a:lnTo>
                    <a:pt x="409" y="65"/>
                  </a:lnTo>
                  <a:lnTo>
                    <a:pt x="409" y="66"/>
                  </a:lnTo>
                  <a:lnTo>
                    <a:pt x="411" y="69"/>
                  </a:lnTo>
                  <a:lnTo>
                    <a:pt x="411" y="72"/>
                  </a:lnTo>
                  <a:lnTo>
                    <a:pt x="411" y="75"/>
                  </a:lnTo>
                  <a:lnTo>
                    <a:pt x="412" y="79"/>
                  </a:lnTo>
                  <a:lnTo>
                    <a:pt x="413" y="83"/>
                  </a:lnTo>
                  <a:lnTo>
                    <a:pt x="413" y="87"/>
                  </a:lnTo>
                  <a:lnTo>
                    <a:pt x="414" y="91"/>
                  </a:lnTo>
                  <a:lnTo>
                    <a:pt x="414" y="96"/>
                  </a:lnTo>
                  <a:lnTo>
                    <a:pt x="420" y="104"/>
                  </a:lnTo>
                  <a:lnTo>
                    <a:pt x="429" y="104"/>
                  </a:lnTo>
                  <a:lnTo>
                    <a:pt x="437" y="99"/>
                  </a:lnTo>
                  <a:lnTo>
                    <a:pt x="439" y="89"/>
                  </a:lnTo>
                  <a:lnTo>
                    <a:pt x="438" y="80"/>
                  </a:lnTo>
                  <a:lnTo>
                    <a:pt x="437" y="69"/>
                  </a:lnTo>
                  <a:lnTo>
                    <a:pt x="436" y="60"/>
                  </a:lnTo>
                  <a:lnTo>
                    <a:pt x="432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8" name="Freeform 27"/>
            <p:cNvSpPr>
              <a:spLocks/>
            </p:cNvSpPr>
            <p:nvPr/>
          </p:nvSpPr>
          <p:spPr bwMode="auto">
            <a:xfrm>
              <a:off x="3015" y="1766"/>
              <a:ext cx="76" cy="69"/>
            </a:xfrm>
            <a:custGeom>
              <a:avLst/>
              <a:gdLst>
                <a:gd name="T0" fmla="*/ 128 w 152"/>
                <a:gd name="T1" fmla="*/ 39 h 138"/>
                <a:gd name="T2" fmla="*/ 117 w 152"/>
                <a:gd name="T3" fmla="*/ 44 h 138"/>
                <a:gd name="T4" fmla="*/ 107 w 152"/>
                <a:gd name="T5" fmla="*/ 50 h 138"/>
                <a:gd name="T6" fmla="*/ 98 w 152"/>
                <a:gd name="T7" fmla="*/ 57 h 138"/>
                <a:gd name="T8" fmla="*/ 90 w 152"/>
                <a:gd name="T9" fmla="*/ 64 h 138"/>
                <a:gd name="T10" fmla="*/ 83 w 152"/>
                <a:gd name="T11" fmla="*/ 72 h 138"/>
                <a:gd name="T12" fmla="*/ 78 w 152"/>
                <a:gd name="T13" fmla="*/ 58 h 138"/>
                <a:gd name="T14" fmla="*/ 73 w 152"/>
                <a:gd name="T15" fmla="*/ 25 h 138"/>
                <a:gd name="T16" fmla="*/ 68 w 152"/>
                <a:gd name="T17" fmla="*/ 3 h 138"/>
                <a:gd name="T18" fmla="*/ 55 w 152"/>
                <a:gd name="T19" fmla="*/ 0 h 138"/>
                <a:gd name="T20" fmla="*/ 41 w 152"/>
                <a:gd name="T21" fmla="*/ 12 h 138"/>
                <a:gd name="T22" fmla="*/ 24 w 152"/>
                <a:gd name="T23" fmla="*/ 33 h 138"/>
                <a:gd name="T24" fmla="*/ 14 w 152"/>
                <a:gd name="T25" fmla="*/ 56 h 138"/>
                <a:gd name="T26" fmla="*/ 4 w 152"/>
                <a:gd name="T27" fmla="*/ 80 h 138"/>
                <a:gd name="T28" fmla="*/ 0 w 152"/>
                <a:gd name="T29" fmla="*/ 101 h 138"/>
                <a:gd name="T30" fmla="*/ 17 w 152"/>
                <a:gd name="T31" fmla="*/ 106 h 138"/>
                <a:gd name="T32" fmla="*/ 29 w 152"/>
                <a:gd name="T33" fmla="*/ 87 h 138"/>
                <a:gd name="T34" fmla="*/ 38 w 152"/>
                <a:gd name="T35" fmla="*/ 65 h 138"/>
                <a:gd name="T36" fmla="*/ 42 w 152"/>
                <a:gd name="T37" fmla="*/ 54 h 138"/>
                <a:gd name="T38" fmla="*/ 42 w 152"/>
                <a:gd name="T39" fmla="*/ 54 h 138"/>
                <a:gd name="T40" fmla="*/ 45 w 152"/>
                <a:gd name="T41" fmla="*/ 51 h 138"/>
                <a:gd name="T42" fmla="*/ 49 w 152"/>
                <a:gd name="T43" fmla="*/ 44 h 138"/>
                <a:gd name="T44" fmla="*/ 52 w 152"/>
                <a:gd name="T45" fmla="*/ 44 h 138"/>
                <a:gd name="T46" fmla="*/ 53 w 152"/>
                <a:gd name="T47" fmla="*/ 51 h 138"/>
                <a:gd name="T48" fmla="*/ 53 w 152"/>
                <a:gd name="T49" fmla="*/ 54 h 138"/>
                <a:gd name="T50" fmla="*/ 53 w 152"/>
                <a:gd name="T51" fmla="*/ 54 h 138"/>
                <a:gd name="T52" fmla="*/ 53 w 152"/>
                <a:gd name="T53" fmla="*/ 57 h 138"/>
                <a:gd name="T54" fmla="*/ 54 w 152"/>
                <a:gd name="T55" fmla="*/ 64 h 138"/>
                <a:gd name="T56" fmla="*/ 54 w 152"/>
                <a:gd name="T57" fmla="*/ 71 h 138"/>
                <a:gd name="T58" fmla="*/ 54 w 152"/>
                <a:gd name="T59" fmla="*/ 81 h 138"/>
                <a:gd name="T60" fmla="*/ 55 w 152"/>
                <a:gd name="T61" fmla="*/ 91 h 138"/>
                <a:gd name="T62" fmla="*/ 58 w 152"/>
                <a:gd name="T63" fmla="*/ 94 h 138"/>
                <a:gd name="T64" fmla="*/ 57 w 152"/>
                <a:gd name="T65" fmla="*/ 106 h 138"/>
                <a:gd name="T66" fmla="*/ 71 w 152"/>
                <a:gd name="T67" fmla="*/ 116 h 138"/>
                <a:gd name="T68" fmla="*/ 87 w 152"/>
                <a:gd name="T69" fmla="*/ 104 h 138"/>
                <a:gd name="T70" fmla="*/ 102 w 152"/>
                <a:gd name="T71" fmla="*/ 87 h 138"/>
                <a:gd name="T72" fmla="*/ 111 w 152"/>
                <a:gd name="T73" fmla="*/ 79 h 138"/>
                <a:gd name="T74" fmla="*/ 111 w 152"/>
                <a:gd name="T75" fmla="*/ 79 h 138"/>
                <a:gd name="T76" fmla="*/ 114 w 152"/>
                <a:gd name="T77" fmla="*/ 77 h 138"/>
                <a:gd name="T78" fmla="*/ 117 w 152"/>
                <a:gd name="T79" fmla="*/ 76 h 138"/>
                <a:gd name="T80" fmla="*/ 117 w 152"/>
                <a:gd name="T81" fmla="*/ 77 h 138"/>
                <a:gd name="T82" fmla="*/ 116 w 152"/>
                <a:gd name="T83" fmla="*/ 84 h 138"/>
                <a:gd name="T84" fmla="*/ 115 w 152"/>
                <a:gd name="T85" fmla="*/ 86 h 138"/>
                <a:gd name="T86" fmla="*/ 115 w 152"/>
                <a:gd name="T87" fmla="*/ 86 h 138"/>
                <a:gd name="T88" fmla="*/ 114 w 152"/>
                <a:gd name="T89" fmla="*/ 91 h 138"/>
                <a:gd name="T90" fmla="*/ 110 w 152"/>
                <a:gd name="T91" fmla="*/ 96 h 138"/>
                <a:gd name="T92" fmla="*/ 106 w 152"/>
                <a:gd name="T93" fmla="*/ 103 h 138"/>
                <a:gd name="T94" fmla="*/ 100 w 152"/>
                <a:gd name="T95" fmla="*/ 114 h 138"/>
                <a:gd name="T96" fmla="*/ 96 w 152"/>
                <a:gd name="T97" fmla="*/ 129 h 138"/>
                <a:gd name="T98" fmla="*/ 111 w 152"/>
                <a:gd name="T99" fmla="*/ 138 h 138"/>
                <a:gd name="T100" fmla="*/ 125 w 152"/>
                <a:gd name="T101" fmla="*/ 123 h 138"/>
                <a:gd name="T102" fmla="*/ 137 w 152"/>
                <a:gd name="T103" fmla="*/ 103 h 138"/>
                <a:gd name="T104" fmla="*/ 143 w 152"/>
                <a:gd name="T105" fmla="*/ 83 h 138"/>
                <a:gd name="T106" fmla="*/ 148 w 152"/>
                <a:gd name="T107" fmla="*/ 62 h 138"/>
                <a:gd name="T108" fmla="*/ 151 w 152"/>
                <a:gd name="T109" fmla="*/ 43 h 138"/>
                <a:gd name="T110" fmla="*/ 140 w 152"/>
                <a:gd name="T111" fmla="*/ 3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2" h="138">
                  <a:moveTo>
                    <a:pt x="132" y="36"/>
                  </a:moveTo>
                  <a:lnTo>
                    <a:pt x="128" y="39"/>
                  </a:lnTo>
                  <a:lnTo>
                    <a:pt x="123" y="42"/>
                  </a:lnTo>
                  <a:lnTo>
                    <a:pt x="117" y="44"/>
                  </a:lnTo>
                  <a:lnTo>
                    <a:pt x="113" y="47"/>
                  </a:lnTo>
                  <a:lnTo>
                    <a:pt x="107" y="50"/>
                  </a:lnTo>
                  <a:lnTo>
                    <a:pt x="102" y="54"/>
                  </a:lnTo>
                  <a:lnTo>
                    <a:pt x="98" y="57"/>
                  </a:lnTo>
                  <a:lnTo>
                    <a:pt x="93" y="61"/>
                  </a:lnTo>
                  <a:lnTo>
                    <a:pt x="90" y="64"/>
                  </a:lnTo>
                  <a:lnTo>
                    <a:pt x="86" y="68"/>
                  </a:lnTo>
                  <a:lnTo>
                    <a:pt x="83" y="72"/>
                  </a:lnTo>
                  <a:lnTo>
                    <a:pt x="79" y="76"/>
                  </a:lnTo>
                  <a:lnTo>
                    <a:pt x="78" y="58"/>
                  </a:lnTo>
                  <a:lnTo>
                    <a:pt x="76" y="42"/>
                  </a:lnTo>
                  <a:lnTo>
                    <a:pt x="73" y="25"/>
                  </a:lnTo>
                  <a:lnTo>
                    <a:pt x="71" y="9"/>
                  </a:lnTo>
                  <a:lnTo>
                    <a:pt x="68" y="3"/>
                  </a:lnTo>
                  <a:lnTo>
                    <a:pt x="62" y="0"/>
                  </a:lnTo>
                  <a:lnTo>
                    <a:pt x="55" y="0"/>
                  </a:lnTo>
                  <a:lnTo>
                    <a:pt x="49" y="3"/>
                  </a:lnTo>
                  <a:lnTo>
                    <a:pt x="41" y="12"/>
                  </a:lnTo>
                  <a:lnTo>
                    <a:pt x="32" y="23"/>
                  </a:lnTo>
                  <a:lnTo>
                    <a:pt x="24" y="33"/>
                  </a:lnTo>
                  <a:lnTo>
                    <a:pt x="18" y="44"/>
                  </a:lnTo>
                  <a:lnTo>
                    <a:pt x="14" y="56"/>
                  </a:lnTo>
                  <a:lnTo>
                    <a:pt x="9" y="68"/>
                  </a:lnTo>
                  <a:lnTo>
                    <a:pt x="4" y="80"/>
                  </a:lnTo>
                  <a:lnTo>
                    <a:pt x="0" y="92"/>
                  </a:lnTo>
                  <a:lnTo>
                    <a:pt x="0" y="101"/>
                  </a:lnTo>
                  <a:lnTo>
                    <a:pt x="8" y="107"/>
                  </a:lnTo>
                  <a:lnTo>
                    <a:pt x="17" y="106"/>
                  </a:lnTo>
                  <a:lnTo>
                    <a:pt x="24" y="99"/>
                  </a:lnTo>
                  <a:lnTo>
                    <a:pt x="29" y="87"/>
                  </a:lnTo>
                  <a:lnTo>
                    <a:pt x="33" y="76"/>
                  </a:lnTo>
                  <a:lnTo>
                    <a:pt x="38" y="65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5" y="51"/>
                  </a:lnTo>
                  <a:lnTo>
                    <a:pt x="47" y="48"/>
                  </a:lnTo>
                  <a:lnTo>
                    <a:pt x="49" y="44"/>
                  </a:lnTo>
                  <a:lnTo>
                    <a:pt x="52" y="42"/>
                  </a:lnTo>
                  <a:lnTo>
                    <a:pt x="52" y="44"/>
                  </a:lnTo>
                  <a:lnTo>
                    <a:pt x="53" y="48"/>
                  </a:lnTo>
                  <a:lnTo>
                    <a:pt x="53" y="51"/>
                  </a:lnTo>
                  <a:lnTo>
                    <a:pt x="53" y="54"/>
                  </a:lnTo>
                  <a:lnTo>
                    <a:pt x="53" y="54"/>
                  </a:lnTo>
                  <a:lnTo>
                    <a:pt x="53" y="54"/>
                  </a:lnTo>
                  <a:lnTo>
                    <a:pt x="53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4" y="61"/>
                  </a:lnTo>
                  <a:lnTo>
                    <a:pt x="54" y="64"/>
                  </a:lnTo>
                  <a:lnTo>
                    <a:pt x="54" y="66"/>
                  </a:lnTo>
                  <a:lnTo>
                    <a:pt x="54" y="71"/>
                  </a:lnTo>
                  <a:lnTo>
                    <a:pt x="54" y="77"/>
                  </a:lnTo>
                  <a:lnTo>
                    <a:pt x="54" y="81"/>
                  </a:lnTo>
                  <a:lnTo>
                    <a:pt x="55" y="87"/>
                  </a:lnTo>
                  <a:lnTo>
                    <a:pt x="55" y="91"/>
                  </a:lnTo>
                  <a:lnTo>
                    <a:pt x="56" y="93"/>
                  </a:lnTo>
                  <a:lnTo>
                    <a:pt x="58" y="94"/>
                  </a:lnTo>
                  <a:lnTo>
                    <a:pt x="60" y="96"/>
                  </a:lnTo>
                  <a:lnTo>
                    <a:pt x="57" y="106"/>
                  </a:lnTo>
                  <a:lnTo>
                    <a:pt x="63" y="112"/>
                  </a:lnTo>
                  <a:lnTo>
                    <a:pt x="71" y="116"/>
                  </a:lnTo>
                  <a:lnTo>
                    <a:pt x="79" y="112"/>
                  </a:lnTo>
                  <a:lnTo>
                    <a:pt x="87" y="104"/>
                  </a:lnTo>
                  <a:lnTo>
                    <a:pt x="95" y="96"/>
                  </a:lnTo>
                  <a:lnTo>
                    <a:pt x="102" y="87"/>
                  </a:lnTo>
                  <a:lnTo>
                    <a:pt x="110" y="79"/>
                  </a:lnTo>
                  <a:lnTo>
                    <a:pt x="111" y="79"/>
                  </a:lnTo>
                  <a:lnTo>
                    <a:pt x="111" y="79"/>
                  </a:lnTo>
                  <a:lnTo>
                    <a:pt x="111" y="79"/>
                  </a:lnTo>
                  <a:lnTo>
                    <a:pt x="113" y="78"/>
                  </a:lnTo>
                  <a:lnTo>
                    <a:pt x="114" y="77"/>
                  </a:lnTo>
                  <a:lnTo>
                    <a:pt x="116" y="76"/>
                  </a:lnTo>
                  <a:lnTo>
                    <a:pt x="117" y="76"/>
                  </a:lnTo>
                  <a:lnTo>
                    <a:pt x="118" y="74"/>
                  </a:lnTo>
                  <a:lnTo>
                    <a:pt x="117" y="77"/>
                  </a:lnTo>
                  <a:lnTo>
                    <a:pt x="117" y="80"/>
                  </a:lnTo>
                  <a:lnTo>
                    <a:pt x="116" y="84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15" y="87"/>
                  </a:lnTo>
                  <a:lnTo>
                    <a:pt x="114" y="91"/>
                  </a:lnTo>
                  <a:lnTo>
                    <a:pt x="111" y="93"/>
                  </a:lnTo>
                  <a:lnTo>
                    <a:pt x="110" y="96"/>
                  </a:lnTo>
                  <a:lnTo>
                    <a:pt x="108" y="99"/>
                  </a:lnTo>
                  <a:lnTo>
                    <a:pt x="106" y="103"/>
                  </a:lnTo>
                  <a:lnTo>
                    <a:pt x="103" y="109"/>
                  </a:lnTo>
                  <a:lnTo>
                    <a:pt x="100" y="114"/>
                  </a:lnTo>
                  <a:lnTo>
                    <a:pt x="98" y="119"/>
                  </a:lnTo>
                  <a:lnTo>
                    <a:pt x="96" y="129"/>
                  </a:lnTo>
                  <a:lnTo>
                    <a:pt x="102" y="136"/>
                  </a:lnTo>
                  <a:lnTo>
                    <a:pt x="111" y="138"/>
                  </a:lnTo>
                  <a:lnTo>
                    <a:pt x="120" y="132"/>
                  </a:lnTo>
                  <a:lnTo>
                    <a:pt x="125" y="123"/>
                  </a:lnTo>
                  <a:lnTo>
                    <a:pt x="131" y="112"/>
                  </a:lnTo>
                  <a:lnTo>
                    <a:pt x="137" y="103"/>
                  </a:lnTo>
                  <a:lnTo>
                    <a:pt x="140" y="94"/>
                  </a:lnTo>
                  <a:lnTo>
                    <a:pt x="143" y="83"/>
                  </a:lnTo>
                  <a:lnTo>
                    <a:pt x="146" y="72"/>
                  </a:lnTo>
                  <a:lnTo>
                    <a:pt x="148" y="62"/>
                  </a:lnTo>
                  <a:lnTo>
                    <a:pt x="152" y="51"/>
                  </a:lnTo>
                  <a:lnTo>
                    <a:pt x="151" y="43"/>
                  </a:lnTo>
                  <a:lnTo>
                    <a:pt x="147" y="38"/>
                  </a:lnTo>
                  <a:lnTo>
                    <a:pt x="140" y="35"/>
                  </a:lnTo>
                  <a:lnTo>
                    <a:pt x="132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39" name="Freeform 28"/>
            <p:cNvSpPr>
              <a:spLocks/>
            </p:cNvSpPr>
            <p:nvPr/>
          </p:nvSpPr>
          <p:spPr bwMode="auto">
            <a:xfrm>
              <a:off x="2910" y="1831"/>
              <a:ext cx="196" cy="251"/>
            </a:xfrm>
            <a:custGeom>
              <a:avLst/>
              <a:gdLst>
                <a:gd name="T0" fmla="*/ 369 w 393"/>
                <a:gd name="T1" fmla="*/ 1 h 502"/>
                <a:gd name="T2" fmla="*/ 351 w 393"/>
                <a:gd name="T3" fmla="*/ 4 h 502"/>
                <a:gd name="T4" fmla="*/ 335 w 393"/>
                <a:gd name="T5" fmla="*/ 9 h 502"/>
                <a:gd name="T6" fmla="*/ 318 w 393"/>
                <a:gd name="T7" fmla="*/ 14 h 502"/>
                <a:gd name="T8" fmla="*/ 302 w 393"/>
                <a:gd name="T9" fmla="*/ 23 h 502"/>
                <a:gd name="T10" fmla="*/ 306 w 393"/>
                <a:gd name="T11" fmla="*/ 39 h 502"/>
                <a:gd name="T12" fmla="*/ 325 w 393"/>
                <a:gd name="T13" fmla="*/ 38 h 502"/>
                <a:gd name="T14" fmla="*/ 339 w 393"/>
                <a:gd name="T15" fmla="*/ 34 h 502"/>
                <a:gd name="T16" fmla="*/ 339 w 393"/>
                <a:gd name="T17" fmla="*/ 41 h 502"/>
                <a:gd name="T18" fmla="*/ 321 w 393"/>
                <a:gd name="T19" fmla="*/ 60 h 502"/>
                <a:gd name="T20" fmla="*/ 310 w 393"/>
                <a:gd name="T21" fmla="*/ 75 h 502"/>
                <a:gd name="T22" fmla="*/ 313 w 393"/>
                <a:gd name="T23" fmla="*/ 86 h 502"/>
                <a:gd name="T24" fmla="*/ 317 w 393"/>
                <a:gd name="T25" fmla="*/ 93 h 502"/>
                <a:gd name="T26" fmla="*/ 317 w 393"/>
                <a:gd name="T27" fmla="*/ 100 h 502"/>
                <a:gd name="T28" fmla="*/ 332 w 393"/>
                <a:gd name="T29" fmla="*/ 123 h 502"/>
                <a:gd name="T30" fmla="*/ 347 w 393"/>
                <a:gd name="T31" fmla="*/ 160 h 502"/>
                <a:gd name="T32" fmla="*/ 350 w 393"/>
                <a:gd name="T33" fmla="*/ 195 h 502"/>
                <a:gd name="T34" fmla="*/ 347 w 393"/>
                <a:gd name="T35" fmla="*/ 234 h 502"/>
                <a:gd name="T36" fmla="*/ 339 w 393"/>
                <a:gd name="T37" fmla="*/ 276 h 502"/>
                <a:gd name="T38" fmla="*/ 324 w 393"/>
                <a:gd name="T39" fmla="*/ 318 h 502"/>
                <a:gd name="T40" fmla="*/ 302 w 393"/>
                <a:gd name="T41" fmla="*/ 356 h 502"/>
                <a:gd name="T42" fmla="*/ 273 w 393"/>
                <a:gd name="T43" fmla="*/ 388 h 502"/>
                <a:gd name="T44" fmla="*/ 243 w 393"/>
                <a:gd name="T45" fmla="*/ 407 h 502"/>
                <a:gd name="T46" fmla="*/ 208 w 393"/>
                <a:gd name="T47" fmla="*/ 416 h 502"/>
                <a:gd name="T48" fmla="*/ 168 w 393"/>
                <a:gd name="T49" fmla="*/ 423 h 502"/>
                <a:gd name="T50" fmla="*/ 130 w 393"/>
                <a:gd name="T51" fmla="*/ 425 h 502"/>
                <a:gd name="T52" fmla="*/ 98 w 393"/>
                <a:gd name="T53" fmla="*/ 427 h 502"/>
                <a:gd name="T54" fmla="*/ 66 w 393"/>
                <a:gd name="T55" fmla="*/ 436 h 502"/>
                <a:gd name="T56" fmla="*/ 37 w 393"/>
                <a:gd name="T57" fmla="*/ 449 h 502"/>
                <a:gd name="T58" fmla="*/ 13 w 393"/>
                <a:gd name="T59" fmla="*/ 470 h 502"/>
                <a:gd name="T60" fmla="*/ 0 w 393"/>
                <a:gd name="T61" fmla="*/ 493 h 502"/>
                <a:gd name="T62" fmla="*/ 15 w 393"/>
                <a:gd name="T63" fmla="*/ 502 h 502"/>
                <a:gd name="T64" fmla="*/ 37 w 393"/>
                <a:gd name="T65" fmla="*/ 483 h 502"/>
                <a:gd name="T66" fmla="*/ 67 w 393"/>
                <a:gd name="T67" fmla="*/ 462 h 502"/>
                <a:gd name="T68" fmla="*/ 102 w 393"/>
                <a:gd name="T69" fmla="*/ 452 h 502"/>
                <a:gd name="T70" fmla="*/ 142 w 393"/>
                <a:gd name="T71" fmla="*/ 446 h 502"/>
                <a:gd name="T72" fmla="*/ 182 w 393"/>
                <a:gd name="T73" fmla="*/ 442 h 502"/>
                <a:gd name="T74" fmla="*/ 222 w 393"/>
                <a:gd name="T75" fmla="*/ 437 h 502"/>
                <a:gd name="T76" fmla="*/ 259 w 393"/>
                <a:gd name="T77" fmla="*/ 426 h 502"/>
                <a:gd name="T78" fmla="*/ 292 w 393"/>
                <a:gd name="T79" fmla="*/ 407 h 502"/>
                <a:gd name="T80" fmla="*/ 319 w 393"/>
                <a:gd name="T81" fmla="*/ 376 h 502"/>
                <a:gd name="T82" fmla="*/ 340 w 393"/>
                <a:gd name="T83" fmla="*/ 341 h 502"/>
                <a:gd name="T84" fmla="*/ 356 w 393"/>
                <a:gd name="T85" fmla="*/ 304 h 502"/>
                <a:gd name="T86" fmla="*/ 367 w 393"/>
                <a:gd name="T87" fmla="*/ 265 h 502"/>
                <a:gd name="T88" fmla="*/ 377 w 393"/>
                <a:gd name="T89" fmla="*/ 221 h 502"/>
                <a:gd name="T90" fmla="*/ 378 w 393"/>
                <a:gd name="T91" fmla="*/ 182 h 502"/>
                <a:gd name="T92" fmla="*/ 371 w 393"/>
                <a:gd name="T93" fmla="*/ 146 h 502"/>
                <a:gd name="T94" fmla="*/ 354 w 393"/>
                <a:gd name="T95" fmla="*/ 110 h 502"/>
                <a:gd name="T96" fmla="*/ 339 w 393"/>
                <a:gd name="T97" fmla="*/ 89 h 502"/>
                <a:gd name="T98" fmla="*/ 335 w 393"/>
                <a:gd name="T99" fmla="*/ 86 h 502"/>
                <a:gd name="T100" fmla="*/ 340 w 393"/>
                <a:gd name="T101" fmla="*/ 77 h 502"/>
                <a:gd name="T102" fmla="*/ 355 w 393"/>
                <a:gd name="T103" fmla="*/ 62 h 502"/>
                <a:gd name="T104" fmla="*/ 369 w 393"/>
                <a:gd name="T105" fmla="*/ 46 h 502"/>
                <a:gd name="T106" fmla="*/ 382 w 393"/>
                <a:gd name="T107" fmla="*/ 29 h 502"/>
                <a:gd name="T108" fmla="*/ 393 w 393"/>
                <a:gd name="T109" fmla="*/ 12 h 502"/>
                <a:gd name="T110" fmla="*/ 385 w 393"/>
                <a:gd name="T111" fmla="*/ 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3" h="502">
                  <a:moveTo>
                    <a:pt x="377" y="0"/>
                  </a:moveTo>
                  <a:lnTo>
                    <a:pt x="369" y="1"/>
                  </a:lnTo>
                  <a:lnTo>
                    <a:pt x="359" y="3"/>
                  </a:lnTo>
                  <a:lnTo>
                    <a:pt x="351" y="4"/>
                  </a:lnTo>
                  <a:lnTo>
                    <a:pt x="343" y="7"/>
                  </a:lnTo>
                  <a:lnTo>
                    <a:pt x="335" y="9"/>
                  </a:lnTo>
                  <a:lnTo>
                    <a:pt x="327" y="11"/>
                  </a:lnTo>
                  <a:lnTo>
                    <a:pt x="318" y="14"/>
                  </a:lnTo>
                  <a:lnTo>
                    <a:pt x="310" y="16"/>
                  </a:lnTo>
                  <a:lnTo>
                    <a:pt x="302" y="23"/>
                  </a:lnTo>
                  <a:lnTo>
                    <a:pt x="302" y="31"/>
                  </a:lnTo>
                  <a:lnTo>
                    <a:pt x="306" y="39"/>
                  </a:lnTo>
                  <a:lnTo>
                    <a:pt x="317" y="40"/>
                  </a:lnTo>
                  <a:lnTo>
                    <a:pt x="325" y="38"/>
                  </a:lnTo>
                  <a:lnTo>
                    <a:pt x="332" y="36"/>
                  </a:lnTo>
                  <a:lnTo>
                    <a:pt x="339" y="34"/>
                  </a:lnTo>
                  <a:lnTo>
                    <a:pt x="347" y="32"/>
                  </a:lnTo>
                  <a:lnTo>
                    <a:pt x="339" y="41"/>
                  </a:lnTo>
                  <a:lnTo>
                    <a:pt x="331" y="50"/>
                  </a:lnTo>
                  <a:lnTo>
                    <a:pt x="321" y="60"/>
                  </a:lnTo>
                  <a:lnTo>
                    <a:pt x="313" y="69"/>
                  </a:lnTo>
                  <a:lnTo>
                    <a:pt x="310" y="75"/>
                  </a:lnTo>
                  <a:lnTo>
                    <a:pt x="310" y="82"/>
                  </a:lnTo>
                  <a:lnTo>
                    <a:pt x="313" y="86"/>
                  </a:lnTo>
                  <a:lnTo>
                    <a:pt x="319" y="90"/>
                  </a:lnTo>
                  <a:lnTo>
                    <a:pt x="317" y="93"/>
                  </a:lnTo>
                  <a:lnTo>
                    <a:pt x="317" y="97"/>
                  </a:lnTo>
                  <a:lnTo>
                    <a:pt x="317" y="100"/>
                  </a:lnTo>
                  <a:lnTo>
                    <a:pt x="319" y="104"/>
                  </a:lnTo>
                  <a:lnTo>
                    <a:pt x="332" y="123"/>
                  </a:lnTo>
                  <a:lnTo>
                    <a:pt x="341" y="142"/>
                  </a:lnTo>
                  <a:lnTo>
                    <a:pt x="347" y="160"/>
                  </a:lnTo>
                  <a:lnTo>
                    <a:pt x="350" y="176"/>
                  </a:lnTo>
                  <a:lnTo>
                    <a:pt x="350" y="195"/>
                  </a:lnTo>
                  <a:lnTo>
                    <a:pt x="349" y="213"/>
                  </a:lnTo>
                  <a:lnTo>
                    <a:pt x="347" y="234"/>
                  </a:lnTo>
                  <a:lnTo>
                    <a:pt x="343" y="257"/>
                  </a:lnTo>
                  <a:lnTo>
                    <a:pt x="339" y="276"/>
                  </a:lnTo>
                  <a:lnTo>
                    <a:pt x="333" y="297"/>
                  </a:lnTo>
                  <a:lnTo>
                    <a:pt x="324" y="318"/>
                  </a:lnTo>
                  <a:lnTo>
                    <a:pt x="314" y="338"/>
                  </a:lnTo>
                  <a:lnTo>
                    <a:pt x="302" y="356"/>
                  </a:lnTo>
                  <a:lnTo>
                    <a:pt x="288" y="373"/>
                  </a:lnTo>
                  <a:lnTo>
                    <a:pt x="273" y="388"/>
                  </a:lnTo>
                  <a:lnTo>
                    <a:pt x="257" y="400"/>
                  </a:lnTo>
                  <a:lnTo>
                    <a:pt x="243" y="407"/>
                  </a:lnTo>
                  <a:lnTo>
                    <a:pt x="227" y="412"/>
                  </a:lnTo>
                  <a:lnTo>
                    <a:pt x="208" y="416"/>
                  </a:lnTo>
                  <a:lnTo>
                    <a:pt x="188" y="419"/>
                  </a:lnTo>
                  <a:lnTo>
                    <a:pt x="168" y="423"/>
                  </a:lnTo>
                  <a:lnTo>
                    <a:pt x="148" y="424"/>
                  </a:lnTo>
                  <a:lnTo>
                    <a:pt x="130" y="425"/>
                  </a:lnTo>
                  <a:lnTo>
                    <a:pt x="115" y="426"/>
                  </a:lnTo>
                  <a:lnTo>
                    <a:pt x="98" y="427"/>
                  </a:lnTo>
                  <a:lnTo>
                    <a:pt x="81" y="431"/>
                  </a:lnTo>
                  <a:lnTo>
                    <a:pt x="66" y="436"/>
                  </a:lnTo>
                  <a:lnTo>
                    <a:pt x="51" y="441"/>
                  </a:lnTo>
                  <a:lnTo>
                    <a:pt x="37" y="449"/>
                  </a:lnTo>
                  <a:lnTo>
                    <a:pt x="24" y="459"/>
                  </a:lnTo>
                  <a:lnTo>
                    <a:pt x="13" y="470"/>
                  </a:lnTo>
                  <a:lnTo>
                    <a:pt x="2" y="484"/>
                  </a:lnTo>
                  <a:lnTo>
                    <a:pt x="0" y="493"/>
                  </a:lnTo>
                  <a:lnTo>
                    <a:pt x="6" y="500"/>
                  </a:lnTo>
                  <a:lnTo>
                    <a:pt x="15" y="502"/>
                  </a:lnTo>
                  <a:lnTo>
                    <a:pt x="24" y="497"/>
                  </a:lnTo>
                  <a:lnTo>
                    <a:pt x="37" y="483"/>
                  </a:lnTo>
                  <a:lnTo>
                    <a:pt x="51" y="471"/>
                  </a:lnTo>
                  <a:lnTo>
                    <a:pt x="67" y="462"/>
                  </a:lnTo>
                  <a:lnTo>
                    <a:pt x="84" y="456"/>
                  </a:lnTo>
                  <a:lnTo>
                    <a:pt x="102" y="452"/>
                  </a:lnTo>
                  <a:lnTo>
                    <a:pt x="121" y="448"/>
                  </a:lnTo>
                  <a:lnTo>
                    <a:pt x="142" y="446"/>
                  </a:lnTo>
                  <a:lnTo>
                    <a:pt x="161" y="445"/>
                  </a:lnTo>
                  <a:lnTo>
                    <a:pt x="182" y="442"/>
                  </a:lnTo>
                  <a:lnTo>
                    <a:pt x="201" y="440"/>
                  </a:lnTo>
                  <a:lnTo>
                    <a:pt x="222" y="437"/>
                  </a:lnTo>
                  <a:lnTo>
                    <a:pt x="241" y="432"/>
                  </a:lnTo>
                  <a:lnTo>
                    <a:pt x="259" y="426"/>
                  </a:lnTo>
                  <a:lnTo>
                    <a:pt x="276" y="418"/>
                  </a:lnTo>
                  <a:lnTo>
                    <a:pt x="292" y="407"/>
                  </a:lnTo>
                  <a:lnTo>
                    <a:pt x="306" y="393"/>
                  </a:lnTo>
                  <a:lnTo>
                    <a:pt x="319" y="376"/>
                  </a:lnTo>
                  <a:lnTo>
                    <a:pt x="331" y="358"/>
                  </a:lnTo>
                  <a:lnTo>
                    <a:pt x="340" y="341"/>
                  </a:lnTo>
                  <a:lnTo>
                    <a:pt x="348" y="323"/>
                  </a:lnTo>
                  <a:lnTo>
                    <a:pt x="356" y="304"/>
                  </a:lnTo>
                  <a:lnTo>
                    <a:pt x="362" y="285"/>
                  </a:lnTo>
                  <a:lnTo>
                    <a:pt x="367" y="265"/>
                  </a:lnTo>
                  <a:lnTo>
                    <a:pt x="372" y="244"/>
                  </a:lnTo>
                  <a:lnTo>
                    <a:pt x="377" y="221"/>
                  </a:lnTo>
                  <a:lnTo>
                    <a:pt x="378" y="200"/>
                  </a:lnTo>
                  <a:lnTo>
                    <a:pt x="378" y="182"/>
                  </a:lnTo>
                  <a:lnTo>
                    <a:pt x="375" y="163"/>
                  </a:lnTo>
                  <a:lnTo>
                    <a:pt x="371" y="146"/>
                  </a:lnTo>
                  <a:lnTo>
                    <a:pt x="363" y="128"/>
                  </a:lnTo>
                  <a:lnTo>
                    <a:pt x="354" y="110"/>
                  </a:lnTo>
                  <a:lnTo>
                    <a:pt x="341" y="91"/>
                  </a:lnTo>
                  <a:lnTo>
                    <a:pt x="339" y="89"/>
                  </a:lnTo>
                  <a:lnTo>
                    <a:pt x="337" y="87"/>
                  </a:lnTo>
                  <a:lnTo>
                    <a:pt x="335" y="86"/>
                  </a:lnTo>
                  <a:lnTo>
                    <a:pt x="333" y="85"/>
                  </a:lnTo>
                  <a:lnTo>
                    <a:pt x="340" y="77"/>
                  </a:lnTo>
                  <a:lnTo>
                    <a:pt x="348" y="69"/>
                  </a:lnTo>
                  <a:lnTo>
                    <a:pt x="355" y="62"/>
                  </a:lnTo>
                  <a:lnTo>
                    <a:pt x="362" y="54"/>
                  </a:lnTo>
                  <a:lnTo>
                    <a:pt x="369" y="46"/>
                  </a:lnTo>
                  <a:lnTo>
                    <a:pt x="375" y="38"/>
                  </a:lnTo>
                  <a:lnTo>
                    <a:pt x="382" y="29"/>
                  </a:lnTo>
                  <a:lnTo>
                    <a:pt x="389" y="21"/>
                  </a:lnTo>
                  <a:lnTo>
                    <a:pt x="393" y="12"/>
                  </a:lnTo>
                  <a:lnTo>
                    <a:pt x="390" y="6"/>
                  </a:lnTo>
                  <a:lnTo>
                    <a:pt x="385" y="1"/>
                  </a:lnTo>
                  <a:lnTo>
                    <a:pt x="37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0" name="Freeform 29"/>
            <p:cNvSpPr>
              <a:spLocks/>
            </p:cNvSpPr>
            <p:nvPr/>
          </p:nvSpPr>
          <p:spPr bwMode="auto">
            <a:xfrm>
              <a:off x="2822" y="2018"/>
              <a:ext cx="71" cy="94"/>
            </a:xfrm>
            <a:custGeom>
              <a:avLst/>
              <a:gdLst>
                <a:gd name="T0" fmla="*/ 130 w 141"/>
                <a:gd name="T1" fmla="*/ 160 h 188"/>
                <a:gd name="T2" fmla="*/ 117 w 141"/>
                <a:gd name="T3" fmla="*/ 146 h 188"/>
                <a:gd name="T4" fmla="*/ 108 w 141"/>
                <a:gd name="T5" fmla="*/ 136 h 188"/>
                <a:gd name="T6" fmla="*/ 100 w 141"/>
                <a:gd name="T7" fmla="*/ 133 h 188"/>
                <a:gd name="T8" fmla="*/ 91 w 141"/>
                <a:gd name="T9" fmla="*/ 130 h 188"/>
                <a:gd name="T10" fmla="*/ 82 w 141"/>
                <a:gd name="T11" fmla="*/ 128 h 188"/>
                <a:gd name="T12" fmla="*/ 69 w 141"/>
                <a:gd name="T13" fmla="*/ 125 h 188"/>
                <a:gd name="T14" fmla="*/ 53 w 141"/>
                <a:gd name="T15" fmla="*/ 123 h 188"/>
                <a:gd name="T16" fmla="*/ 40 w 141"/>
                <a:gd name="T17" fmla="*/ 127 h 188"/>
                <a:gd name="T18" fmla="*/ 31 w 141"/>
                <a:gd name="T19" fmla="*/ 133 h 188"/>
                <a:gd name="T20" fmla="*/ 25 w 141"/>
                <a:gd name="T21" fmla="*/ 119 h 188"/>
                <a:gd name="T22" fmla="*/ 26 w 141"/>
                <a:gd name="T23" fmla="*/ 93 h 188"/>
                <a:gd name="T24" fmla="*/ 33 w 141"/>
                <a:gd name="T25" fmla="*/ 64 h 188"/>
                <a:gd name="T26" fmla="*/ 45 w 141"/>
                <a:gd name="T27" fmla="*/ 36 h 188"/>
                <a:gd name="T28" fmla="*/ 53 w 141"/>
                <a:gd name="T29" fmla="*/ 10 h 188"/>
                <a:gd name="T30" fmla="*/ 38 w 141"/>
                <a:gd name="T31" fmla="*/ 0 h 188"/>
                <a:gd name="T32" fmla="*/ 23 w 141"/>
                <a:gd name="T33" fmla="*/ 22 h 188"/>
                <a:gd name="T34" fmla="*/ 10 w 141"/>
                <a:gd name="T35" fmla="*/ 51 h 188"/>
                <a:gd name="T36" fmla="*/ 2 w 141"/>
                <a:gd name="T37" fmla="*/ 86 h 188"/>
                <a:gd name="T38" fmla="*/ 0 w 141"/>
                <a:gd name="T39" fmla="*/ 120 h 188"/>
                <a:gd name="T40" fmla="*/ 1 w 141"/>
                <a:gd name="T41" fmla="*/ 142 h 188"/>
                <a:gd name="T42" fmla="*/ 4 w 141"/>
                <a:gd name="T43" fmla="*/ 147 h 188"/>
                <a:gd name="T44" fmla="*/ 3 w 141"/>
                <a:gd name="T45" fmla="*/ 157 h 188"/>
                <a:gd name="T46" fmla="*/ 15 w 141"/>
                <a:gd name="T47" fmla="*/ 169 h 188"/>
                <a:gd name="T48" fmla="*/ 32 w 141"/>
                <a:gd name="T49" fmla="*/ 163 h 188"/>
                <a:gd name="T50" fmla="*/ 46 w 141"/>
                <a:gd name="T51" fmla="*/ 155 h 188"/>
                <a:gd name="T52" fmla="*/ 55 w 141"/>
                <a:gd name="T53" fmla="*/ 149 h 188"/>
                <a:gd name="T54" fmla="*/ 56 w 141"/>
                <a:gd name="T55" fmla="*/ 149 h 188"/>
                <a:gd name="T56" fmla="*/ 60 w 141"/>
                <a:gd name="T57" fmla="*/ 149 h 188"/>
                <a:gd name="T58" fmla="*/ 67 w 141"/>
                <a:gd name="T59" fmla="*/ 150 h 188"/>
                <a:gd name="T60" fmla="*/ 74 w 141"/>
                <a:gd name="T61" fmla="*/ 153 h 188"/>
                <a:gd name="T62" fmla="*/ 84 w 141"/>
                <a:gd name="T63" fmla="*/ 156 h 188"/>
                <a:gd name="T64" fmla="*/ 90 w 141"/>
                <a:gd name="T65" fmla="*/ 157 h 188"/>
                <a:gd name="T66" fmla="*/ 91 w 141"/>
                <a:gd name="T67" fmla="*/ 157 h 188"/>
                <a:gd name="T68" fmla="*/ 92 w 141"/>
                <a:gd name="T69" fmla="*/ 158 h 188"/>
                <a:gd name="T70" fmla="*/ 92 w 141"/>
                <a:gd name="T71" fmla="*/ 158 h 188"/>
                <a:gd name="T72" fmla="*/ 99 w 141"/>
                <a:gd name="T73" fmla="*/ 165 h 188"/>
                <a:gd name="T74" fmla="*/ 112 w 141"/>
                <a:gd name="T75" fmla="*/ 178 h 188"/>
                <a:gd name="T76" fmla="*/ 128 w 141"/>
                <a:gd name="T77" fmla="*/ 188 h 188"/>
                <a:gd name="T78" fmla="*/ 141 w 141"/>
                <a:gd name="T79" fmla="*/ 176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88">
                  <a:moveTo>
                    <a:pt x="137" y="166"/>
                  </a:moveTo>
                  <a:lnTo>
                    <a:pt x="130" y="160"/>
                  </a:lnTo>
                  <a:lnTo>
                    <a:pt x="124" y="153"/>
                  </a:lnTo>
                  <a:lnTo>
                    <a:pt x="117" y="146"/>
                  </a:lnTo>
                  <a:lnTo>
                    <a:pt x="112" y="139"/>
                  </a:lnTo>
                  <a:lnTo>
                    <a:pt x="108" y="136"/>
                  </a:lnTo>
                  <a:lnTo>
                    <a:pt x="105" y="134"/>
                  </a:lnTo>
                  <a:lnTo>
                    <a:pt x="100" y="133"/>
                  </a:lnTo>
                  <a:lnTo>
                    <a:pt x="95" y="131"/>
                  </a:lnTo>
                  <a:lnTo>
                    <a:pt x="91" y="130"/>
                  </a:lnTo>
                  <a:lnTo>
                    <a:pt x="86" y="130"/>
                  </a:lnTo>
                  <a:lnTo>
                    <a:pt x="82" y="128"/>
                  </a:lnTo>
                  <a:lnTo>
                    <a:pt x="77" y="127"/>
                  </a:lnTo>
                  <a:lnTo>
                    <a:pt x="69" y="125"/>
                  </a:lnTo>
                  <a:lnTo>
                    <a:pt x="61" y="123"/>
                  </a:lnTo>
                  <a:lnTo>
                    <a:pt x="53" y="123"/>
                  </a:lnTo>
                  <a:lnTo>
                    <a:pt x="45" y="125"/>
                  </a:lnTo>
                  <a:lnTo>
                    <a:pt x="40" y="127"/>
                  </a:lnTo>
                  <a:lnTo>
                    <a:pt x="36" y="130"/>
                  </a:lnTo>
                  <a:lnTo>
                    <a:pt x="31" y="133"/>
                  </a:lnTo>
                  <a:lnTo>
                    <a:pt x="26" y="135"/>
                  </a:lnTo>
                  <a:lnTo>
                    <a:pt x="25" y="119"/>
                  </a:lnTo>
                  <a:lnTo>
                    <a:pt x="25" y="106"/>
                  </a:lnTo>
                  <a:lnTo>
                    <a:pt x="26" y="93"/>
                  </a:lnTo>
                  <a:lnTo>
                    <a:pt x="29" y="79"/>
                  </a:lnTo>
                  <a:lnTo>
                    <a:pt x="33" y="64"/>
                  </a:lnTo>
                  <a:lnTo>
                    <a:pt x="39" y="50"/>
                  </a:lnTo>
                  <a:lnTo>
                    <a:pt x="45" y="36"/>
                  </a:lnTo>
                  <a:lnTo>
                    <a:pt x="53" y="20"/>
                  </a:lnTo>
                  <a:lnTo>
                    <a:pt x="53" y="10"/>
                  </a:lnTo>
                  <a:lnTo>
                    <a:pt x="47" y="3"/>
                  </a:lnTo>
                  <a:lnTo>
                    <a:pt x="38" y="0"/>
                  </a:lnTo>
                  <a:lnTo>
                    <a:pt x="31" y="7"/>
                  </a:lnTo>
                  <a:lnTo>
                    <a:pt x="23" y="22"/>
                  </a:lnTo>
                  <a:lnTo>
                    <a:pt x="17" y="36"/>
                  </a:lnTo>
                  <a:lnTo>
                    <a:pt x="10" y="51"/>
                  </a:lnTo>
                  <a:lnTo>
                    <a:pt x="6" y="67"/>
                  </a:lnTo>
                  <a:lnTo>
                    <a:pt x="2" y="86"/>
                  </a:lnTo>
                  <a:lnTo>
                    <a:pt x="0" y="103"/>
                  </a:lnTo>
                  <a:lnTo>
                    <a:pt x="0" y="120"/>
                  </a:lnTo>
                  <a:lnTo>
                    <a:pt x="1" y="140"/>
                  </a:lnTo>
                  <a:lnTo>
                    <a:pt x="1" y="142"/>
                  </a:lnTo>
                  <a:lnTo>
                    <a:pt x="2" y="145"/>
                  </a:lnTo>
                  <a:lnTo>
                    <a:pt x="4" y="147"/>
                  </a:lnTo>
                  <a:lnTo>
                    <a:pt x="6" y="149"/>
                  </a:lnTo>
                  <a:lnTo>
                    <a:pt x="3" y="157"/>
                  </a:lnTo>
                  <a:lnTo>
                    <a:pt x="8" y="165"/>
                  </a:lnTo>
                  <a:lnTo>
                    <a:pt x="15" y="169"/>
                  </a:lnTo>
                  <a:lnTo>
                    <a:pt x="25" y="168"/>
                  </a:lnTo>
                  <a:lnTo>
                    <a:pt x="32" y="163"/>
                  </a:lnTo>
                  <a:lnTo>
                    <a:pt x="39" y="158"/>
                  </a:lnTo>
                  <a:lnTo>
                    <a:pt x="46" y="155"/>
                  </a:lnTo>
                  <a:lnTo>
                    <a:pt x="54" y="150"/>
                  </a:lnTo>
                  <a:lnTo>
                    <a:pt x="55" y="149"/>
                  </a:lnTo>
                  <a:lnTo>
                    <a:pt x="56" y="149"/>
                  </a:lnTo>
                  <a:lnTo>
                    <a:pt x="56" y="149"/>
                  </a:lnTo>
                  <a:lnTo>
                    <a:pt x="57" y="148"/>
                  </a:lnTo>
                  <a:lnTo>
                    <a:pt x="60" y="149"/>
                  </a:lnTo>
                  <a:lnTo>
                    <a:pt x="63" y="149"/>
                  </a:lnTo>
                  <a:lnTo>
                    <a:pt x="67" y="150"/>
                  </a:lnTo>
                  <a:lnTo>
                    <a:pt x="69" y="151"/>
                  </a:lnTo>
                  <a:lnTo>
                    <a:pt x="74" y="153"/>
                  </a:lnTo>
                  <a:lnTo>
                    <a:pt x="79" y="154"/>
                  </a:lnTo>
                  <a:lnTo>
                    <a:pt x="84" y="156"/>
                  </a:lnTo>
                  <a:lnTo>
                    <a:pt x="89" y="157"/>
                  </a:lnTo>
                  <a:lnTo>
                    <a:pt x="90" y="157"/>
                  </a:lnTo>
                  <a:lnTo>
                    <a:pt x="91" y="157"/>
                  </a:lnTo>
                  <a:lnTo>
                    <a:pt x="91" y="157"/>
                  </a:lnTo>
                  <a:lnTo>
                    <a:pt x="92" y="157"/>
                  </a:lnTo>
                  <a:lnTo>
                    <a:pt x="92" y="158"/>
                  </a:lnTo>
                  <a:lnTo>
                    <a:pt x="92" y="158"/>
                  </a:lnTo>
                  <a:lnTo>
                    <a:pt x="92" y="158"/>
                  </a:lnTo>
                  <a:lnTo>
                    <a:pt x="93" y="158"/>
                  </a:lnTo>
                  <a:lnTo>
                    <a:pt x="99" y="165"/>
                  </a:lnTo>
                  <a:lnTo>
                    <a:pt x="106" y="171"/>
                  </a:lnTo>
                  <a:lnTo>
                    <a:pt x="112" y="178"/>
                  </a:lnTo>
                  <a:lnTo>
                    <a:pt x="117" y="185"/>
                  </a:lnTo>
                  <a:lnTo>
                    <a:pt x="128" y="188"/>
                  </a:lnTo>
                  <a:lnTo>
                    <a:pt x="137" y="184"/>
                  </a:lnTo>
                  <a:lnTo>
                    <a:pt x="141" y="176"/>
                  </a:lnTo>
                  <a:lnTo>
                    <a:pt x="137" y="1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1" name="Freeform 30"/>
            <p:cNvSpPr>
              <a:spLocks/>
            </p:cNvSpPr>
            <p:nvPr/>
          </p:nvSpPr>
          <p:spPr bwMode="auto">
            <a:xfrm>
              <a:off x="2852" y="2091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2" name="Freeform 31"/>
            <p:cNvSpPr>
              <a:spLocks/>
            </p:cNvSpPr>
            <p:nvPr/>
          </p:nvSpPr>
          <p:spPr bwMode="auto">
            <a:xfrm>
              <a:off x="2906" y="2051"/>
              <a:ext cx="82" cy="71"/>
            </a:xfrm>
            <a:custGeom>
              <a:avLst/>
              <a:gdLst>
                <a:gd name="T0" fmla="*/ 164 w 164"/>
                <a:gd name="T1" fmla="*/ 13 h 142"/>
                <a:gd name="T2" fmla="*/ 159 w 164"/>
                <a:gd name="T3" fmla="*/ 4 h 142"/>
                <a:gd name="T4" fmla="*/ 150 w 164"/>
                <a:gd name="T5" fmla="*/ 0 h 142"/>
                <a:gd name="T6" fmla="*/ 141 w 164"/>
                <a:gd name="T7" fmla="*/ 4 h 142"/>
                <a:gd name="T8" fmla="*/ 137 w 164"/>
                <a:gd name="T9" fmla="*/ 13 h 142"/>
                <a:gd name="T10" fmla="*/ 138 w 164"/>
                <a:gd name="T11" fmla="*/ 29 h 142"/>
                <a:gd name="T12" fmla="*/ 138 w 164"/>
                <a:gd name="T13" fmla="*/ 43 h 142"/>
                <a:gd name="T14" fmla="*/ 136 w 164"/>
                <a:gd name="T15" fmla="*/ 55 h 142"/>
                <a:gd name="T16" fmla="*/ 131 w 164"/>
                <a:gd name="T17" fmla="*/ 69 h 142"/>
                <a:gd name="T18" fmla="*/ 123 w 164"/>
                <a:gd name="T19" fmla="*/ 69 h 142"/>
                <a:gd name="T20" fmla="*/ 114 w 164"/>
                <a:gd name="T21" fmla="*/ 70 h 142"/>
                <a:gd name="T22" fmla="*/ 106 w 164"/>
                <a:gd name="T23" fmla="*/ 70 h 142"/>
                <a:gd name="T24" fmla="*/ 97 w 164"/>
                <a:gd name="T25" fmla="*/ 70 h 142"/>
                <a:gd name="T26" fmla="*/ 89 w 164"/>
                <a:gd name="T27" fmla="*/ 70 h 142"/>
                <a:gd name="T28" fmla="*/ 79 w 164"/>
                <a:gd name="T29" fmla="*/ 70 h 142"/>
                <a:gd name="T30" fmla="*/ 71 w 164"/>
                <a:gd name="T31" fmla="*/ 72 h 142"/>
                <a:gd name="T32" fmla="*/ 62 w 164"/>
                <a:gd name="T33" fmla="*/ 72 h 142"/>
                <a:gd name="T34" fmla="*/ 54 w 164"/>
                <a:gd name="T35" fmla="*/ 74 h 142"/>
                <a:gd name="T36" fmla="*/ 46 w 164"/>
                <a:gd name="T37" fmla="*/ 77 h 142"/>
                <a:gd name="T38" fmla="*/ 37 w 164"/>
                <a:gd name="T39" fmla="*/ 83 h 142"/>
                <a:gd name="T40" fmla="*/ 30 w 164"/>
                <a:gd name="T41" fmla="*/ 90 h 142"/>
                <a:gd name="T42" fmla="*/ 22 w 164"/>
                <a:gd name="T43" fmla="*/ 98 h 142"/>
                <a:gd name="T44" fmla="*/ 15 w 164"/>
                <a:gd name="T45" fmla="*/ 106 h 142"/>
                <a:gd name="T46" fmla="*/ 9 w 164"/>
                <a:gd name="T47" fmla="*/ 114 h 142"/>
                <a:gd name="T48" fmla="*/ 3 w 164"/>
                <a:gd name="T49" fmla="*/ 120 h 142"/>
                <a:gd name="T50" fmla="*/ 0 w 164"/>
                <a:gd name="T51" fmla="*/ 130 h 142"/>
                <a:gd name="T52" fmla="*/ 5 w 164"/>
                <a:gd name="T53" fmla="*/ 138 h 142"/>
                <a:gd name="T54" fmla="*/ 13 w 164"/>
                <a:gd name="T55" fmla="*/ 142 h 142"/>
                <a:gd name="T56" fmla="*/ 22 w 164"/>
                <a:gd name="T57" fmla="*/ 138 h 142"/>
                <a:gd name="T58" fmla="*/ 28 w 164"/>
                <a:gd name="T59" fmla="*/ 133 h 142"/>
                <a:gd name="T60" fmla="*/ 32 w 164"/>
                <a:gd name="T61" fmla="*/ 126 h 142"/>
                <a:gd name="T62" fmla="*/ 38 w 164"/>
                <a:gd name="T63" fmla="*/ 119 h 142"/>
                <a:gd name="T64" fmla="*/ 44 w 164"/>
                <a:gd name="T65" fmla="*/ 113 h 142"/>
                <a:gd name="T66" fmla="*/ 45 w 164"/>
                <a:gd name="T67" fmla="*/ 112 h 142"/>
                <a:gd name="T68" fmla="*/ 50 w 164"/>
                <a:gd name="T69" fmla="*/ 110 h 142"/>
                <a:gd name="T70" fmla="*/ 54 w 164"/>
                <a:gd name="T71" fmla="*/ 106 h 142"/>
                <a:gd name="T72" fmla="*/ 58 w 164"/>
                <a:gd name="T73" fmla="*/ 104 h 142"/>
                <a:gd name="T74" fmla="*/ 60 w 164"/>
                <a:gd name="T75" fmla="*/ 103 h 142"/>
                <a:gd name="T76" fmla="*/ 61 w 164"/>
                <a:gd name="T77" fmla="*/ 100 h 142"/>
                <a:gd name="T78" fmla="*/ 63 w 164"/>
                <a:gd name="T79" fmla="*/ 99 h 142"/>
                <a:gd name="T80" fmla="*/ 64 w 164"/>
                <a:gd name="T81" fmla="*/ 98 h 142"/>
                <a:gd name="T82" fmla="*/ 66 w 164"/>
                <a:gd name="T83" fmla="*/ 98 h 142"/>
                <a:gd name="T84" fmla="*/ 66 w 164"/>
                <a:gd name="T85" fmla="*/ 98 h 142"/>
                <a:gd name="T86" fmla="*/ 66 w 164"/>
                <a:gd name="T87" fmla="*/ 98 h 142"/>
                <a:gd name="T88" fmla="*/ 66 w 164"/>
                <a:gd name="T89" fmla="*/ 97 h 142"/>
                <a:gd name="T90" fmla="*/ 75 w 164"/>
                <a:gd name="T91" fmla="*/ 97 h 142"/>
                <a:gd name="T92" fmla="*/ 85 w 164"/>
                <a:gd name="T93" fmla="*/ 96 h 142"/>
                <a:gd name="T94" fmla="*/ 94 w 164"/>
                <a:gd name="T95" fmla="*/ 96 h 142"/>
                <a:gd name="T96" fmla="*/ 104 w 164"/>
                <a:gd name="T97" fmla="*/ 96 h 142"/>
                <a:gd name="T98" fmla="*/ 113 w 164"/>
                <a:gd name="T99" fmla="*/ 95 h 142"/>
                <a:gd name="T100" fmla="*/ 123 w 164"/>
                <a:gd name="T101" fmla="*/ 95 h 142"/>
                <a:gd name="T102" fmla="*/ 132 w 164"/>
                <a:gd name="T103" fmla="*/ 95 h 142"/>
                <a:gd name="T104" fmla="*/ 142 w 164"/>
                <a:gd name="T105" fmla="*/ 95 h 142"/>
                <a:gd name="T106" fmla="*/ 146 w 164"/>
                <a:gd name="T107" fmla="*/ 94 h 142"/>
                <a:gd name="T108" fmla="*/ 150 w 164"/>
                <a:gd name="T109" fmla="*/ 92 h 142"/>
                <a:gd name="T110" fmla="*/ 152 w 164"/>
                <a:gd name="T111" fmla="*/ 89 h 142"/>
                <a:gd name="T112" fmla="*/ 153 w 164"/>
                <a:gd name="T113" fmla="*/ 85 h 142"/>
                <a:gd name="T114" fmla="*/ 159 w 164"/>
                <a:gd name="T115" fmla="*/ 67 h 142"/>
                <a:gd name="T116" fmla="*/ 162 w 164"/>
                <a:gd name="T117" fmla="*/ 50 h 142"/>
                <a:gd name="T118" fmla="*/ 164 w 164"/>
                <a:gd name="T119" fmla="*/ 32 h 142"/>
                <a:gd name="T120" fmla="*/ 164 w 164"/>
                <a:gd name="T121" fmla="*/ 13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4" h="142">
                  <a:moveTo>
                    <a:pt x="164" y="13"/>
                  </a:moveTo>
                  <a:lnTo>
                    <a:pt x="159" y="4"/>
                  </a:lnTo>
                  <a:lnTo>
                    <a:pt x="150" y="0"/>
                  </a:lnTo>
                  <a:lnTo>
                    <a:pt x="141" y="4"/>
                  </a:lnTo>
                  <a:lnTo>
                    <a:pt x="137" y="13"/>
                  </a:lnTo>
                  <a:lnTo>
                    <a:pt x="138" y="29"/>
                  </a:lnTo>
                  <a:lnTo>
                    <a:pt x="138" y="43"/>
                  </a:lnTo>
                  <a:lnTo>
                    <a:pt x="136" y="55"/>
                  </a:lnTo>
                  <a:lnTo>
                    <a:pt x="131" y="69"/>
                  </a:lnTo>
                  <a:lnTo>
                    <a:pt x="123" y="69"/>
                  </a:lnTo>
                  <a:lnTo>
                    <a:pt x="114" y="70"/>
                  </a:lnTo>
                  <a:lnTo>
                    <a:pt x="106" y="70"/>
                  </a:lnTo>
                  <a:lnTo>
                    <a:pt x="97" y="70"/>
                  </a:lnTo>
                  <a:lnTo>
                    <a:pt x="89" y="70"/>
                  </a:lnTo>
                  <a:lnTo>
                    <a:pt x="79" y="70"/>
                  </a:lnTo>
                  <a:lnTo>
                    <a:pt x="71" y="72"/>
                  </a:lnTo>
                  <a:lnTo>
                    <a:pt x="62" y="72"/>
                  </a:lnTo>
                  <a:lnTo>
                    <a:pt x="54" y="74"/>
                  </a:lnTo>
                  <a:lnTo>
                    <a:pt x="46" y="77"/>
                  </a:lnTo>
                  <a:lnTo>
                    <a:pt x="37" y="83"/>
                  </a:lnTo>
                  <a:lnTo>
                    <a:pt x="30" y="90"/>
                  </a:lnTo>
                  <a:lnTo>
                    <a:pt x="22" y="98"/>
                  </a:lnTo>
                  <a:lnTo>
                    <a:pt x="15" y="106"/>
                  </a:lnTo>
                  <a:lnTo>
                    <a:pt x="9" y="114"/>
                  </a:lnTo>
                  <a:lnTo>
                    <a:pt x="3" y="120"/>
                  </a:lnTo>
                  <a:lnTo>
                    <a:pt x="0" y="130"/>
                  </a:lnTo>
                  <a:lnTo>
                    <a:pt x="5" y="138"/>
                  </a:lnTo>
                  <a:lnTo>
                    <a:pt x="13" y="142"/>
                  </a:lnTo>
                  <a:lnTo>
                    <a:pt x="22" y="138"/>
                  </a:lnTo>
                  <a:lnTo>
                    <a:pt x="28" y="133"/>
                  </a:lnTo>
                  <a:lnTo>
                    <a:pt x="32" y="126"/>
                  </a:lnTo>
                  <a:lnTo>
                    <a:pt x="38" y="119"/>
                  </a:lnTo>
                  <a:lnTo>
                    <a:pt x="44" y="113"/>
                  </a:lnTo>
                  <a:lnTo>
                    <a:pt x="45" y="112"/>
                  </a:lnTo>
                  <a:lnTo>
                    <a:pt x="50" y="110"/>
                  </a:lnTo>
                  <a:lnTo>
                    <a:pt x="54" y="106"/>
                  </a:lnTo>
                  <a:lnTo>
                    <a:pt x="58" y="104"/>
                  </a:lnTo>
                  <a:lnTo>
                    <a:pt x="60" y="103"/>
                  </a:lnTo>
                  <a:lnTo>
                    <a:pt x="61" y="100"/>
                  </a:lnTo>
                  <a:lnTo>
                    <a:pt x="63" y="99"/>
                  </a:lnTo>
                  <a:lnTo>
                    <a:pt x="64" y="98"/>
                  </a:lnTo>
                  <a:lnTo>
                    <a:pt x="66" y="98"/>
                  </a:lnTo>
                  <a:lnTo>
                    <a:pt x="66" y="98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75" y="97"/>
                  </a:lnTo>
                  <a:lnTo>
                    <a:pt x="85" y="96"/>
                  </a:lnTo>
                  <a:lnTo>
                    <a:pt x="94" y="96"/>
                  </a:lnTo>
                  <a:lnTo>
                    <a:pt x="104" y="96"/>
                  </a:lnTo>
                  <a:lnTo>
                    <a:pt x="113" y="95"/>
                  </a:lnTo>
                  <a:lnTo>
                    <a:pt x="123" y="95"/>
                  </a:lnTo>
                  <a:lnTo>
                    <a:pt x="132" y="95"/>
                  </a:lnTo>
                  <a:lnTo>
                    <a:pt x="142" y="95"/>
                  </a:lnTo>
                  <a:lnTo>
                    <a:pt x="146" y="94"/>
                  </a:lnTo>
                  <a:lnTo>
                    <a:pt x="150" y="92"/>
                  </a:lnTo>
                  <a:lnTo>
                    <a:pt x="152" y="89"/>
                  </a:lnTo>
                  <a:lnTo>
                    <a:pt x="153" y="85"/>
                  </a:lnTo>
                  <a:lnTo>
                    <a:pt x="159" y="67"/>
                  </a:lnTo>
                  <a:lnTo>
                    <a:pt x="162" y="50"/>
                  </a:lnTo>
                  <a:lnTo>
                    <a:pt x="164" y="32"/>
                  </a:lnTo>
                  <a:lnTo>
                    <a:pt x="164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3" name="Freeform 32"/>
            <p:cNvSpPr>
              <a:spLocks/>
            </p:cNvSpPr>
            <p:nvPr/>
          </p:nvSpPr>
          <p:spPr bwMode="auto">
            <a:xfrm>
              <a:off x="2779" y="1893"/>
              <a:ext cx="99" cy="153"/>
            </a:xfrm>
            <a:custGeom>
              <a:avLst/>
              <a:gdLst>
                <a:gd name="T0" fmla="*/ 165 w 199"/>
                <a:gd name="T1" fmla="*/ 2 h 307"/>
                <a:gd name="T2" fmla="*/ 133 w 199"/>
                <a:gd name="T3" fmla="*/ 6 h 307"/>
                <a:gd name="T4" fmla="*/ 102 w 199"/>
                <a:gd name="T5" fmla="*/ 10 h 307"/>
                <a:gd name="T6" fmla="*/ 97 w 199"/>
                <a:gd name="T7" fmla="*/ 13 h 307"/>
                <a:gd name="T8" fmla="*/ 83 w 199"/>
                <a:gd name="T9" fmla="*/ 10 h 307"/>
                <a:gd name="T10" fmla="*/ 66 w 199"/>
                <a:gd name="T11" fmla="*/ 8 h 307"/>
                <a:gd name="T12" fmla="*/ 48 w 199"/>
                <a:gd name="T13" fmla="*/ 17 h 307"/>
                <a:gd name="T14" fmla="*/ 26 w 199"/>
                <a:gd name="T15" fmla="*/ 34 h 307"/>
                <a:gd name="T16" fmla="*/ 12 w 199"/>
                <a:gd name="T17" fmla="*/ 59 h 307"/>
                <a:gd name="T18" fmla="*/ 0 w 199"/>
                <a:gd name="T19" fmla="*/ 91 h 307"/>
                <a:gd name="T20" fmla="*/ 12 w 199"/>
                <a:gd name="T21" fmla="*/ 138 h 307"/>
                <a:gd name="T22" fmla="*/ 33 w 199"/>
                <a:gd name="T23" fmla="*/ 163 h 307"/>
                <a:gd name="T24" fmla="*/ 53 w 199"/>
                <a:gd name="T25" fmla="*/ 171 h 307"/>
                <a:gd name="T26" fmla="*/ 65 w 199"/>
                <a:gd name="T27" fmla="*/ 178 h 307"/>
                <a:gd name="T28" fmla="*/ 70 w 199"/>
                <a:gd name="T29" fmla="*/ 188 h 307"/>
                <a:gd name="T30" fmla="*/ 109 w 199"/>
                <a:gd name="T31" fmla="*/ 226 h 307"/>
                <a:gd name="T32" fmla="*/ 140 w 199"/>
                <a:gd name="T33" fmla="*/ 268 h 307"/>
                <a:gd name="T34" fmla="*/ 166 w 199"/>
                <a:gd name="T35" fmla="*/ 307 h 307"/>
                <a:gd name="T36" fmla="*/ 180 w 199"/>
                <a:gd name="T37" fmla="*/ 287 h 307"/>
                <a:gd name="T38" fmla="*/ 151 w 199"/>
                <a:gd name="T39" fmla="*/ 241 h 307"/>
                <a:gd name="T40" fmla="*/ 118 w 199"/>
                <a:gd name="T41" fmla="*/ 198 h 307"/>
                <a:gd name="T42" fmla="*/ 93 w 199"/>
                <a:gd name="T43" fmla="*/ 168 h 307"/>
                <a:gd name="T44" fmla="*/ 85 w 199"/>
                <a:gd name="T45" fmla="*/ 155 h 307"/>
                <a:gd name="T46" fmla="*/ 66 w 199"/>
                <a:gd name="T47" fmla="*/ 149 h 307"/>
                <a:gd name="T48" fmla="*/ 55 w 199"/>
                <a:gd name="T49" fmla="*/ 144 h 307"/>
                <a:gd name="T50" fmla="*/ 52 w 199"/>
                <a:gd name="T51" fmla="*/ 144 h 307"/>
                <a:gd name="T52" fmla="*/ 48 w 199"/>
                <a:gd name="T53" fmla="*/ 140 h 307"/>
                <a:gd name="T54" fmla="*/ 35 w 199"/>
                <a:gd name="T55" fmla="*/ 125 h 307"/>
                <a:gd name="T56" fmla="*/ 30 w 199"/>
                <a:gd name="T57" fmla="*/ 119 h 307"/>
                <a:gd name="T58" fmla="*/ 29 w 199"/>
                <a:gd name="T59" fmla="*/ 113 h 307"/>
                <a:gd name="T60" fmla="*/ 28 w 199"/>
                <a:gd name="T61" fmla="*/ 97 h 307"/>
                <a:gd name="T62" fmla="*/ 27 w 199"/>
                <a:gd name="T63" fmla="*/ 90 h 307"/>
                <a:gd name="T64" fmla="*/ 28 w 199"/>
                <a:gd name="T65" fmla="*/ 87 h 307"/>
                <a:gd name="T66" fmla="*/ 32 w 199"/>
                <a:gd name="T67" fmla="*/ 77 h 307"/>
                <a:gd name="T68" fmla="*/ 42 w 199"/>
                <a:gd name="T69" fmla="*/ 57 h 307"/>
                <a:gd name="T70" fmla="*/ 60 w 199"/>
                <a:gd name="T71" fmla="*/ 39 h 307"/>
                <a:gd name="T72" fmla="*/ 86 w 199"/>
                <a:gd name="T73" fmla="*/ 37 h 307"/>
                <a:gd name="T74" fmla="*/ 106 w 199"/>
                <a:gd name="T75" fmla="*/ 43 h 307"/>
                <a:gd name="T76" fmla="*/ 117 w 199"/>
                <a:gd name="T77" fmla="*/ 35 h 307"/>
                <a:gd name="T78" fmla="*/ 142 w 199"/>
                <a:gd name="T79" fmla="*/ 29 h 307"/>
                <a:gd name="T80" fmla="*/ 151 w 199"/>
                <a:gd name="T81" fmla="*/ 28 h 307"/>
                <a:gd name="T82" fmla="*/ 155 w 199"/>
                <a:gd name="T83" fmla="*/ 28 h 307"/>
                <a:gd name="T84" fmla="*/ 164 w 199"/>
                <a:gd name="T85" fmla="*/ 27 h 307"/>
                <a:gd name="T86" fmla="*/ 180 w 199"/>
                <a:gd name="T87" fmla="*/ 25 h 307"/>
                <a:gd name="T88" fmla="*/ 199 w 199"/>
                <a:gd name="T89" fmla="*/ 12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307">
                  <a:moveTo>
                    <a:pt x="186" y="0"/>
                  </a:moveTo>
                  <a:lnTo>
                    <a:pt x="176" y="1"/>
                  </a:lnTo>
                  <a:lnTo>
                    <a:pt x="165" y="2"/>
                  </a:lnTo>
                  <a:lnTo>
                    <a:pt x="155" y="4"/>
                  </a:lnTo>
                  <a:lnTo>
                    <a:pt x="144" y="5"/>
                  </a:lnTo>
                  <a:lnTo>
                    <a:pt x="133" y="6"/>
                  </a:lnTo>
                  <a:lnTo>
                    <a:pt x="123" y="7"/>
                  </a:lnTo>
                  <a:lnTo>
                    <a:pt x="112" y="9"/>
                  </a:lnTo>
                  <a:lnTo>
                    <a:pt x="102" y="10"/>
                  </a:lnTo>
                  <a:lnTo>
                    <a:pt x="101" y="12"/>
                  </a:lnTo>
                  <a:lnTo>
                    <a:pt x="98" y="12"/>
                  </a:lnTo>
                  <a:lnTo>
                    <a:pt x="97" y="13"/>
                  </a:lnTo>
                  <a:lnTo>
                    <a:pt x="96" y="14"/>
                  </a:lnTo>
                  <a:lnTo>
                    <a:pt x="90" y="12"/>
                  </a:lnTo>
                  <a:lnTo>
                    <a:pt x="83" y="10"/>
                  </a:lnTo>
                  <a:lnTo>
                    <a:pt x="78" y="9"/>
                  </a:lnTo>
                  <a:lnTo>
                    <a:pt x="72" y="8"/>
                  </a:lnTo>
                  <a:lnTo>
                    <a:pt x="66" y="8"/>
                  </a:lnTo>
                  <a:lnTo>
                    <a:pt x="60" y="10"/>
                  </a:lnTo>
                  <a:lnTo>
                    <a:pt x="53" y="13"/>
                  </a:lnTo>
                  <a:lnTo>
                    <a:pt x="48" y="17"/>
                  </a:lnTo>
                  <a:lnTo>
                    <a:pt x="41" y="22"/>
                  </a:lnTo>
                  <a:lnTo>
                    <a:pt x="34" y="28"/>
                  </a:lnTo>
                  <a:lnTo>
                    <a:pt x="26" y="34"/>
                  </a:lnTo>
                  <a:lnTo>
                    <a:pt x="21" y="40"/>
                  </a:lnTo>
                  <a:lnTo>
                    <a:pt x="17" y="50"/>
                  </a:lnTo>
                  <a:lnTo>
                    <a:pt x="12" y="59"/>
                  </a:lnTo>
                  <a:lnTo>
                    <a:pt x="7" y="69"/>
                  </a:lnTo>
                  <a:lnTo>
                    <a:pt x="3" y="79"/>
                  </a:lnTo>
                  <a:lnTo>
                    <a:pt x="0" y="91"/>
                  </a:lnTo>
                  <a:lnTo>
                    <a:pt x="2" y="108"/>
                  </a:lnTo>
                  <a:lnTo>
                    <a:pt x="5" y="126"/>
                  </a:lnTo>
                  <a:lnTo>
                    <a:pt x="12" y="138"/>
                  </a:lnTo>
                  <a:lnTo>
                    <a:pt x="18" y="145"/>
                  </a:lnTo>
                  <a:lnTo>
                    <a:pt x="25" y="155"/>
                  </a:lnTo>
                  <a:lnTo>
                    <a:pt x="33" y="163"/>
                  </a:lnTo>
                  <a:lnTo>
                    <a:pt x="41" y="167"/>
                  </a:lnTo>
                  <a:lnTo>
                    <a:pt x="46" y="170"/>
                  </a:lnTo>
                  <a:lnTo>
                    <a:pt x="53" y="171"/>
                  </a:lnTo>
                  <a:lnTo>
                    <a:pt x="59" y="173"/>
                  </a:lnTo>
                  <a:lnTo>
                    <a:pt x="66" y="175"/>
                  </a:lnTo>
                  <a:lnTo>
                    <a:pt x="65" y="178"/>
                  </a:lnTo>
                  <a:lnTo>
                    <a:pt x="65" y="181"/>
                  </a:lnTo>
                  <a:lnTo>
                    <a:pt x="67" y="185"/>
                  </a:lnTo>
                  <a:lnTo>
                    <a:pt x="70" y="188"/>
                  </a:lnTo>
                  <a:lnTo>
                    <a:pt x="85" y="201"/>
                  </a:lnTo>
                  <a:lnTo>
                    <a:pt x="97" y="213"/>
                  </a:lnTo>
                  <a:lnTo>
                    <a:pt x="109" y="226"/>
                  </a:lnTo>
                  <a:lnTo>
                    <a:pt x="120" y="239"/>
                  </a:lnTo>
                  <a:lnTo>
                    <a:pt x="129" y="253"/>
                  </a:lnTo>
                  <a:lnTo>
                    <a:pt x="140" y="268"/>
                  </a:lnTo>
                  <a:lnTo>
                    <a:pt x="149" y="283"/>
                  </a:lnTo>
                  <a:lnTo>
                    <a:pt x="158" y="300"/>
                  </a:lnTo>
                  <a:lnTo>
                    <a:pt x="166" y="307"/>
                  </a:lnTo>
                  <a:lnTo>
                    <a:pt x="176" y="304"/>
                  </a:lnTo>
                  <a:lnTo>
                    <a:pt x="181" y="298"/>
                  </a:lnTo>
                  <a:lnTo>
                    <a:pt x="180" y="287"/>
                  </a:lnTo>
                  <a:lnTo>
                    <a:pt x="171" y="271"/>
                  </a:lnTo>
                  <a:lnTo>
                    <a:pt x="162" y="256"/>
                  </a:lnTo>
                  <a:lnTo>
                    <a:pt x="151" y="241"/>
                  </a:lnTo>
                  <a:lnTo>
                    <a:pt x="141" y="226"/>
                  </a:lnTo>
                  <a:lnTo>
                    <a:pt x="129" y="212"/>
                  </a:lnTo>
                  <a:lnTo>
                    <a:pt x="118" y="198"/>
                  </a:lnTo>
                  <a:lnTo>
                    <a:pt x="105" y="186"/>
                  </a:lnTo>
                  <a:lnTo>
                    <a:pt x="91" y="173"/>
                  </a:lnTo>
                  <a:lnTo>
                    <a:pt x="93" y="168"/>
                  </a:lnTo>
                  <a:lnTo>
                    <a:pt x="93" y="163"/>
                  </a:lnTo>
                  <a:lnTo>
                    <a:pt x="90" y="158"/>
                  </a:lnTo>
                  <a:lnTo>
                    <a:pt x="85" y="155"/>
                  </a:lnTo>
                  <a:lnTo>
                    <a:pt x="79" y="152"/>
                  </a:lnTo>
                  <a:lnTo>
                    <a:pt x="73" y="150"/>
                  </a:lnTo>
                  <a:lnTo>
                    <a:pt x="66" y="149"/>
                  </a:lnTo>
                  <a:lnTo>
                    <a:pt x="60" y="147"/>
                  </a:lnTo>
                  <a:lnTo>
                    <a:pt x="58" y="145"/>
                  </a:lnTo>
                  <a:lnTo>
                    <a:pt x="55" y="144"/>
                  </a:lnTo>
                  <a:lnTo>
                    <a:pt x="51" y="144"/>
                  </a:lnTo>
                  <a:lnTo>
                    <a:pt x="49" y="143"/>
                  </a:lnTo>
                  <a:lnTo>
                    <a:pt x="52" y="144"/>
                  </a:lnTo>
                  <a:lnTo>
                    <a:pt x="52" y="143"/>
                  </a:lnTo>
                  <a:lnTo>
                    <a:pt x="50" y="142"/>
                  </a:lnTo>
                  <a:lnTo>
                    <a:pt x="48" y="140"/>
                  </a:lnTo>
                  <a:lnTo>
                    <a:pt x="43" y="135"/>
                  </a:lnTo>
                  <a:lnTo>
                    <a:pt x="40" y="129"/>
                  </a:lnTo>
                  <a:lnTo>
                    <a:pt x="35" y="125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30" y="119"/>
                  </a:lnTo>
                  <a:lnTo>
                    <a:pt x="30" y="119"/>
                  </a:lnTo>
                  <a:lnTo>
                    <a:pt x="30" y="119"/>
                  </a:lnTo>
                  <a:lnTo>
                    <a:pt x="29" y="113"/>
                  </a:lnTo>
                  <a:lnTo>
                    <a:pt x="29" y="108"/>
                  </a:lnTo>
                  <a:lnTo>
                    <a:pt x="28" y="103"/>
                  </a:lnTo>
                  <a:lnTo>
                    <a:pt x="28" y="97"/>
                  </a:lnTo>
                  <a:lnTo>
                    <a:pt x="28" y="95"/>
                  </a:lnTo>
                  <a:lnTo>
                    <a:pt x="28" y="92"/>
                  </a:lnTo>
                  <a:lnTo>
                    <a:pt x="27" y="90"/>
                  </a:lnTo>
                  <a:lnTo>
                    <a:pt x="27" y="88"/>
                  </a:lnTo>
                  <a:lnTo>
                    <a:pt x="27" y="88"/>
                  </a:lnTo>
                  <a:lnTo>
                    <a:pt x="28" y="87"/>
                  </a:lnTo>
                  <a:lnTo>
                    <a:pt x="28" y="85"/>
                  </a:lnTo>
                  <a:lnTo>
                    <a:pt x="28" y="84"/>
                  </a:lnTo>
                  <a:lnTo>
                    <a:pt x="32" y="77"/>
                  </a:lnTo>
                  <a:lnTo>
                    <a:pt x="35" y="70"/>
                  </a:lnTo>
                  <a:lnTo>
                    <a:pt x="38" y="64"/>
                  </a:lnTo>
                  <a:lnTo>
                    <a:pt x="42" y="57"/>
                  </a:lnTo>
                  <a:lnTo>
                    <a:pt x="45" y="52"/>
                  </a:lnTo>
                  <a:lnTo>
                    <a:pt x="52" y="45"/>
                  </a:lnTo>
                  <a:lnTo>
                    <a:pt x="60" y="39"/>
                  </a:lnTo>
                  <a:lnTo>
                    <a:pt x="68" y="32"/>
                  </a:lnTo>
                  <a:lnTo>
                    <a:pt x="76" y="35"/>
                  </a:lnTo>
                  <a:lnTo>
                    <a:pt x="86" y="37"/>
                  </a:lnTo>
                  <a:lnTo>
                    <a:pt x="94" y="40"/>
                  </a:lnTo>
                  <a:lnTo>
                    <a:pt x="102" y="43"/>
                  </a:lnTo>
                  <a:lnTo>
                    <a:pt x="106" y="43"/>
                  </a:lnTo>
                  <a:lnTo>
                    <a:pt x="111" y="42"/>
                  </a:lnTo>
                  <a:lnTo>
                    <a:pt x="114" y="38"/>
                  </a:lnTo>
                  <a:lnTo>
                    <a:pt x="117" y="35"/>
                  </a:lnTo>
                  <a:lnTo>
                    <a:pt x="125" y="32"/>
                  </a:lnTo>
                  <a:lnTo>
                    <a:pt x="134" y="31"/>
                  </a:lnTo>
                  <a:lnTo>
                    <a:pt x="142" y="29"/>
                  </a:lnTo>
                  <a:lnTo>
                    <a:pt x="150" y="28"/>
                  </a:lnTo>
                  <a:lnTo>
                    <a:pt x="150" y="28"/>
                  </a:lnTo>
                  <a:lnTo>
                    <a:pt x="151" y="28"/>
                  </a:lnTo>
                  <a:lnTo>
                    <a:pt x="151" y="28"/>
                  </a:lnTo>
                  <a:lnTo>
                    <a:pt x="151" y="28"/>
                  </a:lnTo>
                  <a:lnTo>
                    <a:pt x="155" y="28"/>
                  </a:lnTo>
                  <a:lnTo>
                    <a:pt x="158" y="28"/>
                  </a:lnTo>
                  <a:lnTo>
                    <a:pt x="161" y="28"/>
                  </a:lnTo>
                  <a:lnTo>
                    <a:pt x="164" y="27"/>
                  </a:lnTo>
                  <a:lnTo>
                    <a:pt x="170" y="27"/>
                  </a:lnTo>
                  <a:lnTo>
                    <a:pt x="174" y="25"/>
                  </a:lnTo>
                  <a:lnTo>
                    <a:pt x="180" y="25"/>
                  </a:lnTo>
                  <a:lnTo>
                    <a:pt x="186" y="25"/>
                  </a:lnTo>
                  <a:lnTo>
                    <a:pt x="195" y="21"/>
                  </a:lnTo>
                  <a:lnTo>
                    <a:pt x="199" y="12"/>
                  </a:lnTo>
                  <a:lnTo>
                    <a:pt x="195" y="4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4" name="Freeform 33"/>
            <p:cNvSpPr>
              <a:spLocks/>
            </p:cNvSpPr>
            <p:nvPr/>
          </p:nvSpPr>
          <p:spPr bwMode="auto">
            <a:xfrm>
              <a:off x="2794" y="1953"/>
              <a:ext cx="0" cy="1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  <a:gd name="T5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5" name="Freeform 34"/>
            <p:cNvSpPr>
              <a:spLocks/>
            </p:cNvSpPr>
            <p:nvPr/>
          </p:nvSpPr>
          <p:spPr bwMode="auto">
            <a:xfrm>
              <a:off x="2740" y="1951"/>
              <a:ext cx="91" cy="79"/>
            </a:xfrm>
            <a:custGeom>
              <a:avLst/>
              <a:gdLst>
                <a:gd name="T0" fmla="*/ 179 w 182"/>
                <a:gd name="T1" fmla="*/ 136 h 157"/>
                <a:gd name="T2" fmla="*/ 159 w 182"/>
                <a:gd name="T3" fmla="*/ 118 h 157"/>
                <a:gd name="T4" fmla="*/ 141 w 182"/>
                <a:gd name="T5" fmla="*/ 100 h 157"/>
                <a:gd name="T6" fmla="*/ 121 w 182"/>
                <a:gd name="T7" fmla="*/ 81 h 157"/>
                <a:gd name="T8" fmla="*/ 101 w 182"/>
                <a:gd name="T9" fmla="*/ 64 h 157"/>
                <a:gd name="T10" fmla="*/ 82 w 182"/>
                <a:gd name="T11" fmla="*/ 48 h 157"/>
                <a:gd name="T12" fmla="*/ 61 w 182"/>
                <a:gd name="T13" fmla="*/ 31 h 157"/>
                <a:gd name="T14" fmla="*/ 40 w 182"/>
                <a:gd name="T15" fmla="*/ 16 h 157"/>
                <a:gd name="T16" fmla="*/ 19 w 182"/>
                <a:gd name="T17" fmla="*/ 2 h 157"/>
                <a:gd name="T18" fmla="*/ 9 w 182"/>
                <a:gd name="T19" fmla="*/ 0 h 157"/>
                <a:gd name="T20" fmla="*/ 2 w 182"/>
                <a:gd name="T21" fmla="*/ 5 h 157"/>
                <a:gd name="T22" fmla="*/ 0 w 182"/>
                <a:gd name="T23" fmla="*/ 16 h 157"/>
                <a:gd name="T24" fmla="*/ 6 w 182"/>
                <a:gd name="T25" fmla="*/ 24 h 157"/>
                <a:gd name="T26" fmla="*/ 27 w 182"/>
                <a:gd name="T27" fmla="*/ 38 h 157"/>
                <a:gd name="T28" fmla="*/ 46 w 182"/>
                <a:gd name="T29" fmla="*/ 53 h 157"/>
                <a:gd name="T30" fmla="*/ 66 w 182"/>
                <a:gd name="T31" fmla="*/ 68 h 157"/>
                <a:gd name="T32" fmla="*/ 85 w 182"/>
                <a:gd name="T33" fmla="*/ 85 h 157"/>
                <a:gd name="T34" fmla="*/ 104 w 182"/>
                <a:gd name="T35" fmla="*/ 102 h 157"/>
                <a:gd name="T36" fmla="*/ 123 w 182"/>
                <a:gd name="T37" fmla="*/ 119 h 157"/>
                <a:gd name="T38" fmla="*/ 142 w 182"/>
                <a:gd name="T39" fmla="*/ 137 h 157"/>
                <a:gd name="T40" fmla="*/ 160 w 182"/>
                <a:gd name="T41" fmla="*/ 154 h 157"/>
                <a:gd name="T42" fmla="*/ 171 w 182"/>
                <a:gd name="T43" fmla="*/ 157 h 157"/>
                <a:gd name="T44" fmla="*/ 179 w 182"/>
                <a:gd name="T45" fmla="*/ 153 h 157"/>
                <a:gd name="T46" fmla="*/ 182 w 182"/>
                <a:gd name="T47" fmla="*/ 145 h 157"/>
                <a:gd name="T48" fmla="*/ 179 w 182"/>
                <a:gd name="T49" fmla="*/ 136 h 157"/>
                <a:gd name="T50" fmla="*/ 179 w 182"/>
                <a:gd name="T51" fmla="*/ 13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2" h="157">
                  <a:moveTo>
                    <a:pt x="179" y="136"/>
                  </a:moveTo>
                  <a:lnTo>
                    <a:pt x="159" y="118"/>
                  </a:lnTo>
                  <a:lnTo>
                    <a:pt x="141" y="100"/>
                  </a:lnTo>
                  <a:lnTo>
                    <a:pt x="121" y="81"/>
                  </a:lnTo>
                  <a:lnTo>
                    <a:pt x="101" y="64"/>
                  </a:lnTo>
                  <a:lnTo>
                    <a:pt x="82" y="48"/>
                  </a:lnTo>
                  <a:lnTo>
                    <a:pt x="61" y="31"/>
                  </a:lnTo>
                  <a:lnTo>
                    <a:pt x="40" y="16"/>
                  </a:lnTo>
                  <a:lnTo>
                    <a:pt x="19" y="2"/>
                  </a:lnTo>
                  <a:lnTo>
                    <a:pt x="9" y="0"/>
                  </a:lnTo>
                  <a:lnTo>
                    <a:pt x="2" y="5"/>
                  </a:lnTo>
                  <a:lnTo>
                    <a:pt x="0" y="16"/>
                  </a:lnTo>
                  <a:lnTo>
                    <a:pt x="6" y="24"/>
                  </a:lnTo>
                  <a:lnTo>
                    <a:pt x="27" y="38"/>
                  </a:lnTo>
                  <a:lnTo>
                    <a:pt x="46" y="53"/>
                  </a:lnTo>
                  <a:lnTo>
                    <a:pt x="66" y="68"/>
                  </a:lnTo>
                  <a:lnTo>
                    <a:pt x="85" y="85"/>
                  </a:lnTo>
                  <a:lnTo>
                    <a:pt x="104" y="102"/>
                  </a:lnTo>
                  <a:lnTo>
                    <a:pt x="123" y="119"/>
                  </a:lnTo>
                  <a:lnTo>
                    <a:pt x="142" y="137"/>
                  </a:lnTo>
                  <a:lnTo>
                    <a:pt x="160" y="154"/>
                  </a:lnTo>
                  <a:lnTo>
                    <a:pt x="171" y="157"/>
                  </a:lnTo>
                  <a:lnTo>
                    <a:pt x="179" y="153"/>
                  </a:lnTo>
                  <a:lnTo>
                    <a:pt x="182" y="145"/>
                  </a:lnTo>
                  <a:lnTo>
                    <a:pt x="179" y="136"/>
                  </a:lnTo>
                  <a:lnTo>
                    <a:pt x="179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6" name="Freeform 35"/>
            <p:cNvSpPr>
              <a:spLocks/>
            </p:cNvSpPr>
            <p:nvPr/>
          </p:nvSpPr>
          <p:spPr bwMode="auto">
            <a:xfrm>
              <a:off x="2640" y="1945"/>
              <a:ext cx="116" cy="225"/>
            </a:xfrm>
            <a:custGeom>
              <a:avLst/>
              <a:gdLst>
                <a:gd name="T0" fmla="*/ 231 w 231"/>
                <a:gd name="T1" fmla="*/ 9 h 450"/>
                <a:gd name="T2" fmla="*/ 216 w 231"/>
                <a:gd name="T3" fmla="*/ 0 h 450"/>
                <a:gd name="T4" fmla="*/ 195 w 231"/>
                <a:gd name="T5" fmla="*/ 35 h 450"/>
                <a:gd name="T6" fmla="*/ 160 w 231"/>
                <a:gd name="T7" fmla="*/ 90 h 450"/>
                <a:gd name="T8" fmla="*/ 116 w 231"/>
                <a:gd name="T9" fmla="*/ 140 h 450"/>
                <a:gd name="T10" fmla="*/ 63 w 231"/>
                <a:gd name="T11" fmla="*/ 178 h 450"/>
                <a:gd name="T12" fmla="*/ 33 w 231"/>
                <a:gd name="T13" fmla="*/ 188 h 450"/>
                <a:gd name="T14" fmla="*/ 32 w 231"/>
                <a:gd name="T15" fmla="*/ 181 h 450"/>
                <a:gd name="T16" fmla="*/ 25 w 231"/>
                <a:gd name="T17" fmla="*/ 169 h 450"/>
                <a:gd name="T18" fmla="*/ 9 w 231"/>
                <a:gd name="T19" fmla="*/ 174 h 450"/>
                <a:gd name="T20" fmla="*/ 8 w 231"/>
                <a:gd name="T21" fmla="*/ 188 h 450"/>
                <a:gd name="T22" fmla="*/ 9 w 231"/>
                <a:gd name="T23" fmla="*/ 195 h 450"/>
                <a:gd name="T24" fmla="*/ 10 w 231"/>
                <a:gd name="T25" fmla="*/ 199 h 450"/>
                <a:gd name="T26" fmla="*/ 9 w 231"/>
                <a:gd name="T27" fmla="*/ 199 h 450"/>
                <a:gd name="T28" fmla="*/ 1 w 231"/>
                <a:gd name="T29" fmla="*/ 205 h 450"/>
                <a:gd name="T30" fmla="*/ 4 w 231"/>
                <a:gd name="T31" fmla="*/ 223 h 450"/>
                <a:gd name="T32" fmla="*/ 16 w 231"/>
                <a:gd name="T33" fmla="*/ 224 h 450"/>
                <a:gd name="T34" fmla="*/ 17 w 231"/>
                <a:gd name="T35" fmla="*/ 224 h 450"/>
                <a:gd name="T36" fmla="*/ 23 w 231"/>
                <a:gd name="T37" fmla="*/ 239 h 450"/>
                <a:gd name="T38" fmla="*/ 34 w 231"/>
                <a:gd name="T39" fmla="*/ 267 h 450"/>
                <a:gd name="T40" fmla="*/ 49 w 231"/>
                <a:gd name="T41" fmla="*/ 295 h 450"/>
                <a:gd name="T42" fmla="*/ 66 w 231"/>
                <a:gd name="T43" fmla="*/ 322 h 450"/>
                <a:gd name="T44" fmla="*/ 89 w 231"/>
                <a:gd name="T45" fmla="*/ 352 h 450"/>
                <a:gd name="T46" fmla="*/ 117 w 231"/>
                <a:gd name="T47" fmla="*/ 380 h 450"/>
                <a:gd name="T48" fmla="*/ 147 w 231"/>
                <a:gd name="T49" fmla="*/ 407 h 450"/>
                <a:gd name="T50" fmla="*/ 177 w 231"/>
                <a:gd name="T51" fmla="*/ 433 h 450"/>
                <a:gd name="T52" fmla="*/ 202 w 231"/>
                <a:gd name="T53" fmla="*/ 450 h 450"/>
                <a:gd name="T54" fmla="*/ 214 w 231"/>
                <a:gd name="T55" fmla="*/ 437 h 450"/>
                <a:gd name="T56" fmla="*/ 197 w 231"/>
                <a:gd name="T57" fmla="*/ 415 h 450"/>
                <a:gd name="T58" fmla="*/ 169 w 231"/>
                <a:gd name="T59" fmla="*/ 390 h 450"/>
                <a:gd name="T60" fmla="*/ 141 w 231"/>
                <a:gd name="T61" fmla="*/ 364 h 450"/>
                <a:gd name="T62" fmla="*/ 115 w 231"/>
                <a:gd name="T63" fmla="*/ 338 h 450"/>
                <a:gd name="T64" fmla="*/ 89 w 231"/>
                <a:gd name="T65" fmla="*/ 312 h 450"/>
                <a:gd name="T66" fmla="*/ 71 w 231"/>
                <a:gd name="T67" fmla="*/ 287 h 450"/>
                <a:gd name="T68" fmla="*/ 57 w 231"/>
                <a:gd name="T69" fmla="*/ 261 h 450"/>
                <a:gd name="T70" fmla="*/ 46 w 231"/>
                <a:gd name="T71" fmla="*/ 232 h 450"/>
                <a:gd name="T72" fmla="*/ 57 w 231"/>
                <a:gd name="T73" fmla="*/ 210 h 450"/>
                <a:gd name="T74" fmla="*/ 87 w 231"/>
                <a:gd name="T75" fmla="*/ 194 h 450"/>
                <a:gd name="T76" fmla="*/ 116 w 231"/>
                <a:gd name="T77" fmla="*/ 173 h 450"/>
                <a:gd name="T78" fmla="*/ 142 w 231"/>
                <a:gd name="T79" fmla="*/ 150 h 450"/>
                <a:gd name="T80" fmla="*/ 167 w 231"/>
                <a:gd name="T81" fmla="*/ 123 h 450"/>
                <a:gd name="T82" fmla="*/ 189 w 231"/>
                <a:gd name="T83" fmla="*/ 95 h 450"/>
                <a:gd name="T84" fmla="*/ 207 w 231"/>
                <a:gd name="T85" fmla="*/ 65 h 450"/>
                <a:gd name="T86" fmla="*/ 224 w 231"/>
                <a:gd name="T87" fmla="*/ 3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1" h="450">
                  <a:moveTo>
                    <a:pt x="231" y="20"/>
                  </a:moveTo>
                  <a:lnTo>
                    <a:pt x="231" y="9"/>
                  </a:lnTo>
                  <a:lnTo>
                    <a:pt x="225" y="2"/>
                  </a:lnTo>
                  <a:lnTo>
                    <a:pt x="216" y="0"/>
                  </a:lnTo>
                  <a:lnTo>
                    <a:pt x="209" y="7"/>
                  </a:lnTo>
                  <a:lnTo>
                    <a:pt x="195" y="35"/>
                  </a:lnTo>
                  <a:lnTo>
                    <a:pt x="178" y="63"/>
                  </a:lnTo>
                  <a:lnTo>
                    <a:pt x="160" y="90"/>
                  </a:lnTo>
                  <a:lnTo>
                    <a:pt x="139" y="116"/>
                  </a:lnTo>
                  <a:lnTo>
                    <a:pt x="116" y="140"/>
                  </a:lnTo>
                  <a:lnTo>
                    <a:pt x="91" y="160"/>
                  </a:lnTo>
                  <a:lnTo>
                    <a:pt x="63" y="178"/>
                  </a:lnTo>
                  <a:lnTo>
                    <a:pt x="34" y="191"/>
                  </a:lnTo>
                  <a:lnTo>
                    <a:pt x="33" y="188"/>
                  </a:lnTo>
                  <a:lnTo>
                    <a:pt x="33" y="184"/>
                  </a:lnTo>
                  <a:lnTo>
                    <a:pt x="32" y="181"/>
                  </a:lnTo>
                  <a:lnTo>
                    <a:pt x="31" y="178"/>
                  </a:lnTo>
                  <a:lnTo>
                    <a:pt x="25" y="169"/>
                  </a:lnTo>
                  <a:lnTo>
                    <a:pt x="16" y="168"/>
                  </a:lnTo>
                  <a:lnTo>
                    <a:pt x="9" y="174"/>
                  </a:lnTo>
                  <a:lnTo>
                    <a:pt x="7" y="184"/>
                  </a:lnTo>
                  <a:lnTo>
                    <a:pt x="8" y="188"/>
                  </a:lnTo>
                  <a:lnTo>
                    <a:pt x="9" y="191"/>
                  </a:lnTo>
                  <a:lnTo>
                    <a:pt x="9" y="195"/>
                  </a:lnTo>
                  <a:lnTo>
                    <a:pt x="10" y="199"/>
                  </a:lnTo>
                  <a:lnTo>
                    <a:pt x="10" y="199"/>
                  </a:lnTo>
                  <a:lnTo>
                    <a:pt x="10" y="199"/>
                  </a:lnTo>
                  <a:lnTo>
                    <a:pt x="9" y="199"/>
                  </a:lnTo>
                  <a:lnTo>
                    <a:pt x="9" y="199"/>
                  </a:lnTo>
                  <a:lnTo>
                    <a:pt x="1" y="205"/>
                  </a:lnTo>
                  <a:lnTo>
                    <a:pt x="0" y="214"/>
                  </a:lnTo>
                  <a:lnTo>
                    <a:pt x="4" y="223"/>
                  </a:lnTo>
                  <a:lnTo>
                    <a:pt x="15" y="225"/>
                  </a:lnTo>
                  <a:lnTo>
                    <a:pt x="16" y="224"/>
                  </a:lnTo>
                  <a:lnTo>
                    <a:pt x="16" y="224"/>
                  </a:lnTo>
                  <a:lnTo>
                    <a:pt x="17" y="224"/>
                  </a:lnTo>
                  <a:lnTo>
                    <a:pt x="17" y="224"/>
                  </a:lnTo>
                  <a:lnTo>
                    <a:pt x="23" y="239"/>
                  </a:lnTo>
                  <a:lnTo>
                    <a:pt x="28" y="254"/>
                  </a:lnTo>
                  <a:lnTo>
                    <a:pt x="34" y="267"/>
                  </a:lnTo>
                  <a:lnTo>
                    <a:pt x="41" y="281"/>
                  </a:lnTo>
                  <a:lnTo>
                    <a:pt x="49" y="295"/>
                  </a:lnTo>
                  <a:lnTo>
                    <a:pt x="57" y="309"/>
                  </a:lnTo>
                  <a:lnTo>
                    <a:pt x="66" y="322"/>
                  </a:lnTo>
                  <a:lnTo>
                    <a:pt x="77" y="335"/>
                  </a:lnTo>
                  <a:lnTo>
                    <a:pt x="89" y="352"/>
                  </a:lnTo>
                  <a:lnTo>
                    <a:pt x="103" y="365"/>
                  </a:lnTo>
                  <a:lnTo>
                    <a:pt x="117" y="380"/>
                  </a:lnTo>
                  <a:lnTo>
                    <a:pt x="132" y="394"/>
                  </a:lnTo>
                  <a:lnTo>
                    <a:pt x="147" y="407"/>
                  </a:lnTo>
                  <a:lnTo>
                    <a:pt x="162" y="421"/>
                  </a:lnTo>
                  <a:lnTo>
                    <a:pt x="177" y="433"/>
                  </a:lnTo>
                  <a:lnTo>
                    <a:pt x="192" y="446"/>
                  </a:lnTo>
                  <a:lnTo>
                    <a:pt x="202" y="450"/>
                  </a:lnTo>
                  <a:lnTo>
                    <a:pt x="210" y="445"/>
                  </a:lnTo>
                  <a:lnTo>
                    <a:pt x="214" y="437"/>
                  </a:lnTo>
                  <a:lnTo>
                    <a:pt x="210" y="428"/>
                  </a:lnTo>
                  <a:lnTo>
                    <a:pt x="197" y="415"/>
                  </a:lnTo>
                  <a:lnTo>
                    <a:pt x="183" y="402"/>
                  </a:lnTo>
                  <a:lnTo>
                    <a:pt x="169" y="390"/>
                  </a:lnTo>
                  <a:lnTo>
                    <a:pt x="155" y="377"/>
                  </a:lnTo>
                  <a:lnTo>
                    <a:pt x="141" y="364"/>
                  </a:lnTo>
                  <a:lnTo>
                    <a:pt x="128" y="350"/>
                  </a:lnTo>
                  <a:lnTo>
                    <a:pt x="115" y="338"/>
                  </a:lnTo>
                  <a:lnTo>
                    <a:pt x="101" y="324"/>
                  </a:lnTo>
                  <a:lnTo>
                    <a:pt x="89" y="312"/>
                  </a:lnTo>
                  <a:lnTo>
                    <a:pt x="80" y="300"/>
                  </a:lnTo>
                  <a:lnTo>
                    <a:pt x="71" y="287"/>
                  </a:lnTo>
                  <a:lnTo>
                    <a:pt x="64" y="273"/>
                  </a:lnTo>
                  <a:lnTo>
                    <a:pt x="57" y="261"/>
                  </a:lnTo>
                  <a:lnTo>
                    <a:pt x="51" y="246"/>
                  </a:lnTo>
                  <a:lnTo>
                    <a:pt x="46" y="232"/>
                  </a:lnTo>
                  <a:lnTo>
                    <a:pt x="41" y="217"/>
                  </a:lnTo>
                  <a:lnTo>
                    <a:pt x="57" y="210"/>
                  </a:lnTo>
                  <a:lnTo>
                    <a:pt x="72" y="203"/>
                  </a:lnTo>
                  <a:lnTo>
                    <a:pt x="87" y="194"/>
                  </a:lnTo>
                  <a:lnTo>
                    <a:pt x="102" y="184"/>
                  </a:lnTo>
                  <a:lnTo>
                    <a:pt x="116" y="173"/>
                  </a:lnTo>
                  <a:lnTo>
                    <a:pt x="130" y="161"/>
                  </a:lnTo>
                  <a:lnTo>
                    <a:pt x="142" y="150"/>
                  </a:lnTo>
                  <a:lnTo>
                    <a:pt x="155" y="137"/>
                  </a:lnTo>
                  <a:lnTo>
                    <a:pt x="167" y="123"/>
                  </a:lnTo>
                  <a:lnTo>
                    <a:pt x="178" y="110"/>
                  </a:lnTo>
                  <a:lnTo>
                    <a:pt x="189" y="95"/>
                  </a:lnTo>
                  <a:lnTo>
                    <a:pt x="198" y="80"/>
                  </a:lnTo>
                  <a:lnTo>
                    <a:pt x="207" y="65"/>
                  </a:lnTo>
                  <a:lnTo>
                    <a:pt x="216" y="50"/>
                  </a:lnTo>
                  <a:lnTo>
                    <a:pt x="224" y="35"/>
                  </a:lnTo>
                  <a:lnTo>
                    <a:pt x="231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7" name="Freeform 36"/>
            <p:cNvSpPr>
              <a:spLocks/>
            </p:cNvSpPr>
            <p:nvPr/>
          </p:nvSpPr>
          <p:spPr bwMode="auto">
            <a:xfrm>
              <a:off x="2540" y="1752"/>
              <a:ext cx="144" cy="287"/>
            </a:xfrm>
            <a:custGeom>
              <a:avLst/>
              <a:gdLst>
                <a:gd name="T0" fmla="*/ 261 w 288"/>
                <a:gd name="T1" fmla="*/ 539 h 573"/>
                <a:gd name="T2" fmla="*/ 231 w 288"/>
                <a:gd name="T3" fmla="*/ 520 h 573"/>
                <a:gd name="T4" fmla="*/ 209 w 288"/>
                <a:gd name="T5" fmla="*/ 493 h 573"/>
                <a:gd name="T6" fmla="*/ 193 w 288"/>
                <a:gd name="T7" fmla="*/ 461 h 573"/>
                <a:gd name="T8" fmla="*/ 178 w 288"/>
                <a:gd name="T9" fmla="*/ 410 h 573"/>
                <a:gd name="T10" fmla="*/ 175 w 288"/>
                <a:gd name="T11" fmla="*/ 352 h 573"/>
                <a:gd name="T12" fmla="*/ 172 w 288"/>
                <a:gd name="T13" fmla="*/ 288 h 573"/>
                <a:gd name="T14" fmla="*/ 174 w 288"/>
                <a:gd name="T15" fmla="*/ 220 h 573"/>
                <a:gd name="T16" fmla="*/ 175 w 288"/>
                <a:gd name="T17" fmla="*/ 152 h 573"/>
                <a:gd name="T18" fmla="*/ 161 w 288"/>
                <a:gd name="T19" fmla="*/ 88 h 573"/>
                <a:gd name="T20" fmla="*/ 140 w 288"/>
                <a:gd name="T21" fmla="*/ 54 h 573"/>
                <a:gd name="T22" fmla="*/ 126 w 288"/>
                <a:gd name="T23" fmla="*/ 58 h 573"/>
                <a:gd name="T24" fmla="*/ 114 w 288"/>
                <a:gd name="T25" fmla="*/ 63 h 573"/>
                <a:gd name="T26" fmla="*/ 100 w 288"/>
                <a:gd name="T27" fmla="*/ 60 h 573"/>
                <a:gd name="T28" fmla="*/ 88 w 288"/>
                <a:gd name="T29" fmla="*/ 56 h 573"/>
                <a:gd name="T30" fmla="*/ 75 w 288"/>
                <a:gd name="T31" fmla="*/ 52 h 573"/>
                <a:gd name="T32" fmla="*/ 65 w 288"/>
                <a:gd name="T33" fmla="*/ 46 h 573"/>
                <a:gd name="T34" fmla="*/ 57 w 288"/>
                <a:gd name="T35" fmla="*/ 41 h 573"/>
                <a:gd name="T36" fmla="*/ 51 w 288"/>
                <a:gd name="T37" fmla="*/ 39 h 573"/>
                <a:gd name="T38" fmla="*/ 51 w 288"/>
                <a:gd name="T39" fmla="*/ 38 h 573"/>
                <a:gd name="T40" fmla="*/ 50 w 288"/>
                <a:gd name="T41" fmla="*/ 38 h 573"/>
                <a:gd name="T42" fmla="*/ 50 w 288"/>
                <a:gd name="T43" fmla="*/ 37 h 573"/>
                <a:gd name="T44" fmla="*/ 43 w 288"/>
                <a:gd name="T45" fmla="*/ 28 h 573"/>
                <a:gd name="T46" fmla="*/ 31 w 288"/>
                <a:gd name="T47" fmla="*/ 14 h 573"/>
                <a:gd name="T48" fmla="*/ 16 w 288"/>
                <a:gd name="T49" fmla="*/ 0 h 573"/>
                <a:gd name="T50" fmla="*/ 0 w 288"/>
                <a:gd name="T51" fmla="*/ 9 h 573"/>
                <a:gd name="T52" fmla="*/ 8 w 288"/>
                <a:gd name="T53" fmla="*/ 27 h 573"/>
                <a:gd name="T54" fmla="*/ 21 w 288"/>
                <a:gd name="T55" fmla="*/ 41 h 573"/>
                <a:gd name="T56" fmla="*/ 32 w 288"/>
                <a:gd name="T57" fmla="*/ 55 h 573"/>
                <a:gd name="T58" fmla="*/ 45 w 288"/>
                <a:gd name="T59" fmla="*/ 65 h 573"/>
                <a:gd name="T60" fmla="*/ 59 w 288"/>
                <a:gd name="T61" fmla="*/ 71 h 573"/>
                <a:gd name="T62" fmla="*/ 73 w 288"/>
                <a:gd name="T63" fmla="*/ 80 h 573"/>
                <a:gd name="T64" fmla="*/ 85 w 288"/>
                <a:gd name="T65" fmla="*/ 83 h 573"/>
                <a:gd name="T66" fmla="*/ 96 w 288"/>
                <a:gd name="T67" fmla="*/ 85 h 573"/>
                <a:gd name="T68" fmla="*/ 106 w 288"/>
                <a:gd name="T69" fmla="*/ 88 h 573"/>
                <a:gd name="T70" fmla="*/ 117 w 288"/>
                <a:gd name="T71" fmla="*/ 89 h 573"/>
                <a:gd name="T72" fmla="*/ 125 w 288"/>
                <a:gd name="T73" fmla="*/ 90 h 573"/>
                <a:gd name="T74" fmla="*/ 130 w 288"/>
                <a:gd name="T75" fmla="*/ 88 h 573"/>
                <a:gd name="T76" fmla="*/ 143 w 288"/>
                <a:gd name="T77" fmla="*/ 118 h 573"/>
                <a:gd name="T78" fmla="*/ 148 w 288"/>
                <a:gd name="T79" fmla="*/ 184 h 573"/>
                <a:gd name="T80" fmla="*/ 149 w 288"/>
                <a:gd name="T81" fmla="*/ 255 h 573"/>
                <a:gd name="T82" fmla="*/ 147 w 288"/>
                <a:gd name="T83" fmla="*/ 327 h 573"/>
                <a:gd name="T84" fmla="*/ 143 w 288"/>
                <a:gd name="T85" fmla="*/ 377 h 573"/>
                <a:gd name="T86" fmla="*/ 148 w 288"/>
                <a:gd name="T87" fmla="*/ 409 h 573"/>
                <a:gd name="T88" fmla="*/ 157 w 288"/>
                <a:gd name="T89" fmla="*/ 444 h 573"/>
                <a:gd name="T90" fmla="*/ 168 w 288"/>
                <a:gd name="T91" fmla="*/ 474 h 573"/>
                <a:gd name="T92" fmla="*/ 183 w 288"/>
                <a:gd name="T93" fmla="*/ 503 h 573"/>
                <a:gd name="T94" fmla="*/ 204 w 288"/>
                <a:gd name="T95" fmla="*/ 529 h 573"/>
                <a:gd name="T96" fmla="*/ 227 w 288"/>
                <a:gd name="T97" fmla="*/ 550 h 573"/>
                <a:gd name="T98" fmla="*/ 256 w 288"/>
                <a:gd name="T99" fmla="*/ 566 h 573"/>
                <a:gd name="T100" fmla="*/ 282 w 288"/>
                <a:gd name="T101" fmla="*/ 572 h 573"/>
                <a:gd name="T102" fmla="*/ 287 w 288"/>
                <a:gd name="T103" fmla="*/ 55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573">
                  <a:moveTo>
                    <a:pt x="279" y="548"/>
                  </a:moveTo>
                  <a:lnTo>
                    <a:pt x="261" y="539"/>
                  </a:lnTo>
                  <a:lnTo>
                    <a:pt x="244" y="530"/>
                  </a:lnTo>
                  <a:lnTo>
                    <a:pt x="231" y="520"/>
                  </a:lnTo>
                  <a:lnTo>
                    <a:pt x="219" y="507"/>
                  </a:lnTo>
                  <a:lnTo>
                    <a:pt x="209" y="493"/>
                  </a:lnTo>
                  <a:lnTo>
                    <a:pt x="201" y="478"/>
                  </a:lnTo>
                  <a:lnTo>
                    <a:pt x="193" y="461"/>
                  </a:lnTo>
                  <a:lnTo>
                    <a:pt x="186" y="442"/>
                  </a:lnTo>
                  <a:lnTo>
                    <a:pt x="178" y="410"/>
                  </a:lnTo>
                  <a:lnTo>
                    <a:pt x="175" y="380"/>
                  </a:lnTo>
                  <a:lnTo>
                    <a:pt x="175" y="352"/>
                  </a:lnTo>
                  <a:lnTo>
                    <a:pt x="173" y="320"/>
                  </a:lnTo>
                  <a:lnTo>
                    <a:pt x="172" y="288"/>
                  </a:lnTo>
                  <a:lnTo>
                    <a:pt x="172" y="255"/>
                  </a:lnTo>
                  <a:lnTo>
                    <a:pt x="174" y="220"/>
                  </a:lnTo>
                  <a:lnTo>
                    <a:pt x="175" y="186"/>
                  </a:lnTo>
                  <a:lnTo>
                    <a:pt x="175" y="152"/>
                  </a:lnTo>
                  <a:lnTo>
                    <a:pt x="171" y="119"/>
                  </a:lnTo>
                  <a:lnTo>
                    <a:pt x="161" y="88"/>
                  </a:lnTo>
                  <a:lnTo>
                    <a:pt x="147" y="59"/>
                  </a:lnTo>
                  <a:lnTo>
                    <a:pt x="140" y="54"/>
                  </a:lnTo>
                  <a:lnTo>
                    <a:pt x="132" y="54"/>
                  </a:lnTo>
                  <a:lnTo>
                    <a:pt x="126" y="58"/>
                  </a:lnTo>
                  <a:lnTo>
                    <a:pt x="122" y="65"/>
                  </a:lnTo>
                  <a:lnTo>
                    <a:pt x="114" y="63"/>
                  </a:lnTo>
                  <a:lnTo>
                    <a:pt x="107" y="61"/>
                  </a:lnTo>
                  <a:lnTo>
                    <a:pt x="100" y="60"/>
                  </a:lnTo>
                  <a:lnTo>
                    <a:pt x="94" y="58"/>
                  </a:lnTo>
                  <a:lnTo>
                    <a:pt x="88" y="56"/>
                  </a:lnTo>
                  <a:lnTo>
                    <a:pt x="82" y="54"/>
                  </a:lnTo>
                  <a:lnTo>
                    <a:pt x="75" y="52"/>
                  </a:lnTo>
                  <a:lnTo>
                    <a:pt x="68" y="48"/>
                  </a:lnTo>
                  <a:lnTo>
                    <a:pt x="65" y="46"/>
                  </a:lnTo>
                  <a:lnTo>
                    <a:pt x="60" y="44"/>
                  </a:lnTo>
                  <a:lnTo>
                    <a:pt x="57" y="41"/>
                  </a:lnTo>
                  <a:lnTo>
                    <a:pt x="52" y="39"/>
                  </a:lnTo>
                  <a:lnTo>
                    <a:pt x="51" y="39"/>
                  </a:lnTo>
                  <a:lnTo>
                    <a:pt x="51" y="38"/>
                  </a:lnTo>
                  <a:lnTo>
                    <a:pt x="51" y="38"/>
                  </a:lnTo>
                  <a:lnTo>
                    <a:pt x="51" y="38"/>
                  </a:lnTo>
                  <a:lnTo>
                    <a:pt x="50" y="38"/>
                  </a:lnTo>
                  <a:lnTo>
                    <a:pt x="50" y="37"/>
                  </a:lnTo>
                  <a:lnTo>
                    <a:pt x="50" y="37"/>
                  </a:lnTo>
                  <a:lnTo>
                    <a:pt x="49" y="36"/>
                  </a:lnTo>
                  <a:lnTo>
                    <a:pt x="43" y="28"/>
                  </a:lnTo>
                  <a:lnTo>
                    <a:pt x="37" y="21"/>
                  </a:lnTo>
                  <a:lnTo>
                    <a:pt x="31" y="14"/>
                  </a:lnTo>
                  <a:lnTo>
                    <a:pt x="26" y="6"/>
                  </a:lnTo>
                  <a:lnTo>
                    <a:pt x="16" y="0"/>
                  </a:lnTo>
                  <a:lnTo>
                    <a:pt x="7" y="1"/>
                  </a:lnTo>
                  <a:lnTo>
                    <a:pt x="0" y="9"/>
                  </a:lnTo>
                  <a:lnTo>
                    <a:pt x="3" y="18"/>
                  </a:lnTo>
                  <a:lnTo>
                    <a:pt x="8" y="27"/>
                  </a:lnTo>
                  <a:lnTo>
                    <a:pt x="15" y="33"/>
                  </a:lnTo>
                  <a:lnTo>
                    <a:pt x="21" y="41"/>
                  </a:lnTo>
                  <a:lnTo>
                    <a:pt x="27" y="50"/>
                  </a:lnTo>
                  <a:lnTo>
                    <a:pt x="32" y="55"/>
                  </a:lnTo>
                  <a:lnTo>
                    <a:pt x="38" y="60"/>
                  </a:lnTo>
                  <a:lnTo>
                    <a:pt x="45" y="65"/>
                  </a:lnTo>
                  <a:lnTo>
                    <a:pt x="52" y="68"/>
                  </a:lnTo>
                  <a:lnTo>
                    <a:pt x="59" y="71"/>
                  </a:lnTo>
                  <a:lnTo>
                    <a:pt x="66" y="76"/>
                  </a:lnTo>
                  <a:lnTo>
                    <a:pt x="73" y="80"/>
                  </a:lnTo>
                  <a:lnTo>
                    <a:pt x="81" y="82"/>
                  </a:lnTo>
                  <a:lnTo>
                    <a:pt x="85" y="83"/>
                  </a:lnTo>
                  <a:lnTo>
                    <a:pt x="91" y="84"/>
                  </a:lnTo>
                  <a:lnTo>
                    <a:pt x="96" y="85"/>
                  </a:lnTo>
                  <a:lnTo>
                    <a:pt x="102" y="86"/>
                  </a:lnTo>
                  <a:lnTo>
                    <a:pt x="106" y="88"/>
                  </a:lnTo>
                  <a:lnTo>
                    <a:pt x="111" y="88"/>
                  </a:lnTo>
                  <a:lnTo>
                    <a:pt x="117" y="89"/>
                  </a:lnTo>
                  <a:lnTo>
                    <a:pt x="121" y="90"/>
                  </a:lnTo>
                  <a:lnTo>
                    <a:pt x="125" y="90"/>
                  </a:lnTo>
                  <a:lnTo>
                    <a:pt x="127" y="90"/>
                  </a:lnTo>
                  <a:lnTo>
                    <a:pt x="130" y="88"/>
                  </a:lnTo>
                  <a:lnTo>
                    <a:pt x="133" y="86"/>
                  </a:lnTo>
                  <a:lnTo>
                    <a:pt x="143" y="118"/>
                  </a:lnTo>
                  <a:lnTo>
                    <a:pt x="148" y="150"/>
                  </a:lnTo>
                  <a:lnTo>
                    <a:pt x="148" y="184"/>
                  </a:lnTo>
                  <a:lnTo>
                    <a:pt x="148" y="219"/>
                  </a:lnTo>
                  <a:lnTo>
                    <a:pt x="149" y="255"/>
                  </a:lnTo>
                  <a:lnTo>
                    <a:pt x="148" y="290"/>
                  </a:lnTo>
                  <a:lnTo>
                    <a:pt x="147" y="327"/>
                  </a:lnTo>
                  <a:lnTo>
                    <a:pt x="144" y="363"/>
                  </a:lnTo>
                  <a:lnTo>
                    <a:pt x="143" y="377"/>
                  </a:lnTo>
                  <a:lnTo>
                    <a:pt x="144" y="392"/>
                  </a:lnTo>
                  <a:lnTo>
                    <a:pt x="148" y="409"/>
                  </a:lnTo>
                  <a:lnTo>
                    <a:pt x="151" y="427"/>
                  </a:lnTo>
                  <a:lnTo>
                    <a:pt x="157" y="444"/>
                  </a:lnTo>
                  <a:lnTo>
                    <a:pt x="161" y="460"/>
                  </a:lnTo>
                  <a:lnTo>
                    <a:pt x="168" y="474"/>
                  </a:lnTo>
                  <a:lnTo>
                    <a:pt x="174" y="486"/>
                  </a:lnTo>
                  <a:lnTo>
                    <a:pt x="183" y="503"/>
                  </a:lnTo>
                  <a:lnTo>
                    <a:pt x="194" y="518"/>
                  </a:lnTo>
                  <a:lnTo>
                    <a:pt x="204" y="529"/>
                  </a:lnTo>
                  <a:lnTo>
                    <a:pt x="214" y="539"/>
                  </a:lnTo>
                  <a:lnTo>
                    <a:pt x="227" y="550"/>
                  </a:lnTo>
                  <a:lnTo>
                    <a:pt x="241" y="558"/>
                  </a:lnTo>
                  <a:lnTo>
                    <a:pt x="256" y="566"/>
                  </a:lnTo>
                  <a:lnTo>
                    <a:pt x="273" y="573"/>
                  </a:lnTo>
                  <a:lnTo>
                    <a:pt x="282" y="572"/>
                  </a:lnTo>
                  <a:lnTo>
                    <a:pt x="288" y="565"/>
                  </a:lnTo>
                  <a:lnTo>
                    <a:pt x="287" y="554"/>
                  </a:lnTo>
                  <a:lnTo>
                    <a:pt x="279" y="54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8" name="Freeform 37"/>
            <p:cNvSpPr>
              <a:spLocks/>
            </p:cNvSpPr>
            <p:nvPr/>
          </p:nvSpPr>
          <p:spPr bwMode="auto">
            <a:xfrm>
              <a:off x="2551" y="1739"/>
              <a:ext cx="126" cy="58"/>
            </a:xfrm>
            <a:custGeom>
              <a:avLst/>
              <a:gdLst>
                <a:gd name="T0" fmla="*/ 12 w 252"/>
                <a:gd name="T1" fmla="*/ 45 h 118"/>
                <a:gd name="T2" fmla="*/ 21 w 252"/>
                <a:gd name="T3" fmla="*/ 45 h 118"/>
                <a:gd name="T4" fmla="*/ 29 w 252"/>
                <a:gd name="T5" fmla="*/ 44 h 118"/>
                <a:gd name="T6" fmla="*/ 38 w 252"/>
                <a:gd name="T7" fmla="*/ 44 h 118"/>
                <a:gd name="T8" fmla="*/ 46 w 252"/>
                <a:gd name="T9" fmla="*/ 43 h 118"/>
                <a:gd name="T10" fmla="*/ 55 w 252"/>
                <a:gd name="T11" fmla="*/ 43 h 118"/>
                <a:gd name="T12" fmla="*/ 63 w 252"/>
                <a:gd name="T13" fmla="*/ 42 h 118"/>
                <a:gd name="T14" fmla="*/ 73 w 252"/>
                <a:gd name="T15" fmla="*/ 42 h 118"/>
                <a:gd name="T16" fmla="*/ 81 w 252"/>
                <a:gd name="T17" fmla="*/ 42 h 118"/>
                <a:gd name="T18" fmla="*/ 88 w 252"/>
                <a:gd name="T19" fmla="*/ 41 h 118"/>
                <a:gd name="T20" fmla="*/ 95 w 252"/>
                <a:gd name="T21" fmla="*/ 40 h 118"/>
                <a:gd name="T22" fmla="*/ 101 w 252"/>
                <a:gd name="T23" fmla="*/ 37 h 118"/>
                <a:gd name="T24" fmla="*/ 108 w 252"/>
                <a:gd name="T25" fmla="*/ 35 h 118"/>
                <a:gd name="T26" fmla="*/ 115 w 252"/>
                <a:gd name="T27" fmla="*/ 33 h 118"/>
                <a:gd name="T28" fmla="*/ 122 w 252"/>
                <a:gd name="T29" fmla="*/ 31 h 118"/>
                <a:gd name="T30" fmla="*/ 129 w 252"/>
                <a:gd name="T31" fmla="*/ 29 h 118"/>
                <a:gd name="T32" fmla="*/ 136 w 252"/>
                <a:gd name="T33" fmla="*/ 28 h 118"/>
                <a:gd name="T34" fmla="*/ 154 w 252"/>
                <a:gd name="T35" fmla="*/ 28 h 118"/>
                <a:gd name="T36" fmla="*/ 171 w 252"/>
                <a:gd name="T37" fmla="*/ 31 h 118"/>
                <a:gd name="T38" fmla="*/ 184 w 252"/>
                <a:gd name="T39" fmla="*/ 40 h 118"/>
                <a:gd name="T40" fmla="*/ 196 w 252"/>
                <a:gd name="T41" fmla="*/ 50 h 118"/>
                <a:gd name="T42" fmla="*/ 205 w 252"/>
                <a:gd name="T43" fmla="*/ 63 h 118"/>
                <a:gd name="T44" fmla="*/ 214 w 252"/>
                <a:gd name="T45" fmla="*/ 76 h 118"/>
                <a:gd name="T46" fmla="*/ 221 w 252"/>
                <a:gd name="T47" fmla="*/ 93 h 118"/>
                <a:gd name="T48" fmla="*/ 228 w 252"/>
                <a:gd name="T49" fmla="*/ 110 h 118"/>
                <a:gd name="T50" fmla="*/ 235 w 252"/>
                <a:gd name="T51" fmla="*/ 117 h 118"/>
                <a:gd name="T52" fmla="*/ 244 w 252"/>
                <a:gd name="T53" fmla="*/ 118 h 118"/>
                <a:gd name="T54" fmla="*/ 251 w 252"/>
                <a:gd name="T55" fmla="*/ 112 h 118"/>
                <a:gd name="T56" fmla="*/ 252 w 252"/>
                <a:gd name="T57" fmla="*/ 103 h 118"/>
                <a:gd name="T58" fmla="*/ 245 w 252"/>
                <a:gd name="T59" fmla="*/ 84 h 118"/>
                <a:gd name="T60" fmla="*/ 237 w 252"/>
                <a:gd name="T61" fmla="*/ 67 h 118"/>
                <a:gd name="T62" fmla="*/ 229 w 252"/>
                <a:gd name="T63" fmla="*/ 51 h 118"/>
                <a:gd name="T64" fmla="*/ 219 w 252"/>
                <a:gd name="T65" fmla="*/ 37 h 118"/>
                <a:gd name="T66" fmla="*/ 207 w 252"/>
                <a:gd name="T67" fmla="*/ 26 h 118"/>
                <a:gd name="T68" fmla="*/ 194 w 252"/>
                <a:gd name="T69" fmla="*/ 15 h 118"/>
                <a:gd name="T70" fmla="*/ 177 w 252"/>
                <a:gd name="T71" fmla="*/ 7 h 118"/>
                <a:gd name="T72" fmla="*/ 158 w 252"/>
                <a:gd name="T73" fmla="*/ 1 h 118"/>
                <a:gd name="T74" fmla="*/ 150 w 252"/>
                <a:gd name="T75" fmla="*/ 0 h 118"/>
                <a:gd name="T76" fmla="*/ 142 w 252"/>
                <a:gd name="T77" fmla="*/ 0 h 118"/>
                <a:gd name="T78" fmla="*/ 134 w 252"/>
                <a:gd name="T79" fmla="*/ 0 h 118"/>
                <a:gd name="T80" fmla="*/ 126 w 252"/>
                <a:gd name="T81" fmla="*/ 3 h 118"/>
                <a:gd name="T82" fmla="*/ 118 w 252"/>
                <a:gd name="T83" fmla="*/ 4 h 118"/>
                <a:gd name="T84" fmla="*/ 110 w 252"/>
                <a:gd name="T85" fmla="*/ 6 h 118"/>
                <a:gd name="T86" fmla="*/ 101 w 252"/>
                <a:gd name="T87" fmla="*/ 8 h 118"/>
                <a:gd name="T88" fmla="*/ 95 w 252"/>
                <a:gd name="T89" fmla="*/ 11 h 118"/>
                <a:gd name="T90" fmla="*/ 85 w 252"/>
                <a:gd name="T91" fmla="*/ 14 h 118"/>
                <a:gd name="T92" fmla="*/ 75 w 252"/>
                <a:gd name="T93" fmla="*/ 15 h 118"/>
                <a:gd name="T94" fmla="*/ 65 w 252"/>
                <a:gd name="T95" fmla="*/ 18 h 118"/>
                <a:gd name="T96" fmla="*/ 53 w 252"/>
                <a:gd name="T97" fmla="*/ 18 h 118"/>
                <a:gd name="T98" fmla="*/ 43 w 252"/>
                <a:gd name="T99" fmla="*/ 19 h 118"/>
                <a:gd name="T100" fmla="*/ 32 w 252"/>
                <a:gd name="T101" fmla="*/ 19 h 118"/>
                <a:gd name="T102" fmla="*/ 22 w 252"/>
                <a:gd name="T103" fmla="*/ 19 h 118"/>
                <a:gd name="T104" fmla="*/ 12 w 252"/>
                <a:gd name="T105" fmla="*/ 20 h 118"/>
                <a:gd name="T106" fmla="*/ 2 w 252"/>
                <a:gd name="T107" fmla="*/ 25 h 118"/>
                <a:gd name="T108" fmla="*/ 0 w 252"/>
                <a:gd name="T109" fmla="*/ 34 h 118"/>
                <a:gd name="T110" fmla="*/ 2 w 252"/>
                <a:gd name="T111" fmla="*/ 42 h 118"/>
                <a:gd name="T112" fmla="*/ 12 w 252"/>
                <a:gd name="T113" fmla="*/ 45 h 118"/>
                <a:gd name="T114" fmla="*/ 12 w 252"/>
                <a:gd name="T115" fmla="*/ 4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2" h="118">
                  <a:moveTo>
                    <a:pt x="12" y="45"/>
                  </a:moveTo>
                  <a:lnTo>
                    <a:pt x="21" y="45"/>
                  </a:lnTo>
                  <a:lnTo>
                    <a:pt x="29" y="44"/>
                  </a:lnTo>
                  <a:lnTo>
                    <a:pt x="38" y="44"/>
                  </a:lnTo>
                  <a:lnTo>
                    <a:pt x="46" y="43"/>
                  </a:lnTo>
                  <a:lnTo>
                    <a:pt x="55" y="43"/>
                  </a:lnTo>
                  <a:lnTo>
                    <a:pt x="63" y="42"/>
                  </a:lnTo>
                  <a:lnTo>
                    <a:pt x="73" y="42"/>
                  </a:lnTo>
                  <a:lnTo>
                    <a:pt x="81" y="42"/>
                  </a:lnTo>
                  <a:lnTo>
                    <a:pt x="88" y="41"/>
                  </a:lnTo>
                  <a:lnTo>
                    <a:pt x="95" y="40"/>
                  </a:lnTo>
                  <a:lnTo>
                    <a:pt x="101" y="37"/>
                  </a:lnTo>
                  <a:lnTo>
                    <a:pt x="108" y="35"/>
                  </a:lnTo>
                  <a:lnTo>
                    <a:pt x="115" y="33"/>
                  </a:lnTo>
                  <a:lnTo>
                    <a:pt x="122" y="31"/>
                  </a:lnTo>
                  <a:lnTo>
                    <a:pt x="129" y="29"/>
                  </a:lnTo>
                  <a:lnTo>
                    <a:pt x="136" y="28"/>
                  </a:lnTo>
                  <a:lnTo>
                    <a:pt x="154" y="28"/>
                  </a:lnTo>
                  <a:lnTo>
                    <a:pt x="171" y="31"/>
                  </a:lnTo>
                  <a:lnTo>
                    <a:pt x="184" y="40"/>
                  </a:lnTo>
                  <a:lnTo>
                    <a:pt x="196" y="50"/>
                  </a:lnTo>
                  <a:lnTo>
                    <a:pt x="205" y="63"/>
                  </a:lnTo>
                  <a:lnTo>
                    <a:pt x="214" y="76"/>
                  </a:lnTo>
                  <a:lnTo>
                    <a:pt x="221" y="93"/>
                  </a:lnTo>
                  <a:lnTo>
                    <a:pt x="228" y="110"/>
                  </a:lnTo>
                  <a:lnTo>
                    <a:pt x="235" y="117"/>
                  </a:lnTo>
                  <a:lnTo>
                    <a:pt x="244" y="118"/>
                  </a:lnTo>
                  <a:lnTo>
                    <a:pt x="251" y="112"/>
                  </a:lnTo>
                  <a:lnTo>
                    <a:pt x="252" y="103"/>
                  </a:lnTo>
                  <a:lnTo>
                    <a:pt x="245" y="84"/>
                  </a:lnTo>
                  <a:lnTo>
                    <a:pt x="237" y="67"/>
                  </a:lnTo>
                  <a:lnTo>
                    <a:pt x="229" y="51"/>
                  </a:lnTo>
                  <a:lnTo>
                    <a:pt x="219" y="37"/>
                  </a:lnTo>
                  <a:lnTo>
                    <a:pt x="207" y="26"/>
                  </a:lnTo>
                  <a:lnTo>
                    <a:pt x="194" y="15"/>
                  </a:lnTo>
                  <a:lnTo>
                    <a:pt x="177" y="7"/>
                  </a:lnTo>
                  <a:lnTo>
                    <a:pt x="158" y="1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34" y="0"/>
                  </a:lnTo>
                  <a:lnTo>
                    <a:pt x="126" y="3"/>
                  </a:lnTo>
                  <a:lnTo>
                    <a:pt x="118" y="4"/>
                  </a:lnTo>
                  <a:lnTo>
                    <a:pt x="110" y="6"/>
                  </a:lnTo>
                  <a:lnTo>
                    <a:pt x="101" y="8"/>
                  </a:lnTo>
                  <a:lnTo>
                    <a:pt x="95" y="11"/>
                  </a:lnTo>
                  <a:lnTo>
                    <a:pt x="85" y="14"/>
                  </a:lnTo>
                  <a:lnTo>
                    <a:pt x="75" y="15"/>
                  </a:lnTo>
                  <a:lnTo>
                    <a:pt x="65" y="18"/>
                  </a:lnTo>
                  <a:lnTo>
                    <a:pt x="53" y="18"/>
                  </a:lnTo>
                  <a:lnTo>
                    <a:pt x="43" y="19"/>
                  </a:lnTo>
                  <a:lnTo>
                    <a:pt x="32" y="19"/>
                  </a:lnTo>
                  <a:lnTo>
                    <a:pt x="22" y="19"/>
                  </a:lnTo>
                  <a:lnTo>
                    <a:pt x="12" y="20"/>
                  </a:lnTo>
                  <a:lnTo>
                    <a:pt x="2" y="25"/>
                  </a:lnTo>
                  <a:lnTo>
                    <a:pt x="0" y="34"/>
                  </a:lnTo>
                  <a:lnTo>
                    <a:pt x="2" y="42"/>
                  </a:lnTo>
                  <a:lnTo>
                    <a:pt x="12" y="45"/>
                  </a:lnTo>
                  <a:lnTo>
                    <a:pt x="12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49" name="Freeform 38"/>
            <p:cNvSpPr>
              <a:spLocks/>
            </p:cNvSpPr>
            <p:nvPr/>
          </p:nvSpPr>
          <p:spPr bwMode="auto">
            <a:xfrm>
              <a:off x="2423" y="1637"/>
              <a:ext cx="268" cy="85"/>
            </a:xfrm>
            <a:custGeom>
              <a:avLst/>
              <a:gdLst>
                <a:gd name="T0" fmla="*/ 520 w 537"/>
                <a:gd name="T1" fmla="*/ 27 h 170"/>
                <a:gd name="T2" fmla="*/ 514 w 537"/>
                <a:gd name="T3" fmla="*/ 18 h 170"/>
                <a:gd name="T4" fmla="*/ 492 w 537"/>
                <a:gd name="T5" fmla="*/ 18 h 170"/>
                <a:gd name="T6" fmla="*/ 463 w 537"/>
                <a:gd name="T7" fmla="*/ 17 h 170"/>
                <a:gd name="T8" fmla="*/ 433 w 537"/>
                <a:gd name="T9" fmla="*/ 15 h 170"/>
                <a:gd name="T10" fmla="*/ 404 w 537"/>
                <a:gd name="T11" fmla="*/ 12 h 170"/>
                <a:gd name="T12" fmla="*/ 374 w 537"/>
                <a:gd name="T13" fmla="*/ 7 h 170"/>
                <a:gd name="T14" fmla="*/ 345 w 537"/>
                <a:gd name="T15" fmla="*/ 4 h 170"/>
                <a:gd name="T16" fmla="*/ 315 w 537"/>
                <a:gd name="T17" fmla="*/ 2 h 170"/>
                <a:gd name="T18" fmla="*/ 285 w 537"/>
                <a:gd name="T19" fmla="*/ 0 h 170"/>
                <a:gd name="T20" fmla="*/ 254 w 537"/>
                <a:gd name="T21" fmla="*/ 0 h 170"/>
                <a:gd name="T22" fmla="*/ 223 w 537"/>
                <a:gd name="T23" fmla="*/ 0 h 170"/>
                <a:gd name="T24" fmla="*/ 192 w 537"/>
                <a:gd name="T25" fmla="*/ 0 h 170"/>
                <a:gd name="T26" fmla="*/ 160 w 537"/>
                <a:gd name="T27" fmla="*/ 0 h 170"/>
                <a:gd name="T28" fmla="*/ 129 w 537"/>
                <a:gd name="T29" fmla="*/ 0 h 170"/>
                <a:gd name="T30" fmla="*/ 99 w 537"/>
                <a:gd name="T31" fmla="*/ 3 h 170"/>
                <a:gd name="T32" fmla="*/ 68 w 537"/>
                <a:gd name="T33" fmla="*/ 7 h 170"/>
                <a:gd name="T34" fmla="*/ 38 w 537"/>
                <a:gd name="T35" fmla="*/ 15 h 170"/>
                <a:gd name="T36" fmla="*/ 23 w 537"/>
                <a:gd name="T37" fmla="*/ 20 h 170"/>
                <a:gd name="T38" fmla="*/ 22 w 537"/>
                <a:gd name="T39" fmla="*/ 20 h 170"/>
                <a:gd name="T40" fmla="*/ 22 w 537"/>
                <a:gd name="T41" fmla="*/ 19 h 170"/>
                <a:gd name="T42" fmla="*/ 22 w 537"/>
                <a:gd name="T43" fmla="*/ 19 h 170"/>
                <a:gd name="T44" fmla="*/ 15 w 537"/>
                <a:gd name="T45" fmla="*/ 12 h 170"/>
                <a:gd name="T46" fmla="*/ 0 w 537"/>
                <a:gd name="T47" fmla="*/ 21 h 170"/>
                <a:gd name="T48" fmla="*/ 8 w 537"/>
                <a:gd name="T49" fmla="*/ 50 h 170"/>
                <a:gd name="T50" fmla="*/ 26 w 537"/>
                <a:gd name="T51" fmla="*/ 86 h 170"/>
                <a:gd name="T52" fmla="*/ 45 w 537"/>
                <a:gd name="T53" fmla="*/ 119 h 170"/>
                <a:gd name="T54" fmla="*/ 69 w 537"/>
                <a:gd name="T55" fmla="*/ 150 h 170"/>
                <a:gd name="T56" fmla="*/ 93 w 537"/>
                <a:gd name="T57" fmla="*/ 170 h 170"/>
                <a:gd name="T58" fmla="*/ 104 w 537"/>
                <a:gd name="T59" fmla="*/ 157 h 170"/>
                <a:gd name="T60" fmla="*/ 90 w 537"/>
                <a:gd name="T61" fmla="*/ 135 h 170"/>
                <a:gd name="T62" fmla="*/ 72 w 537"/>
                <a:gd name="T63" fmla="*/ 111 h 170"/>
                <a:gd name="T64" fmla="*/ 56 w 537"/>
                <a:gd name="T65" fmla="*/ 86 h 170"/>
                <a:gd name="T66" fmla="*/ 41 w 537"/>
                <a:gd name="T67" fmla="*/ 58 h 170"/>
                <a:gd name="T68" fmla="*/ 63 w 537"/>
                <a:gd name="T69" fmla="*/ 34 h 170"/>
                <a:gd name="T70" fmla="*/ 120 w 537"/>
                <a:gd name="T71" fmla="*/ 23 h 170"/>
                <a:gd name="T72" fmla="*/ 179 w 537"/>
                <a:gd name="T73" fmla="*/ 21 h 170"/>
                <a:gd name="T74" fmla="*/ 239 w 537"/>
                <a:gd name="T75" fmla="*/ 23 h 170"/>
                <a:gd name="T76" fmla="*/ 299 w 537"/>
                <a:gd name="T77" fmla="*/ 29 h 170"/>
                <a:gd name="T78" fmla="*/ 360 w 537"/>
                <a:gd name="T79" fmla="*/ 36 h 170"/>
                <a:gd name="T80" fmla="*/ 420 w 537"/>
                <a:gd name="T81" fmla="*/ 42 h 170"/>
                <a:gd name="T82" fmla="*/ 478 w 537"/>
                <a:gd name="T83" fmla="*/ 43 h 170"/>
                <a:gd name="T84" fmla="*/ 508 w 537"/>
                <a:gd name="T85" fmla="*/ 42 h 170"/>
                <a:gd name="T86" fmla="*/ 510 w 537"/>
                <a:gd name="T87" fmla="*/ 41 h 170"/>
                <a:gd name="T88" fmla="*/ 501 w 537"/>
                <a:gd name="T89" fmla="*/ 52 h 170"/>
                <a:gd name="T90" fmla="*/ 488 w 537"/>
                <a:gd name="T91" fmla="*/ 75 h 170"/>
                <a:gd name="T92" fmla="*/ 475 w 537"/>
                <a:gd name="T93" fmla="*/ 103 h 170"/>
                <a:gd name="T94" fmla="*/ 459 w 537"/>
                <a:gd name="T95" fmla="*/ 131 h 170"/>
                <a:gd name="T96" fmla="*/ 447 w 537"/>
                <a:gd name="T97" fmla="*/ 154 h 170"/>
                <a:gd name="T98" fmla="*/ 463 w 537"/>
                <a:gd name="T99" fmla="*/ 163 h 170"/>
                <a:gd name="T100" fmla="*/ 480 w 537"/>
                <a:gd name="T101" fmla="*/ 145 h 170"/>
                <a:gd name="T102" fmla="*/ 495 w 537"/>
                <a:gd name="T103" fmla="*/ 118 h 170"/>
                <a:gd name="T104" fmla="*/ 508 w 537"/>
                <a:gd name="T105" fmla="*/ 90 h 170"/>
                <a:gd name="T106" fmla="*/ 526 w 537"/>
                <a:gd name="T107" fmla="*/ 64 h 170"/>
                <a:gd name="T108" fmla="*/ 537 w 537"/>
                <a:gd name="T109" fmla="*/ 42 h 170"/>
                <a:gd name="T110" fmla="*/ 527 w 537"/>
                <a:gd name="T111" fmla="*/ 33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7" h="170">
                  <a:moveTo>
                    <a:pt x="519" y="33"/>
                  </a:moveTo>
                  <a:lnTo>
                    <a:pt x="520" y="27"/>
                  </a:lnTo>
                  <a:lnTo>
                    <a:pt x="518" y="21"/>
                  </a:lnTo>
                  <a:lnTo>
                    <a:pt x="514" y="18"/>
                  </a:lnTo>
                  <a:lnTo>
                    <a:pt x="507" y="17"/>
                  </a:lnTo>
                  <a:lnTo>
                    <a:pt x="492" y="18"/>
                  </a:lnTo>
                  <a:lnTo>
                    <a:pt x="477" y="18"/>
                  </a:lnTo>
                  <a:lnTo>
                    <a:pt x="463" y="17"/>
                  </a:lnTo>
                  <a:lnTo>
                    <a:pt x="448" y="17"/>
                  </a:lnTo>
                  <a:lnTo>
                    <a:pt x="433" y="15"/>
                  </a:lnTo>
                  <a:lnTo>
                    <a:pt x="419" y="13"/>
                  </a:lnTo>
                  <a:lnTo>
                    <a:pt x="404" y="12"/>
                  </a:lnTo>
                  <a:lnTo>
                    <a:pt x="389" y="10"/>
                  </a:lnTo>
                  <a:lnTo>
                    <a:pt x="374" y="7"/>
                  </a:lnTo>
                  <a:lnTo>
                    <a:pt x="360" y="6"/>
                  </a:lnTo>
                  <a:lnTo>
                    <a:pt x="345" y="4"/>
                  </a:lnTo>
                  <a:lnTo>
                    <a:pt x="330" y="3"/>
                  </a:lnTo>
                  <a:lnTo>
                    <a:pt x="315" y="2"/>
                  </a:lnTo>
                  <a:lnTo>
                    <a:pt x="300" y="0"/>
                  </a:lnTo>
                  <a:lnTo>
                    <a:pt x="285" y="0"/>
                  </a:lnTo>
                  <a:lnTo>
                    <a:pt x="270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3" y="0"/>
                  </a:lnTo>
                  <a:lnTo>
                    <a:pt x="207" y="0"/>
                  </a:lnTo>
                  <a:lnTo>
                    <a:pt x="192" y="0"/>
                  </a:lnTo>
                  <a:lnTo>
                    <a:pt x="175" y="0"/>
                  </a:lnTo>
                  <a:lnTo>
                    <a:pt x="160" y="0"/>
                  </a:lnTo>
                  <a:lnTo>
                    <a:pt x="146" y="0"/>
                  </a:lnTo>
                  <a:lnTo>
                    <a:pt x="129" y="0"/>
                  </a:lnTo>
                  <a:lnTo>
                    <a:pt x="114" y="2"/>
                  </a:lnTo>
                  <a:lnTo>
                    <a:pt x="99" y="3"/>
                  </a:lnTo>
                  <a:lnTo>
                    <a:pt x="83" y="5"/>
                  </a:lnTo>
                  <a:lnTo>
                    <a:pt x="68" y="7"/>
                  </a:lnTo>
                  <a:lnTo>
                    <a:pt x="53" y="11"/>
                  </a:lnTo>
                  <a:lnTo>
                    <a:pt x="38" y="15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15" y="12"/>
                  </a:lnTo>
                  <a:lnTo>
                    <a:pt x="6" y="14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8" y="50"/>
                  </a:lnTo>
                  <a:lnTo>
                    <a:pt x="16" y="68"/>
                  </a:lnTo>
                  <a:lnTo>
                    <a:pt x="26" y="86"/>
                  </a:lnTo>
                  <a:lnTo>
                    <a:pt x="35" y="102"/>
                  </a:lnTo>
                  <a:lnTo>
                    <a:pt x="45" y="119"/>
                  </a:lnTo>
                  <a:lnTo>
                    <a:pt x="57" y="134"/>
                  </a:lnTo>
                  <a:lnTo>
                    <a:pt x="69" y="150"/>
                  </a:lnTo>
                  <a:lnTo>
                    <a:pt x="83" y="165"/>
                  </a:lnTo>
                  <a:lnTo>
                    <a:pt x="93" y="170"/>
                  </a:lnTo>
                  <a:lnTo>
                    <a:pt x="101" y="165"/>
                  </a:lnTo>
                  <a:lnTo>
                    <a:pt x="104" y="157"/>
                  </a:lnTo>
                  <a:lnTo>
                    <a:pt x="101" y="147"/>
                  </a:lnTo>
                  <a:lnTo>
                    <a:pt x="90" y="135"/>
                  </a:lnTo>
                  <a:lnTo>
                    <a:pt x="81" y="124"/>
                  </a:lnTo>
                  <a:lnTo>
                    <a:pt x="72" y="111"/>
                  </a:lnTo>
                  <a:lnTo>
                    <a:pt x="64" y="98"/>
                  </a:lnTo>
                  <a:lnTo>
                    <a:pt x="56" y="86"/>
                  </a:lnTo>
                  <a:lnTo>
                    <a:pt x="48" y="72"/>
                  </a:lnTo>
                  <a:lnTo>
                    <a:pt x="41" y="58"/>
                  </a:lnTo>
                  <a:lnTo>
                    <a:pt x="34" y="43"/>
                  </a:lnTo>
                  <a:lnTo>
                    <a:pt x="63" y="34"/>
                  </a:lnTo>
                  <a:lnTo>
                    <a:pt x="91" y="28"/>
                  </a:lnTo>
                  <a:lnTo>
                    <a:pt x="120" y="23"/>
                  </a:lnTo>
                  <a:lnTo>
                    <a:pt x="150" y="21"/>
                  </a:lnTo>
                  <a:lnTo>
                    <a:pt x="179" y="21"/>
                  </a:lnTo>
                  <a:lnTo>
                    <a:pt x="209" y="21"/>
                  </a:lnTo>
                  <a:lnTo>
                    <a:pt x="239" y="23"/>
                  </a:lnTo>
                  <a:lnTo>
                    <a:pt x="269" y="26"/>
                  </a:lnTo>
                  <a:lnTo>
                    <a:pt x="299" y="29"/>
                  </a:lnTo>
                  <a:lnTo>
                    <a:pt x="330" y="33"/>
                  </a:lnTo>
                  <a:lnTo>
                    <a:pt x="360" y="36"/>
                  </a:lnTo>
                  <a:lnTo>
                    <a:pt x="390" y="40"/>
                  </a:lnTo>
                  <a:lnTo>
                    <a:pt x="420" y="42"/>
                  </a:lnTo>
                  <a:lnTo>
                    <a:pt x="448" y="43"/>
                  </a:lnTo>
                  <a:lnTo>
                    <a:pt x="478" y="43"/>
                  </a:lnTo>
                  <a:lnTo>
                    <a:pt x="507" y="42"/>
                  </a:lnTo>
                  <a:lnTo>
                    <a:pt x="508" y="42"/>
                  </a:lnTo>
                  <a:lnTo>
                    <a:pt x="508" y="41"/>
                  </a:lnTo>
                  <a:lnTo>
                    <a:pt x="510" y="41"/>
                  </a:lnTo>
                  <a:lnTo>
                    <a:pt x="510" y="41"/>
                  </a:lnTo>
                  <a:lnTo>
                    <a:pt x="501" y="52"/>
                  </a:lnTo>
                  <a:lnTo>
                    <a:pt x="495" y="64"/>
                  </a:lnTo>
                  <a:lnTo>
                    <a:pt x="488" y="75"/>
                  </a:lnTo>
                  <a:lnTo>
                    <a:pt x="482" y="88"/>
                  </a:lnTo>
                  <a:lnTo>
                    <a:pt x="475" y="103"/>
                  </a:lnTo>
                  <a:lnTo>
                    <a:pt x="467" y="117"/>
                  </a:lnTo>
                  <a:lnTo>
                    <a:pt x="459" y="131"/>
                  </a:lnTo>
                  <a:lnTo>
                    <a:pt x="450" y="145"/>
                  </a:lnTo>
                  <a:lnTo>
                    <a:pt x="447" y="154"/>
                  </a:lnTo>
                  <a:lnTo>
                    <a:pt x="454" y="162"/>
                  </a:lnTo>
                  <a:lnTo>
                    <a:pt x="463" y="163"/>
                  </a:lnTo>
                  <a:lnTo>
                    <a:pt x="472" y="158"/>
                  </a:lnTo>
                  <a:lnTo>
                    <a:pt x="480" y="145"/>
                  </a:lnTo>
                  <a:lnTo>
                    <a:pt x="488" y="132"/>
                  </a:lnTo>
                  <a:lnTo>
                    <a:pt x="495" y="118"/>
                  </a:lnTo>
                  <a:lnTo>
                    <a:pt x="501" y="104"/>
                  </a:lnTo>
                  <a:lnTo>
                    <a:pt x="508" y="90"/>
                  </a:lnTo>
                  <a:lnTo>
                    <a:pt x="516" y="77"/>
                  </a:lnTo>
                  <a:lnTo>
                    <a:pt x="526" y="64"/>
                  </a:lnTo>
                  <a:lnTo>
                    <a:pt x="535" y="50"/>
                  </a:lnTo>
                  <a:lnTo>
                    <a:pt x="537" y="42"/>
                  </a:lnTo>
                  <a:lnTo>
                    <a:pt x="534" y="36"/>
                  </a:lnTo>
                  <a:lnTo>
                    <a:pt x="527" y="33"/>
                  </a:lnTo>
                  <a:lnTo>
                    <a:pt x="519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0" name="Freeform 39"/>
            <p:cNvSpPr>
              <a:spLocks/>
            </p:cNvSpPr>
            <p:nvPr/>
          </p:nvSpPr>
          <p:spPr bwMode="auto">
            <a:xfrm>
              <a:off x="2692" y="1583"/>
              <a:ext cx="166" cy="140"/>
            </a:xfrm>
            <a:custGeom>
              <a:avLst/>
              <a:gdLst>
                <a:gd name="T0" fmla="*/ 303 w 331"/>
                <a:gd name="T1" fmla="*/ 20 h 280"/>
                <a:gd name="T2" fmla="*/ 269 w 331"/>
                <a:gd name="T3" fmla="*/ 10 h 280"/>
                <a:gd name="T4" fmla="*/ 233 w 331"/>
                <a:gd name="T5" fmla="*/ 5 h 280"/>
                <a:gd name="T6" fmla="*/ 196 w 331"/>
                <a:gd name="T7" fmla="*/ 1 h 280"/>
                <a:gd name="T8" fmla="*/ 159 w 331"/>
                <a:gd name="T9" fmla="*/ 0 h 280"/>
                <a:gd name="T10" fmla="*/ 123 w 331"/>
                <a:gd name="T11" fmla="*/ 0 h 280"/>
                <a:gd name="T12" fmla="*/ 86 w 331"/>
                <a:gd name="T13" fmla="*/ 1 h 280"/>
                <a:gd name="T14" fmla="*/ 49 w 331"/>
                <a:gd name="T15" fmla="*/ 5 h 280"/>
                <a:gd name="T16" fmla="*/ 30 w 331"/>
                <a:gd name="T17" fmla="*/ 6 h 280"/>
                <a:gd name="T18" fmla="*/ 28 w 331"/>
                <a:gd name="T19" fmla="*/ 6 h 280"/>
                <a:gd name="T20" fmla="*/ 21 w 331"/>
                <a:gd name="T21" fmla="*/ 6 h 280"/>
                <a:gd name="T22" fmla="*/ 12 w 331"/>
                <a:gd name="T23" fmla="*/ 9 h 280"/>
                <a:gd name="T24" fmla="*/ 6 w 331"/>
                <a:gd name="T25" fmla="*/ 29 h 280"/>
                <a:gd name="T26" fmla="*/ 0 w 331"/>
                <a:gd name="T27" fmla="*/ 55 h 280"/>
                <a:gd name="T28" fmla="*/ 9 w 331"/>
                <a:gd name="T29" fmla="*/ 85 h 280"/>
                <a:gd name="T30" fmla="*/ 20 w 331"/>
                <a:gd name="T31" fmla="*/ 117 h 280"/>
                <a:gd name="T32" fmla="*/ 34 w 331"/>
                <a:gd name="T33" fmla="*/ 146 h 280"/>
                <a:gd name="T34" fmla="*/ 45 w 331"/>
                <a:gd name="T35" fmla="*/ 178 h 280"/>
                <a:gd name="T36" fmla="*/ 55 w 331"/>
                <a:gd name="T37" fmla="*/ 209 h 280"/>
                <a:gd name="T38" fmla="*/ 65 w 331"/>
                <a:gd name="T39" fmla="*/ 240 h 280"/>
                <a:gd name="T40" fmla="*/ 78 w 331"/>
                <a:gd name="T41" fmla="*/ 263 h 280"/>
                <a:gd name="T42" fmla="*/ 95 w 331"/>
                <a:gd name="T43" fmla="*/ 258 h 280"/>
                <a:gd name="T44" fmla="*/ 89 w 331"/>
                <a:gd name="T45" fmla="*/ 234 h 280"/>
                <a:gd name="T46" fmla="*/ 80 w 331"/>
                <a:gd name="T47" fmla="*/ 204 h 280"/>
                <a:gd name="T48" fmla="*/ 70 w 331"/>
                <a:gd name="T49" fmla="*/ 175 h 280"/>
                <a:gd name="T50" fmla="*/ 60 w 331"/>
                <a:gd name="T51" fmla="*/ 145 h 280"/>
                <a:gd name="T52" fmla="*/ 50 w 331"/>
                <a:gd name="T53" fmla="*/ 119 h 280"/>
                <a:gd name="T54" fmla="*/ 40 w 331"/>
                <a:gd name="T55" fmla="*/ 98 h 280"/>
                <a:gd name="T56" fmla="*/ 30 w 331"/>
                <a:gd name="T57" fmla="*/ 70 h 280"/>
                <a:gd name="T58" fmla="*/ 29 w 331"/>
                <a:gd name="T59" fmla="*/ 46 h 280"/>
                <a:gd name="T60" fmla="*/ 48 w 331"/>
                <a:gd name="T61" fmla="*/ 30 h 280"/>
                <a:gd name="T62" fmla="*/ 80 w 331"/>
                <a:gd name="T63" fmla="*/ 28 h 280"/>
                <a:gd name="T64" fmla="*/ 113 w 331"/>
                <a:gd name="T65" fmla="*/ 25 h 280"/>
                <a:gd name="T66" fmla="*/ 148 w 331"/>
                <a:gd name="T67" fmla="*/ 24 h 280"/>
                <a:gd name="T68" fmla="*/ 182 w 331"/>
                <a:gd name="T69" fmla="*/ 24 h 280"/>
                <a:gd name="T70" fmla="*/ 216 w 331"/>
                <a:gd name="T71" fmla="*/ 25 h 280"/>
                <a:gd name="T72" fmla="*/ 249 w 331"/>
                <a:gd name="T73" fmla="*/ 30 h 280"/>
                <a:gd name="T74" fmla="*/ 280 w 331"/>
                <a:gd name="T75" fmla="*/ 38 h 280"/>
                <a:gd name="T76" fmla="*/ 298 w 331"/>
                <a:gd name="T77" fmla="*/ 44 h 280"/>
                <a:gd name="T78" fmla="*/ 302 w 331"/>
                <a:gd name="T79" fmla="*/ 45 h 280"/>
                <a:gd name="T80" fmla="*/ 305 w 331"/>
                <a:gd name="T81" fmla="*/ 46 h 280"/>
                <a:gd name="T82" fmla="*/ 303 w 331"/>
                <a:gd name="T83" fmla="*/ 46 h 280"/>
                <a:gd name="T84" fmla="*/ 302 w 331"/>
                <a:gd name="T85" fmla="*/ 57 h 280"/>
                <a:gd name="T86" fmla="*/ 299 w 331"/>
                <a:gd name="T87" fmla="*/ 74 h 280"/>
                <a:gd name="T88" fmla="*/ 287 w 331"/>
                <a:gd name="T89" fmla="*/ 93 h 280"/>
                <a:gd name="T90" fmla="*/ 270 w 331"/>
                <a:gd name="T91" fmla="*/ 121 h 280"/>
                <a:gd name="T92" fmla="*/ 257 w 331"/>
                <a:gd name="T93" fmla="*/ 170 h 280"/>
                <a:gd name="T94" fmla="*/ 247 w 331"/>
                <a:gd name="T95" fmla="*/ 234 h 280"/>
                <a:gd name="T96" fmla="*/ 249 w 331"/>
                <a:gd name="T97" fmla="*/ 277 h 280"/>
                <a:gd name="T98" fmla="*/ 268 w 331"/>
                <a:gd name="T99" fmla="*/ 277 h 280"/>
                <a:gd name="T100" fmla="*/ 271 w 331"/>
                <a:gd name="T101" fmla="*/ 238 h 280"/>
                <a:gd name="T102" fmla="*/ 279 w 331"/>
                <a:gd name="T103" fmla="*/ 172 h 280"/>
                <a:gd name="T104" fmla="*/ 297 w 331"/>
                <a:gd name="T105" fmla="*/ 129 h 280"/>
                <a:gd name="T106" fmla="*/ 309 w 331"/>
                <a:gd name="T107" fmla="*/ 104 h 280"/>
                <a:gd name="T108" fmla="*/ 321 w 331"/>
                <a:gd name="T109" fmla="*/ 80 h 280"/>
                <a:gd name="T110" fmla="*/ 329 w 331"/>
                <a:gd name="T111" fmla="*/ 52 h 280"/>
                <a:gd name="T112" fmla="*/ 330 w 331"/>
                <a:gd name="T113" fmla="*/ 32 h 280"/>
                <a:gd name="T114" fmla="*/ 325 w 331"/>
                <a:gd name="T115" fmla="*/ 2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1" h="280">
                  <a:moveTo>
                    <a:pt x="321" y="25"/>
                  </a:moveTo>
                  <a:lnTo>
                    <a:pt x="303" y="20"/>
                  </a:lnTo>
                  <a:lnTo>
                    <a:pt x="286" y="15"/>
                  </a:lnTo>
                  <a:lnTo>
                    <a:pt x="269" y="10"/>
                  </a:lnTo>
                  <a:lnTo>
                    <a:pt x="250" y="7"/>
                  </a:lnTo>
                  <a:lnTo>
                    <a:pt x="233" y="5"/>
                  </a:lnTo>
                  <a:lnTo>
                    <a:pt x="215" y="2"/>
                  </a:lnTo>
                  <a:lnTo>
                    <a:pt x="196" y="1"/>
                  </a:lnTo>
                  <a:lnTo>
                    <a:pt x="178" y="0"/>
                  </a:lnTo>
                  <a:lnTo>
                    <a:pt x="159" y="0"/>
                  </a:lnTo>
                  <a:lnTo>
                    <a:pt x="141" y="0"/>
                  </a:lnTo>
                  <a:lnTo>
                    <a:pt x="123" y="0"/>
                  </a:lnTo>
                  <a:lnTo>
                    <a:pt x="104" y="1"/>
                  </a:lnTo>
                  <a:lnTo>
                    <a:pt x="86" y="1"/>
                  </a:lnTo>
                  <a:lnTo>
                    <a:pt x="67" y="4"/>
                  </a:lnTo>
                  <a:lnTo>
                    <a:pt x="49" y="5"/>
                  </a:lnTo>
                  <a:lnTo>
                    <a:pt x="32" y="6"/>
                  </a:lnTo>
                  <a:lnTo>
                    <a:pt x="30" y="6"/>
                  </a:lnTo>
                  <a:lnTo>
                    <a:pt x="29" y="6"/>
                  </a:lnTo>
                  <a:lnTo>
                    <a:pt x="28" y="6"/>
                  </a:lnTo>
                  <a:lnTo>
                    <a:pt x="27" y="7"/>
                  </a:lnTo>
                  <a:lnTo>
                    <a:pt x="21" y="6"/>
                  </a:lnTo>
                  <a:lnTo>
                    <a:pt x="17" y="6"/>
                  </a:lnTo>
                  <a:lnTo>
                    <a:pt x="12" y="9"/>
                  </a:lnTo>
                  <a:lnTo>
                    <a:pt x="10" y="15"/>
                  </a:lnTo>
                  <a:lnTo>
                    <a:pt x="6" y="29"/>
                  </a:lnTo>
                  <a:lnTo>
                    <a:pt x="3" y="42"/>
                  </a:lnTo>
                  <a:lnTo>
                    <a:pt x="0" y="55"/>
                  </a:lnTo>
                  <a:lnTo>
                    <a:pt x="3" y="69"/>
                  </a:lnTo>
                  <a:lnTo>
                    <a:pt x="9" y="85"/>
                  </a:lnTo>
                  <a:lnTo>
                    <a:pt x="14" y="102"/>
                  </a:lnTo>
                  <a:lnTo>
                    <a:pt x="20" y="117"/>
                  </a:lnTo>
                  <a:lnTo>
                    <a:pt x="27" y="131"/>
                  </a:lnTo>
                  <a:lnTo>
                    <a:pt x="34" y="146"/>
                  </a:lnTo>
                  <a:lnTo>
                    <a:pt x="40" y="161"/>
                  </a:lnTo>
                  <a:lnTo>
                    <a:pt x="45" y="178"/>
                  </a:lnTo>
                  <a:lnTo>
                    <a:pt x="50" y="193"/>
                  </a:lnTo>
                  <a:lnTo>
                    <a:pt x="55" y="209"/>
                  </a:lnTo>
                  <a:lnTo>
                    <a:pt x="60" y="224"/>
                  </a:lnTo>
                  <a:lnTo>
                    <a:pt x="65" y="240"/>
                  </a:lnTo>
                  <a:lnTo>
                    <a:pt x="71" y="255"/>
                  </a:lnTo>
                  <a:lnTo>
                    <a:pt x="78" y="263"/>
                  </a:lnTo>
                  <a:lnTo>
                    <a:pt x="88" y="264"/>
                  </a:lnTo>
                  <a:lnTo>
                    <a:pt x="95" y="258"/>
                  </a:lnTo>
                  <a:lnTo>
                    <a:pt x="95" y="249"/>
                  </a:lnTo>
                  <a:lnTo>
                    <a:pt x="89" y="234"/>
                  </a:lnTo>
                  <a:lnTo>
                    <a:pt x="85" y="219"/>
                  </a:lnTo>
                  <a:lnTo>
                    <a:pt x="80" y="204"/>
                  </a:lnTo>
                  <a:lnTo>
                    <a:pt x="75" y="189"/>
                  </a:lnTo>
                  <a:lnTo>
                    <a:pt x="70" y="175"/>
                  </a:lnTo>
                  <a:lnTo>
                    <a:pt x="65" y="160"/>
                  </a:lnTo>
                  <a:lnTo>
                    <a:pt x="60" y="145"/>
                  </a:lnTo>
                  <a:lnTo>
                    <a:pt x="55" y="130"/>
                  </a:lnTo>
                  <a:lnTo>
                    <a:pt x="50" y="119"/>
                  </a:lnTo>
                  <a:lnTo>
                    <a:pt x="44" y="108"/>
                  </a:lnTo>
                  <a:lnTo>
                    <a:pt x="40" y="98"/>
                  </a:lnTo>
                  <a:lnTo>
                    <a:pt x="35" y="87"/>
                  </a:lnTo>
                  <a:lnTo>
                    <a:pt x="30" y="70"/>
                  </a:lnTo>
                  <a:lnTo>
                    <a:pt x="28" y="58"/>
                  </a:lnTo>
                  <a:lnTo>
                    <a:pt x="29" y="46"/>
                  </a:lnTo>
                  <a:lnTo>
                    <a:pt x="32" y="31"/>
                  </a:lnTo>
                  <a:lnTo>
                    <a:pt x="48" y="30"/>
                  </a:lnTo>
                  <a:lnTo>
                    <a:pt x="64" y="29"/>
                  </a:lnTo>
                  <a:lnTo>
                    <a:pt x="80" y="28"/>
                  </a:lnTo>
                  <a:lnTo>
                    <a:pt x="97" y="27"/>
                  </a:lnTo>
                  <a:lnTo>
                    <a:pt x="113" y="25"/>
                  </a:lnTo>
                  <a:lnTo>
                    <a:pt x="131" y="24"/>
                  </a:lnTo>
                  <a:lnTo>
                    <a:pt x="148" y="24"/>
                  </a:lnTo>
                  <a:lnTo>
                    <a:pt x="165" y="23"/>
                  </a:lnTo>
                  <a:lnTo>
                    <a:pt x="182" y="24"/>
                  </a:lnTo>
                  <a:lnTo>
                    <a:pt x="200" y="24"/>
                  </a:lnTo>
                  <a:lnTo>
                    <a:pt x="216" y="25"/>
                  </a:lnTo>
                  <a:lnTo>
                    <a:pt x="233" y="28"/>
                  </a:lnTo>
                  <a:lnTo>
                    <a:pt x="249" y="30"/>
                  </a:lnTo>
                  <a:lnTo>
                    <a:pt x="265" y="34"/>
                  </a:lnTo>
                  <a:lnTo>
                    <a:pt x="280" y="38"/>
                  </a:lnTo>
                  <a:lnTo>
                    <a:pt x="295" y="43"/>
                  </a:lnTo>
                  <a:lnTo>
                    <a:pt x="298" y="44"/>
                  </a:lnTo>
                  <a:lnTo>
                    <a:pt x="300" y="44"/>
                  </a:lnTo>
                  <a:lnTo>
                    <a:pt x="302" y="45"/>
                  </a:lnTo>
                  <a:lnTo>
                    <a:pt x="305" y="45"/>
                  </a:lnTo>
                  <a:lnTo>
                    <a:pt x="305" y="46"/>
                  </a:lnTo>
                  <a:lnTo>
                    <a:pt x="305" y="46"/>
                  </a:lnTo>
                  <a:lnTo>
                    <a:pt x="303" y="46"/>
                  </a:lnTo>
                  <a:lnTo>
                    <a:pt x="303" y="47"/>
                  </a:lnTo>
                  <a:lnTo>
                    <a:pt x="302" y="57"/>
                  </a:lnTo>
                  <a:lnTo>
                    <a:pt x="301" y="66"/>
                  </a:lnTo>
                  <a:lnTo>
                    <a:pt x="299" y="74"/>
                  </a:lnTo>
                  <a:lnTo>
                    <a:pt x="295" y="81"/>
                  </a:lnTo>
                  <a:lnTo>
                    <a:pt x="287" y="93"/>
                  </a:lnTo>
                  <a:lnTo>
                    <a:pt x="278" y="107"/>
                  </a:lnTo>
                  <a:lnTo>
                    <a:pt x="270" y="121"/>
                  </a:lnTo>
                  <a:lnTo>
                    <a:pt x="264" y="136"/>
                  </a:lnTo>
                  <a:lnTo>
                    <a:pt x="257" y="170"/>
                  </a:lnTo>
                  <a:lnTo>
                    <a:pt x="252" y="202"/>
                  </a:lnTo>
                  <a:lnTo>
                    <a:pt x="247" y="234"/>
                  </a:lnTo>
                  <a:lnTo>
                    <a:pt x="246" y="268"/>
                  </a:lnTo>
                  <a:lnTo>
                    <a:pt x="249" y="277"/>
                  </a:lnTo>
                  <a:lnTo>
                    <a:pt x="259" y="280"/>
                  </a:lnTo>
                  <a:lnTo>
                    <a:pt x="268" y="277"/>
                  </a:lnTo>
                  <a:lnTo>
                    <a:pt x="271" y="268"/>
                  </a:lnTo>
                  <a:lnTo>
                    <a:pt x="271" y="238"/>
                  </a:lnTo>
                  <a:lnTo>
                    <a:pt x="273" y="204"/>
                  </a:lnTo>
                  <a:lnTo>
                    <a:pt x="279" y="172"/>
                  </a:lnTo>
                  <a:lnTo>
                    <a:pt x="290" y="143"/>
                  </a:lnTo>
                  <a:lnTo>
                    <a:pt x="297" y="129"/>
                  </a:lnTo>
                  <a:lnTo>
                    <a:pt x="303" y="117"/>
                  </a:lnTo>
                  <a:lnTo>
                    <a:pt x="309" y="104"/>
                  </a:lnTo>
                  <a:lnTo>
                    <a:pt x="315" y="91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9" y="52"/>
                  </a:lnTo>
                  <a:lnTo>
                    <a:pt x="331" y="37"/>
                  </a:lnTo>
                  <a:lnTo>
                    <a:pt x="330" y="32"/>
                  </a:lnTo>
                  <a:lnTo>
                    <a:pt x="328" y="29"/>
                  </a:lnTo>
                  <a:lnTo>
                    <a:pt x="325" y="27"/>
                  </a:lnTo>
                  <a:lnTo>
                    <a:pt x="321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1" name="Freeform 40"/>
            <p:cNvSpPr>
              <a:spLocks/>
            </p:cNvSpPr>
            <p:nvPr/>
          </p:nvSpPr>
          <p:spPr bwMode="auto">
            <a:xfrm>
              <a:off x="2383" y="1705"/>
              <a:ext cx="505" cy="43"/>
            </a:xfrm>
            <a:custGeom>
              <a:avLst/>
              <a:gdLst>
                <a:gd name="T0" fmla="*/ 996 w 1010"/>
                <a:gd name="T1" fmla="*/ 22 h 88"/>
                <a:gd name="T2" fmla="*/ 925 w 1010"/>
                <a:gd name="T3" fmla="*/ 16 h 88"/>
                <a:gd name="T4" fmla="*/ 863 w 1010"/>
                <a:gd name="T5" fmla="*/ 20 h 88"/>
                <a:gd name="T6" fmla="*/ 820 w 1010"/>
                <a:gd name="T7" fmla="*/ 12 h 88"/>
                <a:gd name="T8" fmla="*/ 789 w 1010"/>
                <a:gd name="T9" fmla="*/ 14 h 88"/>
                <a:gd name="T10" fmla="*/ 760 w 1010"/>
                <a:gd name="T11" fmla="*/ 14 h 88"/>
                <a:gd name="T12" fmla="*/ 726 w 1010"/>
                <a:gd name="T13" fmla="*/ 7 h 88"/>
                <a:gd name="T14" fmla="*/ 684 w 1010"/>
                <a:gd name="T15" fmla="*/ 14 h 88"/>
                <a:gd name="T16" fmla="*/ 646 w 1010"/>
                <a:gd name="T17" fmla="*/ 6 h 88"/>
                <a:gd name="T18" fmla="*/ 608 w 1010"/>
                <a:gd name="T19" fmla="*/ 7 h 88"/>
                <a:gd name="T20" fmla="*/ 568 w 1010"/>
                <a:gd name="T21" fmla="*/ 16 h 88"/>
                <a:gd name="T22" fmla="*/ 532 w 1010"/>
                <a:gd name="T23" fmla="*/ 8 h 88"/>
                <a:gd name="T24" fmla="*/ 489 w 1010"/>
                <a:gd name="T25" fmla="*/ 13 h 88"/>
                <a:gd name="T26" fmla="*/ 447 w 1010"/>
                <a:gd name="T27" fmla="*/ 20 h 88"/>
                <a:gd name="T28" fmla="*/ 409 w 1010"/>
                <a:gd name="T29" fmla="*/ 16 h 88"/>
                <a:gd name="T30" fmla="*/ 352 w 1010"/>
                <a:gd name="T31" fmla="*/ 6 h 88"/>
                <a:gd name="T32" fmla="*/ 282 w 1010"/>
                <a:gd name="T33" fmla="*/ 3 h 88"/>
                <a:gd name="T34" fmla="*/ 199 w 1010"/>
                <a:gd name="T35" fmla="*/ 13 h 88"/>
                <a:gd name="T36" fmla="*/ 134 w 1010"/>
                <a:gd name="T37" fmla="*/ 11 h 88"/>
                <a:gd name="T38" fmla="*/ 94 w 1010"/>
                <a:gd name="T39" fmla="*/ 6 h 88"/>
                <a:gd name="T40" fmla="*/ 52 w 1010"/>
                <a:gd name="T41" fmla="*/ 19 h 88"/>
                <a:gd name="T42" fmla="*/ 4 w 1010"/>
                <a:gd name="T43" fmla="*/ 22 h 88"/>
                <a:gd name="T44" fmla="*/ 4 w 1010"/>
                <a:gd name="T45" fmla="*/ 44 h 88"/>
                <a:gd name="T46" fmla="*/ 1 w 1010"/>
                <a:gd name="T47" fmla="*/ 67 h 88"/>
                <a:gd name="T48" fmla="*/ 14 w 1010"/>
                <a:gd name="T49" fmla="*/ 88 h 88"/>
                <a:gd name="T50" fmla="*/ 28 w 1010"/>
                <a:gd name="T51" fmla="*/ 67 h 88"/>
                <a:gd name="T52" fmla="*/ 29 w 1010"/>
                <a:gd name="T53" fmla="*/ 46 h 88"/>
                <a:gd name="T54" fmla="*/ 45 w 1010"/>
                <a:gd name="T55" fmla="*/ 48 h 88"/>
                <a:gd name="T56" fmla="*/ 71 w 1010"/>
                <a:gd name="T57" fmla="*/ 43 h 88"/>
                <a:gd name="T58" fmla="*/ 112 w 1010"/>
                <a:gd name="T59" fmla="*/ 36 h 88"/>
                <a:gd name="T60" fmla="*/ 168 w 1010"/>
                <a:gd name="T61" fmla="*/ 40 h 88"/>
                <a:gd name="T62" fmla="*/ 244 w 1010"/>
                <a:gd name="T63" fmla="*/ 37 h 88"/>
                <a:gd name="T64" fmla="*/ 320 w 1010"/>
                <a:gd name="T65" fmla="*/ 31 h 88"/>
                <a:gd name="T66" fmla="*/ 400 w 1010"/>
                <a:gd name="T67" fmla="*/ 41 h 88"/>
                <a:gd name="T68" fmla="*/ 480 w 1010"/>
                <a:gd name="T69" fmla="*/ 43 h 88"/>
                <a:gd name="T70" fmla="*/ 533 w 1010"/>
                <a:gd name="T71" fmla="*/ 38 h 88"/>
                <a:gd name="T72" fmla="*/ 567 w 1010"/>
                <a:gd name="T73" fmla="*/ 46 h 88"/>
                <a:gd name="T74" fmla="*/ 613 w 1010"/>
                <a:gd name="T75" fmla="*/ 34 h 88"/>
                <a:gd name="T76" fmla="*/ 655 w 1010"/>
                <a:gd name="T77" fmla="*/ 35 h 88"/>
                <a:gd name="T78" fmla="*/ 688 w 1010"/>
                <a:gd name="T79" fmla="*/ 46 h 88"/>
                <a:gd name="T80" fmla="*/ 712 w 1010"/>
                <a:gd name="T81" fmla="*/ 36 h 88"/>
                <a:gd name="T82" fmla="*/ 734 w 1010"/>
                <a:gd name="T83" fmla="*/ 33 h 88"/>
                <a:gd name="T84" fmla="*/ 759 w 1010"/>
                <a:gd name="T85" fmla="*/ 43 h 88"/>
                <a:gd name="T86" fmla="*/ 791 w 1010"/>
                <a:gd name="T87" fmla="*/ 41 h 88"/>
                <a:gd name="T88" fmla="*/ 826 w 1010"/>
                <a:gd name="T89" fmla="*/ 40 h 88"/>
                <a:gd name="T90" fmla="*/ 859 w 1010"/>
                <a:gd name="T91" fmla="*/ 44 h 88"/>
                <a:gd name="T92" fmla="*/ 895 w 1010"/>
                <a:gd name="T93" fmla="*/ 46 h 88"/>
                <a:gd name="T94" fmla="*/ 936 w 1010"/>
                <a:gd name="T95" fmla="*/ 41 h 88"/>
                <a:gd name="T96" fmla="*/ 978 w 1010"/>
                <a:gd name="T97" fmla="*/ 43 h 88"/>
                <a:gd name="T98" fmla="*/ 992 w 1010"/>
                <a:gd name="T99" fmla="*/ 80 h 88"/>
                <a:gd name="T100" fmla="*/ 1008 w 1010"/>
                <a:gd name="T101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10" h="88">
                  <a:moveTo>
                    <a:pt x="1006" y="31"/>
                  </a:moveTo>
                  <a:lnTo>
                    <a:pt x="1004" y="28"/>
                  </a:lnTo>
                  <a:lnTo>
                    <a:pt x="1002" y="26"/>
                  </a:lnTo>
                  <a:lnTo>
                    <a:pt x="999" y="23"/>
                  </a:lnTo>
                  <a:lnTo>
                    <a:pt x="996" y="22"/>
                  </a:lnTo>
                  <a:lnTo>
                    <a:pt x="981" y="19"/>
                  </a:lnTo>
                  <a:lnTo>
                    <a:pt x="968" y="16"/>
                  </a:lnTo>
                  <a:lnTo>
                    <a:pt x="953" y="15"/>
                  </a:lnTo>
                  <a:lnTo>
                    <a:pt x="939" y="15"/>
                  </a:lnTo>
                  <a:lnTo>
                    <a:pt x="925" y="16"/>
                  </a:lnTo>
                  <a:lnTo>
                    <a:pt x="910" y="16"/>
                  </a:lnTo>
                  <a:lnTo>
                    <a:pt x="896" y="19"/>
                  </a:lnTo>
                  <a:lnTo>
                    <a:pt x="880" y="20"/>
                  </a:lnTo>
                  <a:lnTo>
                    <a:pt x="872" y="21"/>
                  </a:lnTo>
                  <a:lnTo>
                    <a:pt x="863" y="20"/>
                  </a:lnTo>
                  <a:lnTo>
                    <a:pt x="855" y="20"/>
                  </a:lnTo>
                  <a:lnTo>
                    <a:pt x="845" y="18"/>
                  </a:lnTo>
                  <a:lnTo>
                    <a:pt x="837" y="15"/>
                  </a:lnTo>
                  <a:lnTo>
                    <a:pt x="828" y="14"/>
                  </a:lnTo>
                  <a:lnTo>
                    <a:pt x="820" y="12"/>
                  </a:lnTo>
                  <a:lnTo>
                    <a:pt x="812" y="10"/>
                  </a:lnTo>
                  <a:lnTo>
                    <a:pt x="806" y="10"/>
                  </a:lnTo>
                  <a:lnTo>
                    <a:pt x="800" y="10"/>
                  </a:lnTo>
                  <a:lnTo>
                    <a:pt x="795" y="12"/>
                  </a:lnTo>
                  <a:lnTo>
                    <a:pt x="789" y="14"/>
                  </a:lnTo>
                  <a:lnTo>
                    <a:pt x="783" y="16"/>
                  </a:lnTo>
                  <a:lnTo>
                    <a:pt x="777" y="18"/>
                  </a:lnTo>
                  <a:lnTo>
                    <a:pt x="773" y="19"/>
                  </a:lnTo>
                  <a:lnTo>
                    <a:pt x="768" y="18"/>
                  </a:lnTo>
                  <a:lnTo>
                    <a:pt x="760" y="14"/>
                  </a:lnTo>
                  <a:lnTo>
                    <a:pt x="752" y="12"/>
                  </a:lnTo>
                  <a:lnTo>
                    <a:pt x="745" y="10"/>
                  </a:lnTo>
                  <a:lnTo>
                    <a:pt x="739" y="7"/>
                  </a:lnTo>
                  <a:lnTo>
                    <a:pt x="733" y="7"/>
                  </a:lnTo>
                  <a:lnTo>
                    <a:pt x="726" y="7"/>
                  </a:lnTo>
                  <a:lnTo>
                    <a:pt x="719" y="8"/>
                  </a:lnTo>
                  <a:lnTo>
                    <a:pt x="711" y="11"/>
                  </a:lnTo>
                  <a:lnTo>
                    <a:pt x="700" y="14"/>
                  </a:lnTo>
                  <a:lnTo>
                    <a:pt x="691" y="15"/>
                  </a:lnTo>
                  <a:lnTo>
                    <a:pt x="684" y="14"/>
                  </a:lnTo>
                  <a:lnTo>
                    <a:pt x="677" y="13"/>
                  </a:lnTo>
                  <a:lnTo>
                    <a:pt x="671" y="11"/>
                  </a:lnTo>
                  <a:lnTo>
                    <a:pt x="665" y="8"/>
                  </a:lnTo>
                  <a:lnTo>
                    <a:pt x="655" y="6"/>
                  </a:lnTo>
                  <a:lnTo>
                    <a:pt x="646" y="6"/>
                  </a:lnTo>
                  <a:lnTo>
                    <a:pt x="638" y="6"/>
                  </a:lnTo>
                  <a:lnTo>
                    <a:pt x="631" y="6"/>
                  </a:lnTo>
                  <a:lnTo>
                    <a:pt x="623" y="6"/>
                  </a:lnTo>
                  <a:lnTo>
                    <a:pt x="616" y="7"/>
                  </a:lnTo>
                  <a:lnTo>
                    <a:pt x="608" y="7"/>
                  </a:lnTo>
                  <a:lnTo>
                    <a:pt x="601" y="10"/>
                  </a:lnTo>
                  <a:lnTo>
                    <a:pt x="593" y="11"/>
                  </a:lnTo>
                  <a:lnTo>
                    <a:pt x="586" y="13"/>
                  </a:lnTo>
                  <a:lnTo>
                    <a:pt x="576" y="15"/>
                  </a:lnTo>
                  <a:lnTo>
                    <a:pt x="568" y="16"/>
                  </a:lnTo>
                  <a:lnTo>
                    <a:pt x="561" y="15"/>
                  </a:lnTo>
                  <a:lnTo>
                    <a:pt x="554" y="13"/>
                  </a:lnTo>
                  <a:lnTo>
                    <a:pt x="547" y="12"/>
                  </a:lnTo>
                  <a:lnTo>
                    <a:pt x="540" y="10"/>
                  </a:lnTo>
                  <a:lnTo>
                    <a:pt x="532" y="8"/>
                  </a:lnTo>
                  <a:lnTo>
                    <a:pt x="523" y="7"/>
                  </a:lnTo>
                  <a:lnTo>
                    <a:pt x="515" y="7"/>
                  </a:lnTo>
                  <a:lnTo>
                    <a:pt x="506" y="10"/>
                  </a:lnTo>
                  <a:lnTo>
                    <a:pt x="498" y="11"/>
                  </a:lnTo>
                  <a:lnTo>
                    <a:pt x="489" y="13"/>
                  </a:lnTo>
                  <a:lnTo>
                    <a:pt x="480" y="16"/>
                  </a:lnTo>
                  <a:lnTo>
                    <a:pt x="472" y="18"/>
                  </a:lnTo>
                  <a:lnTo>
                    <a:pt x="463" y="20"/>
                  </a:lnTo>
                  <a:lnTo>
                    <a:pt x="455" y="20"/>
                  </a:lnTo>
                  <a:lnTo>
                    <a:pt x="447" y="20"/>
                  </a:lnTo>
                  <a:lnTo>
                    <a:pt x="440" y="20"/>
                  </a:lnTo>
                  <a:lnTo>
                    <a:pt x="432" y="19"/>
                  </a:lnTo>
                  <a:lnTo>
                    <a:pt x="424" y="19"/>
                  </a:lnTo>
                  <a:lnTo>
                    <a:pt x="416" y="18"/>
                  </a:lnTo>
                  <a:lnTo>
                    <a:pt x="409" y="16"/>
                  </a:lnTo>
                  <a:lnTo>
                    <a:pt x="401" y="15"/>
                  </a:lnTo>
                  <a:lnTo>
                    <a:pt x="394" y="14"/>
                  </a:lnTo>
                  <a:lnTo>
                    <a:pt x="381" y="12"/>
                  </a:lnTo>
                  <a:lnTo>
                    <a:pt x="367" y="10"/>
                  </a:lnTo>
                  <a:lnTo>
                    <a:pt x="352" y="6"/>
                  </a:lnTo>
                  <a:lnTo>
                    <a:pt x="337" y="4"/>
                  </a:lnTo>
                  <a:lnTo>
                    <a:pt x="322" y="1"/>
                  </a:lnTo>
                  <a:lnTo>
                    <a:pt x="307" y="0"/>
                  </a:lnTo>
                  <a:lnTo>
                    <a:pt x="294" y="1"/>
                  </a:lnTo>
                  <a:lnTo>
                    <a:pt x="282" y="3"/>
                  </a:lnTo>
                  <a:lnTo>
                    <a:pt x="266" y="6"/>
                  </a:lnTo>
                  <a:lnTo>
                    <a:pt x="249" y="8"/>
                  </a:lnTo>
                  <a:lnTo>
                    <a:pt x="233" y="11"/>
                  </a:lnTo>
                  <a:lnTo>
                    <a:pt x="215" y="12"/>
                  </a:lnTo>
                  <a:lnTo>
                    <a:pt x="199" y="13"/>
                  </a:lnTo>
                  <a:lnTo>
                    <a:pt x="182" y="13"/>
                  </a:lnTo>
                  <a:lnTo>
                    <a:pt x="166" y="13"/>
                  </a:lnTo>
                  <a:lnTo>
                    <a:pt x="148" y="13"/>
                  </a:lnTo>
                  <a:lnTo>
                    <a:pt x="142" y="12"/>
                  </a:lnTo>
                  <a:lnTo>
                    <a:pt x="134" y="11"/>
                  </a:lnTo>
                  <a:lnTo>
                    <a:pt x="125" y="10"/>
                  </a:lnTo>
                  <a:lnTo>
                    <a:pt x="117" y="7"/>
                  </a:lnTo>
                  <a:lnTo>
                    <a:pt x="109" y="6"/>
                  </a:lnTo>
                  <a:lnTo>
                    <a:pt x="102" y="6"/>
                  </a:lnTo>
                  <a:lnTo>
                    <a:pt x="94" y="6"/>
                  </a:lnTo>
                  <a:lnTo>
                    <a:pt x="89" y="7"/>
                  </a:lnTo>
                  <a:lnTo>
                    <a:pt x="78" y="12"/>
                  </a:lnTo>
                  <a:lnTo>
                    <a:pt x="69" y="15"/>
                  </a:lnTo>
                  <a:lnTo>
                    <a:pt x="60" y="18"/>
                  </a:lnTo>
                  <a:lnTo>
                    <a:pt x="52" y="19"/>
                  </a:lnTo>
                  <a:lnTo>
                    <a:pt x="43" y="20"/>
                  </a:lnTo>
                  <a:lnTo>
                    <a:pt x="33" y="21"/>
                  </a:lnTo>
                  <a:lnTo>
                    <a:pt x="24" y="21"/>
                  </a:lnTo>
                  <a:lnTo>
                    <a:pt x="13" y="20"/>
                  </a:lnTo>
                  <a:lnTo>
                    <a:pt x="4" y="22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4" y="42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2" y="53"/>
                  </a:lnTo>
                  <a:lnTo>
                    <a:pt x="2" y="60"/>
                  </a:lnTo>
                  <a:lnTo>
                    <a:pt x="1" y="67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3"/>
                  </a:lnTo>
                  <a:lnTo>
                    <a:pt x="9" y="87"/>
                  </a:lnTo>
                  <a:lnTo>
                    <a:pt x="14" y="88"/>
                  </a:lnTo>
                  <a:lnTo>
                    <a:pt x="18" y="87"/>
                  </a:lnTo>
                  <a:lnTo>
                    <a:pt x="22" y="83"/>
                  </a:lnTo>
                  <a:lnTo>
                    <a:pt x="25" y="79"/>
                  </a:lnTo>
                  <a:lnTo>
                    <a:pt x="26" y="74"/>
                  </a:lnTo>
                  <a:lnTo>
                    <a:pt x="28" y="67"/>
                  </a:lnTo>
                  <a:lnTo>
                    <a:pt x="28" y="60"/>
                  </a:lnTo>
                  <a:lnTo>
                    <a:pt x="28" y="53"/>
                  </a:lnTo>
                  <a:lnTo>
                    <a:pt x="29" y="48"/>
                  </a:lnTo>
                  <a:lnTo>
                    <a:pt x="29" y="46"/>
                  </a:lnTo>
                  <a:lnTo>
                    <a:pt x="29" y="46"/>
                  </a:lnTo>
                  <a:lnTo>
                    <a:pt x="29" y="46"/>
                  </a:lnTo>
                  <a:lnTo>
                    <a:pt x="29" y="46"/>
                  </a:lnTo>
                  <a:lnTo>
                    <a:pt x="34" y="48"/>
                  </a:lnTo>
                  <a:lnTo>
                    <a:pt x="39" y="48"/>
                  </a:lnTo>
                  <a:lnTo>
                    <a:pt x="45" y="48"/>
                  </a:lnTo>
                  <a:lnTo>
                    <a:pt x="51" y="48"/>
                  </a:lnTo>
                  <a:lnTo>
                    <a:pt x="55" y="48"/>
                  </a:lnTo>
                  <a:lnTo>
                    <a:pt x="61" y="46"/>
                  </a:lnTo>
                  <a:lnTo>
                    <a:pt x="66" y="45"/>
                  </a:lnTo>
                  <a:lnTo>
                    <a:pt x="71" y="43"/>
                  </a:lnTo>
                  <a:lnTo>
                    <a:pt x="81" y="40"/>
                  </a:lnTo>
                  <a:lnTo>
                    <a:pt x="89" y="37"/>
                  </a:lnTo>
                  <a:lnTo>
                    <a:pt x="97" y="37"/>
                  </a:lnTo>
                  <a:lnTo>
                    <a:pt x="105" y="36"/>
                  </a:lnTo>
                  <a:lnTo>
                    <a:pt x="112" y="36"/>
                  </a:lnTo>
                  <a:lnTo>
                    <a:pt x="120" y="37"/>
                  </a:lnTo>
                  <a:lnTo>
                    <a:pt x="129" y="38"/>
                  </a:lnTo>
                  <a:lnTo>
                    <a:pt x="138" y="38"/>
                  </a:lnTo>
                  <a:lnTo>
                    <a:pt x="153" y="38"/>
                  </a:lnTo>
                  <a:lnTo>
                    <a:pt x="168" y="40"/>
                  </a:lnTo>
                  <a:lnTo>
                    <a:pt x="183" y="40"/>
                  </a:lnTo>
                  <a:lnTo>
                    <a:pt x="198" y="40"/>
                  </a:lnTo>
                  <a:lnTo>
                    <a:pt x="214" y="40"/>
                  </a:lnTo>
                  <a:lnTo>
                    <a:pt x="229" y="38"/>
                  </a:lnTo>
                  <a:lnTo>
                    <a:pt x="244" y="37"/>
                  </a:lnTo>
                  <a:lnTo>
                    <a:pt x="258" y="35"/>
                  </a:lnTo>
                  <a:lnTo>
                    <a:pt x="274" y="33"/>
                  </a:lnTo>
                  <a:lnTo>
                    <a:pt x="289" y="30"/>
                  </a:lnTo>
                  <a:lnTo>
                    <a:pt x="305" y="30"/>
                  </a:lnTo>
                  <a:lnTo>
                    <a:pt x="320" y="31"/>
                  </a:lnTo>
                  <a:lnTo>
                    <a:pt x="336" y="33"/>
                  </a:lnTo>
                  <a:lnTo>
                    <a:pt x="352" y="34"/>
                  </a:lnTo>
                  <a:lnTo>
                    <a:pt x="369" y="36"/>
                  </a:lnTo>
                  <a:lnTo>
                    <a:pt x="385" y="38"/>
                  </a:lnTo>
                  <a:lnTo>
                    <a:pt x="400" y="41"/>
                  </a:lnTo>
                  <a:lnTo>
                    <a:pt x="416" y="42"/>
                  </a:lnTo>
                  <a:lnTo>
                    <a:pt x="432" y="44"/>
                  </a:lnTo>
                  <a:lnTo>
                    <a:pt x="448" y="44"/>
                  </a:lnTo>
                  <a:lnTo>
                    <a:pt x="464" y="44"/>
                  </a:lnTo>
                  <a:lnTo>
                    <a:pt x="480" y="43"/>
                  </a:lnTo>
                  <a:lnTo>
                    <a:pt x="495" y="41"/>
                  </a:lnTo>
                  <a:lnTo>
                    <a:pt x="511" y="37"/>
                  </a:lnTo>
                  <a:lnTo>
                    <a:pt x="518" y="36"/>
                  </a:lnTo>
                  <a:lnTo>
                    <a:pt x="526" y="36"/>
                  </a:lnTo>
                  <a:lnTo>
                    <a:pt x="533" y="38"/>
                  </a:lnTo>
                  <a:lnTo>
                    <a:pt x="540" y="42"/>
                  </a:lnTo>
                  <a:lnTo>
                    <a:pt x="547" y="44"/>
                  </a:lnTo>
                  <a:lnTo>
                    <a:pt x="554" y="46"/>
                  </a:lnTo>
                  <a:lnTo>
                    <a:pt x="560" y="48"/>
                  </a:lnTo>
                  <a:lnTo>
                    <a:pt x="567" y="46"/>
                  </a:lnTo>
                  <a:lnTo>
                    <a:pt x="576" y="43"/>
                  </a:lnTo>
                  <a:lnTo>
                    <a:pt x="585" y="41"/>
                  </a:lnTo>
                  <a:lnTo>
                    <a:pt x="594" y="38"/>
                  </a:lnTo>
                  <a:lnTo>
                    <a:pt x="603" y="36"/>
                  </a:lnTo>
                  <a:lnTo>
                    <a:pt x="613" y="34"/>
                  </a:lnTo>
                  <a:lnTo>
                    <a:pt x="622" y="33"/>
                  </a:lnTo>
                  <a:lnTo>
                    <a:pt x="631" y="33"/>
                  </a:lnTo>
                  <a:lnTo>
                    <a:pt x="642" y="31"/>
                  </a:lnTo>
                  <a:lnTo>
                    <a:pt x="648" y="33"/>
                  </a:lnTo>
                  <a:lnTo>
                    <a:pt x="655" y="35"/>
                  </a:lnTo>
                  <a:lnTo>
                    <a:pt x="661" y="37"/>
                  </a:lnTo>
                  <a:lnTo>
                    <a:pt x="668" y="41"/>
                  </a:lnTo>
                  <a:lnTo>
                    <a:pt x="675" y="44"/>
                  </a:lnTo>
                  <a:lnTo>
                    <a:pt x="681" y="46"/>
                  </a:lnTo>
                  <a:lnTo>
                    <a:pt x="688" y="46"/>
                  </a:lnTo>
                  <a:lnTo>
                    <a:pt x="694" y="45"/>
                  </a:lnTo>
                  <a:lnTo>
                    <a:pt x="698" y="44"/>
                  </a:lnTo>
                  <a:lnTo>
                    <a:pt x="701" y="42"/>
                  </a:lnTo>
                  <a:lnTo>
                    <a:pt x="706" y="38"/>
                  </a:lnTo>
                  <a:lnTo>
                    <a:pt x="712" y="36"/>
                  </a:lnTo>
                  <a:lnTo>
                    <a:pt x="718" y="34"/>
                  </a:lnTo>
                  <a:lnTo>
                    <a:pt x="722" y="33"/>
                  </a:lnTo>
                  <a:lnTo>
                    <a:pt x="726" y="31"/>
                  </a:lnTo>
                  <a:lnTo>
                    <a:pt x="729" y="31"/>
                  </a:lnTo>
                  <a:lnTo>
                    <a:pt x="734" y="33"/>
                  </a:lnTo>
                  <a:lnTo>
                    <a:pt x="738" y="35"/>
                  </a:lnTo>
                  <a:lnTo>
                    <a:pt x="744" y="37"/>
                  </a:lnTo>
                  <a:lnTo>
                    <a:pt x="749" y="40"/>
                  </a:lnTo>
                  <a:lnTo>
                    <a:pt x="754" y="41"/>
                  </a:lnTo>
                  <a:lnTo>
                    <a:pt x="759" y="43"/>
                  </a:lnTo>
                  <a:lnTo>
                    <a:pt x="765" y="44"/>
                  </a:lnTo>
                  <a:lnTo>
                    <a:pt x="769" y="44"/>
                  </a:lnTo>
                  <a:lnTo>
                    <a:pt x="777" y="44"/>
                  </a:lnTo>
                  <a:lnTo>
                    <a:pt x="784" y="43"/>
                  </a:lnTo>
                  <a:lnTo>
                    <a:pt x="791" y="41"/>
                  </a:lnTo>
                  <a:lnTo>
                    <a:pt x="797" y="40"/>
                  </a:lnTo>
                  <a:lnTo>
                    <a:pt x="804" y="38"/>
                  </a:lnTo>
                  <a:lnTo>
                    <a:pt x="810" y="38"/>
                  </a:lnTo>
                  <a:lnTo>
                    <a:pt x="818" y="38"/>
                  </a:lnTo>
                  <a:lnTo>
                    <a:pt x="826" y="40"/>
                  </a:lnTo>
                  <a:lnTo>
                    <a:pt x="833" y="41"/>
                  </a:lnTo>
                  <a:lnTo>
                    <a:pt x="838" y="42"/>
                  </a:lnTo>
                  <a:lnTo>
                    <a:pt x="845" y="43"/>
                  </a:lnTo>
                  <a:lnTo>
                    <a:pt x="852" y="44"/>
                  </a:lnTo>
                  <a:lnTo>
                    <a:pt x="859" y="44"/>
                  </a:lnTo>
                  <a:lnTo>
                    <a:pt x="866" y="45"/>
                  </a:lnTo>
                  <a:lnTo>
                    <a:pt x="873" y="45"/>
                  </a:lnTo>
                  <a:lnTo>
                    <a:pt x="880" y="46"/>
                  </a:lnTo>
                  <a:lnTo>
                    <a:pt x="888" y="46"/>
                  </a:lnTo>
                  <a:lnTo>
                    <a:pt x="895" y="46"/>
                  </a:lnTo>
                  <a:lnTo>
                    <a:pt x="903" y="45"/>
                  </a:lnTo>
                  <a:lnTo>
                    <a:pt x="912" y="44"/>
                  </a:lnTo>
                  <a:lnTo>
                    <a:pt x="920" y="43"/>
                  </a:lnTo>
                  <a:lnTo>
                    <a:pt x="928" y="41"/>
                  </a:lnTo>
                  <a:lnTo>
                    <a:pt x="936" y="41"/>
                  </a:lnTo>
                  <a:lnTo>
                    <a:pt x="944" y="40"/>
                  </a:lnTo>
                  <a:lnTo>
                    <a:pt x="957" y="38"/>
                  </a:lnTo>
                  <a:lnTo>
                    <a:pt x="966" y="38"/>
                  </a:lnTo>
                  <a:lnTo>
                    <a:pt x="973" y="40"/>
                  </a:lnTo>
                  <a:lnTo>
                    <a:pt x="978" y="43"/>
                  </a:lnTo>
                  <a:lnTo>
                    <a:pt x="981" y="46"/>
                  </a:lnTo>
                  <a:lnTo>
                    <a:pt x="984" y="53"/>
                  </a:lnTo>
                  <a:lnTo>
                    <a:pt x="986" y="61"/>
                  </a:lnTo>
                  <a:lnTo>
                    <a:pt x="987" y="72"/>
                  </a:lnTo>
                  <a:lnTo>
                    <a:pt x="992" y="80"/>
                  </a:lnTo>
                  <a:lnTo>
                    <a:pt x="1001" y="80"/>
                  </a:lnTo>
                  <a:lnTo>
                    <a:pt x="1008" y="75"/>
                  </a:lnTo>
                  <a:lnTo>
                    <a:pt x="1010" y="65"/>
                  </a:lnTo>
                  <a:lnTo>
                    <a:pt x="1009" y="57"/>
                  </a:lnTo>
                  <a:lnTo>
                    <a:pt x="1008" y="48"/>
                  </a:lnTo>
                  <a:lnTo>
                    <a:pt x="1007" y="40"/>
                  </a:lnTo>
                  <a:lnTo>
                    <a:pt x="100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2" name="Freeform 41"/>
            <p:cNvSpPr>
              <a:spLocks/>
            </p:cNvSpPr>
            <p:nvPr/>
          </p:nvSpPr>
          <p:spPr bwMode="auto">
            <a:xfrm>
              <a:off x="2382" y="1733"/>
              <a:ext cx="231" cy="20"/>
            </a:xfrm>
            <a:custGeom>
              <a:avLst/>
              <a:gdLst>
                <a:gd name="T0" fmla="*/ 11 w 462"/>
                <a:gd name="T1" fmla="*/ 39 h 39"/>
                <a:gd name="T2" fmla="*/ 39 w 462"/>
                <a:gd name="T3" fmla="*/ 38 h 39"/>
                <a:gd name="T4" fmla="*/ 67 w 462"/>
                <a:gd name="T5" fmla="*/ 37 h 39"/>
                <a:gd name="T6" fmla="*/ 94 w 462"/>
                <a:gd name="T7" fmla="*/ 36 h 39"/>
                <a:gd name="T8" fmla="*/ 122 w 462"/>
                <a:gd name="T9" fmla="*/ 36 h 39"/>
                <a:gd name="T10" fmla="*/ 148 w 462"/>
                <a:gd name="T11" fmla="*/ 35 h 39"/>
                <a:gd name="T12" fmla="*/ 176 w 462"/>
                <a:gd name="T13" fmla="*/ 33 h 39"/>
                <a:gd name="T14" fmla="*/ 204 w 462"/>
                <a:gd name="T15" fmla="*/ 32 h 39"/>
                <a:gd name="T16" fmla="*/ 230 w 462"/>
                <a:gd name="T17" fmla="*/ 32 h 39"/>
                <a:gd name="T18" fmla="*/ 258 w 462"/>
                <a:gd name="T19" fmla="*/ 31 h 39"/>
                <a:gd name="T20" fmla="*/ 285 w 462"/>
                <a:gd name="T21" fmla="*/ 30 h 39"/>
                <a:gd name="T22" fmla="*/ 312 w 462"/>
                <a:gd name="T23" fmla="*/ 30 h 39"/>
                <a:gd name="T24" fmla="*/ 340 w 462"/>
                <a:gd name="T25" fmla="*/ 29 h 39"/>
                <a:gd name="T26" fmla="*/ 367 w 462"/>
                <a:gd name="T27" fmla="*/ 28 h 39"/>
                <a:gd name="T28" fmla="*/ 394 w 462"/>
                <a:gd name="T29" fmla="*/ 26 h 39"/>
                <a:gd name="T30" fmla="*/ 421 w 462"/>
                <a:gd name="T31" fmla="*/ 26 h 39"/>
                <a:gd name="T32" fmla="*/ 449 w 462"/>
                <a:gd name="T33" fmla="*/ 25 h 39"/>
                <a:gd name="T34" fmla="*/ 458 w 462"/>
                <a:gd name="T35" fmla="*/ 22 h 39"/>
                <a:gd name="T36" fmla="*/ 462 w 462"/>
                <a:gd name="T37" fmla="*/ 13 h 39"/>
                <a:gd name="T38" fmla="*/ 458 w 462"/>
                <a:gd name="T39" fmla="*/ 3 h 39"/>
                <a:gd name="T40" fmla="*/ 449 w 462"/>
                <a:gd name="T41" fmla="*/ 0 h 39"/>
                <a:gd name="T42" fmla="*/ 421 w 462"/>
                <a:gd name="T43" fmla="*/ 1 h 39"/>
                <a:gd name="T44" fmla="*/ 394 w 462"/>
                <a:gd name="T45" fmla="*/ 1 h 39"/>
                <a:gd name="T46" fmla="*/ 367 w 462"/>
                <a:gd name="T47" fmla="*/ 2 h 39"/>
                <a:gd name="T48" fmla="*/ 340 w 462"/>
                <a:gd name="T49" fmla="*/ 3 h 39"/>
                <a:gd name="T50" fmla="*/ 312 w 462"/>
                <a:gd name="T51" fmla="*/ 5 h 39"/>
                <a:gd name="T52" fmla="*/ 285 w 462"/>
                <a:gd name="T53" fmla="*/ 5 h 39"/>
                <a:gd name="T54" fmla="*/ 258 w 462"/>
                <a:gd name="T55" fmla="*/ 6 h 39"/>
                <a:gd name="T56" fmla="*/ 230 w 462"/>
                <a:gd name="T57" fmla="*/ 7 h 39"/>
                <a:gd name="T58" fmla="*/ 204 w 462"/>
                <a:gd name="T59" fmla="*/ 7 h 39"/>
                <a:gd name="T60" fmla="*/ 176 w 462"/>
                <a:gd name="T61" fmla="*/ 8 h 39"/>
                <a:gd name="T62" fmla="*/ 148 w 462"/>
                <a:gd name="T63" fmla="*/ 9 h 39"/>
                <a:gd name="T64" fmla="*/ 122 w 462"/>
                <a:gd name="T65" fmla="*/ 10 h 39"/>
                <a:gd name="T66" fmla="*/ 94 w 462"/>
                <a:gd name="T67" fmla="*/ 10 h 39"/>
                <a:gd name="T68" fmla="*/ 67 w 462"/>
                <a:gd name="T69" fmla="*/ 11 h 39"/>
                <a:gd name="T70" fmla="*/ 39 w 462"/>
                <a:gd name="T71" fmla="*/ 13 h 39"/>
                <a:gd name="T72" fmla="*/ 11 w 462"/>
                <a:gd name="T73" fmla="*/ 14 h 39"/>
                <a:gd name="T74" fmla="*/ 2 w 462"/>
                <a:gd name="T75" fmla="*/ 18 h 39"/>
                <a:gd name="T76" fmla="*/ 0 w 462"/>
                <a:gd name="T77" fmla="*/ 26 h 39"/>
                <a:gd name="T78" fmla="*/ 2 w 462"/>
                <a:gd name="T79" fmla="*/ 36 h 39"/>
                <a:gd name="T80" fmla="*/ 11 w 462"/>
                <a:gd name="T81" fmla="*/ 39 h 39"/>
                <a:gd name="T82" fmla="*/ 11 w 462"/>
                <a:gd name="T8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62" h="39">
                  <a:moveTo>
                    <a:pt x="11" y="39"/>
                  </a:moveTo>
                  <a:lnTo>
                    <a:pt x="39" y="38"/>
                  </a:lnTo>
                  <a:lnTo>
                    <a:pt x="67" y="37"/>
                  </a:lnTo>
                  <a:lnTo>
                    <a:pt x="94" y="36"/>
                  </a:lnTo>
                  <a:lnTo>
                    <a:pt x="122" y="36"/>
                  </a:lnTo>
                  <a:lnTo>
                    <a:pt x="148" y="35"/>
                  </a:lnTo>
                  <a:lnTo>
                    <a:pt x="176" y="33"/>
                  </a:lnTo>
                  <a:lnTo>
                    <a:pt x="204" y="32"/>
                  </a:lnTo>
                  <a:lnTo>
                    <a:pt x="230" y="32"/>
                  </a:lnTo>
                  <a:lnTo>
                    <a:pt x="258" y="31"/>
                  </a:lnTo>
                  <a:lnTo>
                    <a:pt x="285" y="30"/>
                  </a:lnTo>
                  <a:lnTo>
                    <a:pt x="312" y="30"/>
                  </a:lnTo>
                  <a:lnTo>
                    <a:pt x="340" y="29"/>
                  </a:lnTo>
                  <a:lnTo>
                    <a:pt x="367" y="28"/>
                  </a:lnTo>
                  <a:lnTo>
                    <a:pt x="394" y="26"/>
                  </a:lnTo>
                  <a:lnTo>
                    <a:pt x="421" y="26"/>
                  </a:lnTo>
                  <a:lnTo>
                    <a:pt x="449" y="25"/>
                  </a:lnTo>
                  <a:lnTo>
                    <a:pt x="458" y="22"/>
                  </a:lnTo>
                  <a:lnTo>
                    <a:pt x="462" y="13"/>
                  </a:lnTo>
                  <a:lnTo>
                    <a:pt x="458" y="3"/>
                  </a:lnTo>
                  <a:lnTo>
                    <a:pt x="449" y="0"/>
                  </a:lnTo>
                  <a:lnTo>
                    <a:pt x="421" y="1"/>
                  </a:lnTo>
                  <a:lnTo>
                    <a:pt x="394" y="1"/>
                  </a:lnTo>
                  <a:lnTo>
                    <a:pt x="367" y="2"/>
                  </a:lnTo>
                  <a:lnTo>
                    <a:pt x="340" y="3"/>
                  </a:lnTo>
                  <a:lnTo>
                    <a:pt x="312" y="5"/>
                  </a:lnTo>
                  <a:lnTo>
                    <a:pt x="285" y="5"/>
                  </a:lnTo>
                  <a:lnTo>
                    <a:pt x="258" y="6"/>
                  </a:lnTo>
                  <a:lnTo>
                    <a:pt x="230" y="7"/>
                  </a:lnTo>
                  <a:lnTo>
                    <a:pt x="204" y="7"/>
                  </a:lnTo>
                  <a:lnTo>
                    <a:pt x="176" y="8"/>
                  </a:lnTo>
                  <a:lnTo>
                    <a:pt x="148" y="9"/>
                  </a:lnTo>
                  <a:lnTo>
                    <a:pt x="122" y="10"/>
                  </a:lnTo>
                  <a:lnTo>
                    <a:pt x="94" y="10"/>
                  </a:lnTo>
                  <a:lnTo>
                    <a:pt x="67" y="11"/>
                  </a:lnTo>
                  <a:lnTo>
                    <a:pt x="39" y="13"/>
                  </a:lnTo>
                  <a:lnTo>
                    <a:pt x="11" y="14"/>
                  </a:lnTo>
                  <a:lnTo>
                    <a:pt x="2" y="18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11" y="39"/>
                  </a:lnTo>
                  <a:lnTo>
                    <a:pt x="11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3" name="Freeform 42"/>
            <p:cNvSpPr>
              <a:spLocks/>
            </p:cNvSpPr>
            <p:nvPr/>
          </p:nvSpPr>
          <p:spPr bwMode="auto">
            <a:xfrm>
              <a:off x="2655" y="1738"/>
              <a:ext cx="228" cy="228"/>
            </a:xfrm>
            <a:custGeom>
              <a:avLst/>
              <a:gdLst>
                <a:gd name="T0" fmla="*/ 430 w 457"/>
                <a:gd name="T1" fmla="*/ 15 h 457"/>
                <a:gd name="T2" fmla="*/ 404 w 457"/>
                <a:gd name="T3" fmla="*/ 15 h 457"/>
                <a:gd name="T4" fmla="*/ 379 w 457"/>
                <a:gd name="T5" fmla="*/ 14 h 457"/>
                <a:gd name="T6" fmla="*/ 352 w 457"/>
                <a:gd name="T7" fmla="*/ 14 h 457"/>
                <a:gd name="T8" fmla="*/ 326 w 457"/>
                <a:gd name="T9" fmla="*/ 13 h 457"/>
                <a:gd name="T10" fmla="*/ 299 w 457"/>
                <a:gd name="T11" fmla="*/ 12 h 457"/>
                <a:gd name="T12" fmla="*/ 274 w 457"/>
                <a:gd name="T13" fmla="*/ 9 h 457"/>
                <a:gd name="T14" fmla="*/ 247 w 457"/>
                <a:gd name="T15" fmla="*/ 6 h 457"/>
                <a:gd name="T16" fmla="*/ 221 w 457"/>
                <a:gd name="T17" fmla="*/ 1 h 457"/>
                <a:gd name="T18" fmla="*/ 195 w 457"/>
                <a:gd name="T19" fmla="*/ 0 h 457"/>
                <a:gd name="T20" fmla="*/ 168 w 457"/>
                <a:gd name="T21" fmla="*/ 0 h 457"/>
                <a:gd name="T22" fmla="*/ 142 w 457"/>
                <a:gd name="T23" fmla="*/ 1 h 457"/>
                <a:gd name="T24" fmla="*/ 115 w 457"/>
                <a:gd name="T25" fmla="*/ 2 h 457"/>
                <a:gd name="T26" fmla="*/ 86 w 457"/>
                <a:gd name="T27" fmla="*/ 5 h 457"/>
                <a:gd name="T28" fmla="*/ 56 w 457"/>
                <a:gd name="T29" fmla="*/ 7 h 457"/>
                <a:gd name="T30" fmla="*/ 27 w 457"/>
                <a:gd name="T31" fmla="*/ 10 h 457"/>
                <a:gd name="T32" fmla="*/ 3 w 457"/>
                <a:gd name="T33" fmla="*/ 16 h 457"/>
                <a:gd name="T34" fmla="*/ 3 w 457"/>
                <a:gd name="T35" fmla="*/ 33 h 457"/>
                <a:gd name="T36" fmla="*/ 12 w 457"/>
                <a:gd name="T37" fmla="*/ 42 h 457"/>
                <a:gd name="T38" fmla="*/ 18 w 457"/>
                <a:gd name="T39" fmla="*/ 46 h 457"/>
                <a:gd name="T40" fmla="*/ 40 w 457"/>
                <a:gd name="T41" fmla="*/ 48 h 457"/>
                <a:gd name="T42" fmla="*/ 68 w 457"/>
                <a:gd name="T43" fmla="*/ 57 h 457"/>
                <a:gd name="T44" fmla="*/ 86 w 457"/>
                <a:gd name="T45" fmla="*/ 73 h 457"/>
                <a:gd name="T46" fmla="*/ 94 w 457"/>
                <a:gd name="T47" fmla="*/ 99 h 457"/>
                <a:gd name="T48" fmla="*/ 94 w 457"/>
                <a:gd name="T49" fmla="*/ 146 h 457"/>
                <a:gd name="T50" fmla="*/ 98 w 457"/>
                <a:gd name="T51" fmla="*/ 208 h 457"/>
                <a:gd name="T52" fmla="*/ 98 w 457"/>
                <a:gd name="T53" fmla="*/ 266 h 457"/>
                <a:gd name="T54" fmla="*/ 100 w 457"/>
                <a:gd name="T55" fmla="*/ 323 h 457"/>
                <a:gd name="T56" fmla="*/ 109 w 457"/>
                <a:gd name="T57" fmla="*/ 377 h 457"/>
                <a:gd name="T58" fmla="*/ 131 w 457"/>
                <a:gd name="T59" fmla="*/ 428 h 457"/>
                <a:gd name="T60" fmla="*/ 156 w 457"/>
                <a:gd name="T61" fmla="*/ 457 h 457"/>
                <a:gd name="T62" fmla="*/ 169 w 457"/>
                <a:gd name="T63" fmla="*/ 444 h 457"/>
                <a:gd name="T64" fmla="*/ 147 w 457"/>
                <a:gd name="T65" fmla="*/ 406 h 457"/>
                <a:gd name="T66" fmla="*/ 127 w 457"/>
                <a:gd name="T67" fmla="*/ 346 h 457"/>
                <a:gd name="T68" fmla="*/ 122 w 457"/>
                <a:gd name="T69" fmla="*/ 280 h 457"/>
                <a:gd name="T70" fmla="*/ 123 w 457"/>
                <a:gd name="T71" fmla="*/ 214 h 457"/>
                <a:gd name="T72" fmla="*/ 123 w 457"/>
                <a:gd name="T73" fmla="*/ 152 h 457"/>
                <a:gd name="T74" fmla="*/ 118 w 457"/>
                <a:gd name="T75" fmla="*/ 92 h 457"/>
                <a:gd name="T76" fmla="*/ 108 w 457"/>
                <a:gd name="T77" fmla="*/ 52 h 457"/>
                <a:gd name="T78" fmla="*/ 91 w 457"/>
                <a:gd name="T79" fmla="*/ 36 h 457"/>
                <a:gd name="T80" fmla="*/ 100 w 457"/>
                <a:gd name="T81" fmla="*/ 29 h 457"/>
                <a:gd name="T82" fmla="*/ 140 w 457"/>
                <a:gd name="T83" fmla="*/ 27 h 457"/>
                <a:gd name="T84" fmla="*/ 179 w 457"/>
                <a:gd name="T85" fmla="*/ 25 h 457"/>
                <a:gd name="T86" fmla="*/ 218 w 457"/>
                <a:gd name="T87" fmla="*/ 28 h 457"/>
                <a:gd name="T88" fmla="*/ 251 w 457"/>
                <a:gd name="T89" fmla="*/ 32 h 457"/>
                <a:gd name="T90" fmla="*/ 277 w 457"/>
                <a:gd name="T91" fmla="*/ 36 h 457"/>
                <a:gd name="T92" fmla="*/ 303 w 457"/>
                <a:gd name="T93" fmla="*/ 38 h 457"/>
                <a:gd name="T94" fmla="*/ 328 w 457"/>
                <a:gd name="T95" fmla="*/ 39 h 457"/>
                <a:gd name="T96" fmla="*/ 354 w 457"/>
                <a:gd name="T97" fmla="*/ 40 h 457"/>
                <a:gd name="T98" fmla="*/ 380 w 457"/>
                <a:gd name="T99" fmla="*/ 40 h 457"/>
                <a:gd name="T100" fmla="*/ 405 w 457"/>
                <a:gd name="T101" fmla="*/ 40 h 457"/>
                <a:gd name="T102" fmla="*/ 432 w 457"/>
                <a:gd name="T103" fmla="*/ 40 h 457"/>
                <a:gd name="T104" fmla="*/ 453 w 457"/>
                <a:gd name="T105" fmla="*/ 37 h 457"/>
                <a:gd name="T106" fmla="*/ 453 w 457"/>
                <a:gd name="T107" fmla="*/ 18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7" h="457">
                  <a:moveTo>
                    <a:pt x="444" y="15"/>
                  </a:moveTo>
                  <a:lnTo>
                    <a:pt x="430" y="15"/>
                  </a:lnTo>
                  <a:lnTo>
                    <a:pt x="418" y="15"/>
                  </a:lnTo>
                  <a:lnTo>
                    <a:pt x="404" y="15"/>
                  </a:lnTo>
                  <a:lnTo>
                    <a:pt x="391" y="14"/>
                  </a:lnTo>
                  <a:lnTo>
                    <a:pt x="379" y="14"/>
                  </a:lnTo>
                  <a:lnTo>
                    <a:pt x="365" y="14"/>
                  </a:lnTo>
                  <a:lnTo>
                    <a:pt x="352" y="14"/>
                  </a:lnTo>
                  <a:lnTo>
                    <a:pt x="339" y="13"/>
                  </a:lnTo>
                  <a:lnTo>
                    <a:pt x="326" y="13"/>
                  </a:lnTo>
                  <a:lnTo>
                    <a:pt x="313" y="12"/>
                  </a:lnTo>
                  <a:lnTo>
                    <a:pt x="299" y="12"/>
                  </a:lnTo>
                  <a:lnTo>
                    <a:pt x="286" y="10"/>
                  </a:lnTo>
                  <a:lnTo>
                    <a:pt x="274" y="9"/>
                  </a:lnTo>
                  <a:lnTo>
                    <a:pt x="260" y="7"/>
                  </a:lnTo>
                  <a:lnTo>
                    <a:pt x="247" y="6"/>
                  </a:lnTo>
                  <a:lnTo>
                    <a:pt x="233" y="3"/>
                  </a:lnTo>
                  <a:lnTo>
                    <a:pt x="221" y="1"/>
                  </a:lnTo>
                  <a:lnTo>
                    <a:pt x="208" y="0"/>
                  </a:lnTo>
                  <a:lnTo>
                    <a:pt x="195" y="0"/>
                  </a:lnTo>
                  <a:lnTo>
                    <a:pt x="182" y="0"/>
                  </a:lnTo>
                  <a:lnTo>
                    <a:pt x="168" y="0"/>
                  </a:lnTo>
                  <a:lnTo>
                    <a:pt x="155" y="0"/>
                  </a:lnTo>
                  <a:lnTo>
                    <a:pt x="142" y="1"/>
                  </a:lnTo>
                  <a:lnTo>
                    <a:pt x="130" y="1"/>
                  </a:lnTo>
                  <a:lnTo>
                    <a:pt x="115" y="2"/>
                  </a:lnTo>
                  <a:lnTo>
                    <a:pt x="101" y="3"/>
                  </a:lnTo>
                  <a:lnTo>
                    <a:pt x="86" y="5"/>
                  </a:lnTo>
                  <a:lnTo>
                    <a:pt x="71" y="6"/>
                  </a:lnTo>
                  <a:lnTo>
                    <a:pt x="56" y="7"/>
                  </a:lnTo>
                  <a:lnTo>
                    <a:pt x="42" y="9"/>
                  </a:lnTo>
                  <a:lnTo>
                    <a:pt x="27" y="10"/>
                  </a:lnTo>
                  <a:lnTo>
                    <a:pt x="12" y="12"/>
                  </a:lnTo>
                  <a:lnTo>
                    <a:pt x="3" y="16"/>
                  </a:lnTo>
                  <a:lnTo>
                    <a:pt x="0" y="24"/>
                  </a:lnTo>
                  <a:lnTo>
                    <a:pt x="3" y="33"/>
                  </a:lnTo>
                  <a:lnTo>
                    <a:pt x="11" y="37"/>
                  </a:lnTo>
                  <a:lnTo>
                    <a:pt x="12" y="42"/>
                  </a:lnTo>
                  <a:lnTo>
                    <a:pt x="15" y="44"/>
                  </a:lnTo>
                  <a:lnTo>
                    <a:pt x="18" y="46"/>
                  </a:lnTo>
                  <a:lnTo>
                    <a:pt x="23" y="47"/>
                  </a:lnTo>
                  <a:lnTo>
                    <a:pt x="40" y="48"/>
                  </a:lnTo>
                  <a:lnTo>
                    <a:pt x="55" y="52"/>
                  </a:lnTo>
                  <a:lnTo>
                    <a:pt x="68" y="57"/>
                  </a:lnTo>
                  <a:lnTo>
                    <a:pt x="78" y="63"/>
                  </a:lnTo>
                  <a:lnTo>
                    <a:pt x="86" y="73"/>
                  </a:lnTo>
                  <a:lnTo>
                    <a:pt x="91" y="84"/>
                  </a:lnTo>
                  <a:lnTo>
                    <a:pt x="94" y="99"/>
                  </a:lnTo>
                  <a:lnTo>
                    <a:pt x="94" y="116"/>
                  </a:lnTo>
                  <a:lnTo>
                    <a:pt x="94" y="146"/>
                  </a:lnTo>
                  <a:lnTo>
                    <a:pt x="95" y="176"/>
                  </a:lnTo>
                  <a:lnTo>
                    <a:pt x="98" y="208"/>
                  </a:lnTo>
                  <a:lnTo>
                    <a:pt x="98" y="237"/>
                  </a:lnTo>
                  <a:lnTo>
                    <a:pt x="98" y="266"/>
                  </a:lnTo>
                  <a:lnTo>
                    <a:pt x="98" y="295"/>
                  </a:lnTo>
                  <a:lnTo>
                    <a:pt x="100" y="323"/>
                  </a:lnTo>
                  <a:lnTo>
                    <a:pt x="103" y="349"/>
                  </a:lnTo>
                  <a:lnTo>
                    <a:pt x="109" y="377"/>
                  </a:lnTo>
                  <a:lnTo>
                    <a:pt x="118" y="402"/>
                  </a:lnTo>
                  <a:lnTo>
                    <a:pt x="131" y="428"/>
                  </a:lnTo>
                  <a:lnTo>
                    <a:pt x="148" y="452"/>
                  </a:lnTo>
                  <a:lnTo>
                    <a:pt x="156" y="457"/>
                  </a:lnTo>
                  <a:lnTo>
                    <a:pt x="164" y="452"/>
                  </a:lnTo>
                  <a:lnTo>
                    <a:pt x="169" y="444"/>
                  </a:lnTo>
                  <a:lnTo>
                    <a:pt x="165" y="433"/>
                  </a:lnTo>
                  <a:lnTo>
                    <a:pt x="147" y="406"/>
                  </a:lnTo>
                  <a:lnTo>
                    <a:pt x="134" y="377"/>
                  </a:lnTo>
                  <a:lnTo>
                    <a:pt x="127" y="346"/>
                  </a:lnTo>
                  <a:lnTo>
                    <a:pt x="123" y="314"/>
                  </a:lnTo>
                  <a:lnTo>
                    <a:pt x="122" y="280"/>
                  </a:lnTo>
                  <a:lnTo>
                    <a:pt x="123" y="247"/>
                  </a:lnTo>
                  <a:lnTo>
                    <a:pt x="123" y="214"/>
                  </a:lnTo>
                  <a:lnTo>
                    <a:pt x="124" y="182"/>
                  </a:lnTo>
                  <a:lnTo>
                    <a:pt x="123" y="152"/>
                  </a:lnTo>
                  <a:lnTo>
                    <a:pt x="122" y="122"/>
                  </a:lnTo>
                  <a:lnTo>
                    <a:pt x="118" y="92"/>
                  </a:lnTo>
                  <a:lnTo>
                    <a:pt x="112" y="63"/>
                  </a:lnTo>
                  <a:lnTo>
                    <a:pt x="108" y="52"/>
                  </a:lnTo>
                  <a:lnTo>
                    <a:pt x="101" y="43"/>
                  </a:lnTo>
                  <a:lnTo>
                    <a:pt x="91" y="36"/>
                  </a:lnTo>
                  <a:lnTo>
                    <a:pt x="80" y="31"/>
                  </a:lnTo>
                  <a:lnTo>
                    <a:pt x="100" y="29"/>
                  </a:lnTo>
                  <a:lnTo>
                    <a:pt x="121" y="28"/>
                  </a:lnTo>
                  <a:lnTo>
                    <a:pt x="140" y="27"/>
                  </a:lnTo>
                  <a:lnTo>
                    <a:pt x="160" y="25"/>
                  </a:lnTo>
                  <a:lnTo>
                    <a:pt x="179" y="25"/>
                  </a:lnTo>
                  <a:lnTo>
                    <a:pt x="200" y="25"/>
                  </a:lnTo>
                  <a:lnTo>
                    <a:pt x="218" y="28"/>
                  </a:lnTo>
                  <a:lnTo>
                    <a:pt x="238" y="30"/>
                  </a:lnTo>
                  <a:lnTo>
                    <a:pt x="251" y="32"/>
                  </a:lnTo>
                  <a:lnTo>
                    <a:pt x="263" y="33"/>
                  </a:lnTo>
                  <a:lnTo>
                    <a:pt x="277" y="36"/>
                  </a:lnTo>
                  <a:lnTo>
                    <a:pt x="290" y="37"/>
                  </a:lnTo>
                  <a:lnTo>
                    <a:pt x="303" y="38"/>
                  </a:lnTo>
                  <a:lnTo>
                    <a:pt x="315" y="38"/>
                  </a:lnTo>
                  <a:lnTo>
                    <a:pt x="328" y="39"/>
                  </a:lnTo>
                  <a:lnTo>
                    <a:pt x="342" y="39"/>
                  </a:lnTo>
                  <a:lnTo>
                    <a:pt x="354" y="40"/>
                  </a:lnTo>
                  <a:lnTo>
                    <a:pt x="367" y="40"/>
                  </a:lnTo>
                  <a:lnTo>
                    <a:pt x="380" y="40"/>
                  </a:lnTo>
                  <a:lnTo>
                    <a:pt x="392" y="40"/>
                  </a:lnTo>
                  <a:lnTo>
                    <a:pt x="405" y="40"/>
                  </a:lnTo>
                  <a:lnTo>
                    <a:pt x="419" y="40"/>
                  </a:lnTo>
                  <a:lnTo>
                    <a:pt x="432" y="40"/>
                  </a:lnTo>
                  <a:lnTo>
                    <a:pt x="444" y="40"/>
                  </a:lnTo>
                  <a:lnTo>
                    <a:pt x="453" y="37"/>
                  </a:lnTo>
                  <a:lnTo>
                    <a:pt x="457" y="28"/>
                  </a:lnTo>
                  <a:lnTo>
                    <a:pt x="453" y="18"/>
                  </a:lnTo>
                  <a:lnTo>
                    <a:pt x="444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4" name="Freeform 43"/>
            <p:cNvSpPr>
              <a:spLocks/>
            </p:cNvSpPr>
            <p:nvPr/>
          </p:nvSpPr>
          <p:spPr bwMode="auto">
            <a:xfrm>
              <a:off x="2709" y="2165"/>
              <a:ext cx="306" cy="236"/>
            </a:xfrm>
            <a:custGeom>
              <a:avLst/>
              <a:gdLst>
                <a:gd name="T0" fmla="*/ 48 w 612"/>
                <a:gd name="T1" fmla="*/ 29 h 472"/>
                <a:gd name="T2" fmla="*/ 48 w 612"/>
                <a:gd name="T3" fmla="*/ 63 h 472"/>
                <a:gd name="T4" fmla="*/ 46 w 612"/>
                <a:gd name="T5" fmla="*/ 94 h 472"/>
                <a:gd name="T6" fmla="*/ 38 w 612"/>
                <a:gd name="T7" fmla="*/ 123 h 472"/>
                <a:gd name="T8" fmla="*/ 31 w 612"/>
                <a:gd name="T9" fmla="*/ 169 h 472"/>
                <a:gd name="T10" fmla="*/ 16 w 612"/>
                <a:gd name="T11" fmla="*/ 229 h 472"/>
                <a:gd name="T12" fmla="*/ 9 w 612"/>
                <a:gd name="T13" fmla="*/ 284 h 472"/>
                <a:gd name="T14" fmla="*/ 0 w 612"/>
                <a:gd name="T15" fmla="*/ 354 h 472"/>
                <a:gd name="T16" fmla="*/ 19 w 612"/>
                <a:gd name="T17" fmla="*/ 387 h 472"/>
                <a:gd name="T18" fmla="*/ 46 w 612"/>
                <a:gd name="T19" fmla="*/ 403 h 472"/>
                <a:gd name="T20" fmla="*/ 72 w 612"/>
                <a:gd name="T21" fmla="*/ 415 h 472"/>
                <a:gd name="T22" fmla="*/ 104 w 612"/>
                <a:gd name="T23" fmla="*/ 425 h 472"/>
                <a:gd name="T24" fmla="*/ 136 w 612"/>
                <a:gd name="T25" fmla="*/ 434 h 472"/>
                <a:gd name="T26" fmla="*/ 168 w 612"/>
                <a:gd name="T27" fmla="*/ 442 h 472"/>
                <a:gd name="T28" fmla="*/ 199 w 612"/>
                <a:gd name="T29" fmla="*/ 451 h 472"/>
                <a:gd name="T30" fmla="*/ 231 w 612"/>
                <a:gd name="T31" fmla="*/ 459 h 472"/>
                <a:gd name="T32" fmla="*/ 264 w 612"/>
                <a:gd name="T33" fmla="*/ 467 h 472"/>
                <a:gd name="T34" fmla="*/ 296 w 612"/>
                <a:gd name="T35" fmla="*/ 471 h 472"/>
                <a:gd name="T36" fmla="*/ 328 w 612"/>
                <a:gd name="T37" fmla="*/ 472 h 472"/>
                <a:gd name="T38" fmla="*/ 362 w 612"/>
                <a:gd name="T39" fmla="*/ 472 h 472"/>
                <a:gd name="T40" fmla="*/ 394 w 612"/>
                <a:gd name="T41" fmla="*/ 472 h 472"/>
                <a:gd name="T42" fmla="*/ 424 w 612"/>
                <a:gd name="T43" fmla="*/ 468 h 472"/>
                <a:gd name="T44" fmla="*/ 455 w 612"/>
                <a:gd name="T45" fmla="*/ 463 h 472"/>
                <a:gd name="T46" fmla="*/ 485 w 612"/>
                <a:gd name="T47" fmla="*/ 458 h 472"/>
                <a:gd name="T48" fmla="*/ 516 w 612"/>
                <a:gd name="T49" fmla="*/ 453 h 472"/>
                <a:gd name="T50" fmla="*/ 545 w 612"/>
                <a:gd name="T51" fmla="*/ 442 h 472"/>
                <a:gd name="T52" fmla="*/ 570 w 612"/>
                <a:gd name="T53" fmla="*/ 425 h 472"/>
                <a:gd name="T54" fmla="*/ 594 w 612"/>
                <a:gd name="T55" fmla="*/ 406 h 472"/>
                <a:gd name="T56" fmla="*/ 612 w 612"/>
                <a:gd name="T57" fmla="*/ 389 h 472"/>
                <a:gd name="T58" fmla="*/ 602 w 612"/>
                <a:gd name="T59" fmla="*/ 373 h 472"/>
                <a:gd name="T60" fmla="*/ 583 w 612"/>
                <a:gd name="T61" fmla="*/ 383 h 472"/>
                <a:gd name="T62" fmla="*/ 561 w 612"/>
                <a:gd name="T63" fmla="*/ 400 h 472"/>
                <a:gd name="T64" fmla="*/ 538 w 612"/>
                <a:gd name="T65" fmla="*/ 417 h 472"/>
                <a:gd name="T66" fmla="*/ 514 w 612"/>
                <a:gd name="T67" fmla="*/ 428 h 472"/>
                <a:gd name="T68" fmla="*/ 486 w 612"/>
                <a:gd name="T69" fmla="*/ 432 h 472"/>
                <a:gd name="T70" fmla="*/ 458 w 612"/>
                <a:gd name="T71" fmla="*/ 437 h 472"/>
                <a:gd name="T72" fmla="*/ 430 w 612"/>
                <a:gd name="T73" fmla="*/ 443 h 472"/>
                <a:gd name="T74" fmla="*/ 402 w 612"/>
                <a:gd name="T75" fmla="*/ 447 h 472"/>
                <a:gd name="T76" fmla="*/ 372 w 612"/>
                <a:gd name="T77" fmla="*/ 447 h 472"/>
                <a:gd name="T78" fmla="*/ 342 w 612"/>
                <a:gd name="T79" fmla="*/ 447 h 472"/>
                <a:gd name="T80" fmla="*/ 311 w 612"/>
                <a:gd name="T81" fmla="*/ 448 h 472"/>
                <a:gd name="T82" fmla="*/ 281 w 612"/>
                <a:gd name="T83" fmla="*/ 444 h 472"/>
                <a:gd name="T84" fmla="*/ 251 w 612"/>
                <a:gd name="T85" fmla="*/ 438 h 472"/>
                <a:gd name="T86" fmla="*/ 222 w 612"/>
                <a:gd name="T87" fmla="*/ 430 h 472"/>
                <a:gd name="T88" fmla="*/ 193 w 612"/>
                <a:gd name="T89" fmla="*/ 421 h 472"/>
                <a:gd name="T90" fmla="*/ 163 w 612"/>
                <a:gd name="T91" fmla="*/ 413 h 472"/>
                <a:gd name="T92" fmla="*/ 132 w 612"/>
                <a:gd name="T93" fmla="*/ 406 h 472"/>
                <a:gd name="T94" fmla="*/ 100 w 612"/>
                <a:gd name="T95" fmla="*/ 397 h 472"/>
                <a:gd name="T96" fmla="*/ 70 w 612"/>
                <a:gd name="T97" fmla="*/ 387 h 472"/>
                <a:gd name="T98" fmla="*/ 41 w 612"/>
                <a:gd name="T99" fmla="*/ 370 h 472"/>
                <a:gd name="T100" fmla="*/ 29 w 612"/>
                <a:gd name="T101" fmla="*/ 344 h 472"/>
                <a:gd name="T102" fmla="*/ 34 w 612"/>
                <a:gd name="T103" fmla="*/ 269 h 472"/>
                <a:gd name="T104" fmla="*/ 48 w 612"/>
                <a:gd name="T105" fmla="*/ 217 h 472"/>
                <a:gd name="T106" fmla="*/ 63 w 612"/>
                <a:gd name="T107" fmla="*/ 159 h 472"/>
                <a:gd name="T108" fmla="*/ 70 w 612"/>
                <a:gd name="T109" fmla="*/ 101 h 472"/>
                <a:gd name="T110" fmla="*/ 74 w 612"/>
                <a:gd name="T111" fmla="*/ 42 h 472"/>
                <a:gd name="T112" fmla="*/ 68 w 612"/>
                <a:gd name="T113" fmla="*/ 4 h 472"/>
                <a:gd name="T114" fmla="*/ 51 w 612"/>
                <a:gd name="T115" fmla="*/ 4 h 472"/>
                <a:gd name="T116" fmla="*/ 47 w 612"/>
                <a:gd name="T117" fmla="*/ 13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12" h="472">
                  <a:moveTo>
                    <a:pt x="47" y="13"/>
                  </a:moveTo>
                  <a:lnTo>
                    <a:pt x="48" y="29"/>
                  </a:lnTo>
                  <a:lnTo>
                    <a:pt x="48" y="45"/>
                  </a:lnTo>
                  <a:lnTo>
                    <a:pt x="48" y="63"/>
                  </a:lnTo>
                  <a:lnTo>
                    <a:pt x="48" y="79"/>
                  </a:lnTo>
                  <a:lnTo>
                    <a:pt x="46" y="94"/>
                  </a:lnTo>
                  <a:lnTo>
                    <a:pt x="41" y="108"/>
                  </a:lnTo>
                  <a:lnTo>
                    <a:pt x="38" y="123"/>
                  </a:lnTo>
                  <a:lnTo>
                    <a:pt x="36" y="138"/>
                  </a:lnTo>
                  <a:lnTo>
                    <a:pt x="31" y="169"/>
                  </a:lnTo>
                  <a:lnTo>
                    <a:pt x="24" y="199"/>
                  </a:lnTo>
                  <a:lnTo>
                    <a:pt x="16" y="229"/>
                  </a:lnTo>
                  <a:lnTo>
                    <a:pt x="13" y="259"/>
                  </a:lnTo>
                  <a:lnTo>
                    <a:pt x="9" y="284"/>
                  </a:lnTo>
                  <a:lnTo>
                    <a:pt x="3" y="320"/>
                  </a:lnTo>
                  <a:lnTo>
                    <a:pt x="0" y="354"/>
                  </a:lnTo>
                  <a:lnTo>
                    <a:pt x="7" y="376"/>
                  </a:lnTo>
                  <a:lnTo>
                    <a:pt x="19" y="387"/>
                  </a:lnTo>
                  <a:lnTo>
                    <a:pt x="32" y="395"/>
                  </a:lnTo>
                  <a:lnTo>
                    <a:pt x="46" y="403"/>
                  </a:lnTo>
                  <a:lnTo>
                    <a:pt x="59" y="410"/>
                  </a:lnTo>
                  <a:lnTo>
                    <a:pt x="72" y="415"/>
                  </a:lnTo>
                  <a:lnTo>
                    <a:pt x="87" y="421"/>
                  </a:lnTo>
                  <a:lnTo>
                    <a:pt x="104" y="425"/>
                  </a:lnTo>
                  <a:lnTo>
                    <a:pt x="120" y="429"/>
                  </a:lnTo>
                  <a:lnTo>
                    <a:pt x="136" y="434"/>
                  </a:lnTo>
                  <a:lnTo>
                    <a:pt x="152" y="437"/>
                  </a:lnTo>
                  <a:lnTo>
                    <a:pt x="168" y="442"/>
                  </a:lnTo>
                  <a:lnTo>
                    <a:pt x="184" y="447"/>
                  </a:lnTo>
                  <a:lnTo>
                    <a:pt x="199" y="451"/>
                  </a:lnTo>
                  <a:lnTo>
                    <a:pt x="215" y="456"/>
                  </a:lnTo>
                  <a:lnTo>
                    <a:pt x="231" y="459"/>
                  </a:lnTo>
                  <a:lnTo>
                    <a:pt x="248" y="464"/>
                  </a:lnTo>
                  <a:lnTo>
                    <a:pt x="264" y="467"/>
                  </a:lnTo>
                  <a:lnTo>
                    <a:pt x="280" y="470"/>
                  </a:lnTo>
                  <a:lnTo>
                    <a:pt x="296" y="471"/>
                  </a:lnTo>
                  <a:lnTo>
                    <a:pt x="312" y="471"/>
                  </a:lnTo>
                  <a:lnTo>
                    <a:pt x="328" y="472"/>
                  </a:lnTo>
                  <a:lnTo>
                    <a:pt x="345" y="472"/>
                  </a:lnTo>
                  <a:lnTo>
                    <a:pt x="362" y="472"/>
                  </a:lnTo>
                  <a:lnTo>
                    <a:pt x="378" y="472"/>
                  </a:lnTo>
                  <a:lnTo>
                    <a:pt x="394" y="472"/>
                  </a:lnTo>
                  <a:lnTo>
                    <a:pt x="409" y="471"/>
                  </a:lnTo>
                  <a:lnTo>
                    <a:pt x="424" y="468"/>
                  </a:lnTo>
                  <a:lnTo>
                    <a:pt x="440" y="465"/>
                  </a:lnTo>
                  <a:lnTo>
                    <a:pt x="455" y="463"/>
                  </a:lnTo>
                  <a:lnTo>
                    <a:pt x="470" y="460"/>
                  </a:lnTo>
                  <a:lnTo>
                    <a:pt x="485" y="458"/>
                  </a:lnTo>
                  <a:lnTo>
                    <a:pt x="501" y="456"/>
                  </a:lnTo>
                  <a:lnTo>
                    <a:pt x="516" y="453"/>
                  </a:lnTo>
                  <a:lnTo>
                    <a:pt x="531" y="449"/>
                  </a:lnTo>
                  <a:lnTo>
                    <a:pt x="545" y="442"/>
                  </a:lnTo>
                  <a:lnTo>
                    <a:pt x="557" y="434"/>
                  </a:lnTo>
                  <a:lnTo>
                    <a:pt x="570" y="425"/>
                  </a:lnTo>
                  <a:lnTo>
                    <a:pt x="582" y="415"/>
                  </a:lnTo>
                  <a:lnTo>
                    <a:pt x="594" y="406"/>
                  </a:lnTo>
                  <a:lnTo>
                    <a:pt x="606" y="397"/>
                  </a:lnTo>
                  <a:lnTo>
                    <a:pt x="612" y="389"/>
                  </a:lnTo>
                  <a:lnTo>
                    <a:pt x="610" y="378"/>
                  </a:lnTo>
                  <a:lnTo>
                    <a:pt x="602" y="373"/>
                  </a:lnTo>
                  <a:lnTo>
                    <a:pt x="593" y="375"/>
                  </a:lnTo>
                  <a:lnTo>
                    <a:pt x="583" y="383"/>
                  </a:lnTo>
                  <a:lnTo>
                    <a:pt x="572" y="391"/>
                  </a:lnTo>
                  <a:lnTo>
                    <a:pt x="561" y="400"/>
                  </a:lnTo>
                  <a:lnTo>
                    <a:pt x="549" y="408"/>
                  </a:lnTo>
                  <a:lnTo>
                    <a:pt x="538" y="417"/>
                  </a:lnTo>
                  <a:lnTo>
                    <a:pt x="526" y="423"/>
                  </a:lnTo>
                  <a:lnTo>
                    <a:pt x="514" y="428"/>
                  </a:lnTo>
                  <a:lnTo>
                    <a:pt x="501" y="430"/>
                  </a:lnTo>
                  <a:lnTo>
                    <a:pt x="486" y="432"/>
                  </a:lnTo>
                  <a:lnTo>
                    <a:pt x="472" y="434"/>
                  </a:lnTo>
                  <a:lnTo>
                    <a:pt x="458" y="437"/>
                  </a:lnTo>
                  <a:lnTo>
                    <a:pt x="445" y="440"/>
                  </a:lnTo>
                  <a:lnTo>
                    <a:pt x="430" y="443"/>
                  </a:lnTo>
                  <a:lnTo>
                    <a:pt x="416" y="445"/>
                  </a:lnTo>
                  <a:lnTo>
                    <a:pt x="402" y="447"/>
                  </a:lnTo>
                  <a:lnTo>
                    <a:pt x="387" y="447"/>
                  </a:lnTo>
                  <a:lnTo>
                    <a:pt x="372" y="447"/>
                  </a:lnTo>
                  <a:lnTo>
                    <a:pt x="357" y="447"/>
                  </a:lnTo>
                  <a:lnTo>
                    <a:pt x="342" y="447"/>
                  </a:lnTo>
                  <a:lnTo>
                    <a:pt x="326" y="448"/>
                  </a:lnTo>
                  <a:lnTo>
                    <a:pt x="311" y="448"/>
                  </a:lnTo>
                  <a:lnTo>
                    <a:pt x="296" y="447"/>
                  </a:lnTo>
                  <a:lnTo>
                    <a:pt x="281" y="444"/>
                  </a:lnTo>
                  <a:lnTo>
                    <a:pt x="266" y="442"/>
                  </a:lnTo>
                  <a:lnTo>
                    <a:pt x="251" y="438"/>
                  </a:lnTo>
                  <a:lnTo>
                    <a:pt x="237" y="434"/>
                  </a:lnTo>
                  <a:lnTo>
                    <a:pt x="222" y="430"/>
                  </a:lnTo>
                  <a:lnTo>
                    <a:pt x="207" y="426"/>
                  </a:lnTo>
                  <a:lnTo>
                    <a:pt x="193" y="421"/>
                  </a:lnTo>
                  <a:lnTo>
                    <a:pt x="178" y="418"/>
                  </a:lnTo>
                  <a:lnTo>
                    <a:pt x="163" y="413"/>
                  </a:lnTo>
                  <a:lnTo>
                    <a:pt x="148" y="410"/>
                  </a:lnTo>
                  <a:lnTo>
                    <a:pt x="132" y="406"/>
                  </a:lnTo>
                  <a:lnTo>
                    <a:pt x="116" y="402"/>
                  </a:lnTo>
                  <a:lnTo>
                    <a:pt x="100" y="397"/>
                  </a:lnTo>
                  <a:lnTo>
                    <a:pt x="85" y="392"/>
                  </a:lnTo>
                  <a:lnTo>
                    <a:pt x="70" y="387"/>
                  </a:lnTo>
                  <a:lnTo>
                    <a:pt x="55" y="378"/>
                  </a:lnTo>
                  <a:lnTo>
                    <a:pt x="41" y="370"/>
                  </a:lnTo>
                  <a:lnTo>
                    <a:pt x="28" y="360"/>
                  </a:lnTo>
                  <a:lnTo>
                    <a:pt x="29" y="344"/>
                  </a:lnTo>
                  <a:lnTo>
                    <a:pt x="31" y="307"/>
                  </a:lnTo>
                  <a:lnTo>
                    <a:pt x="34" y="269"/>
                  </a:lnTo>
                  <a:lnTo>
                    <a:pt x="39" y="245"/>
                  </a:lnTo>
                  <a:lnTo>
                    <a:pt x="48" y="217"/>
                  </a:lnTo>
                  <a:lnTo>
                    <a:pt x="56" y="188"/>
                  </a:lnTo>
                  <a:lnTo>
                    <a:pt x="63" y="159"/>
                  </a:lnTo>
                  <a:lnTo>
                    <a:pt x="68" y="131"/>
                  </a:lnTo>
                  <a:lnTo>
                    <a:pt x="70" y="101"/>
                  </a:lnTo>
                  <a:lnTo>
                    <a:pt x="72" y="72"/>
                  </a:lnTo>
                  <a:lnTo>
                    <a:pt x="74" y="42"/>
                  </a:lnTo>
                  <a:lnTo>
                    <a:pt x="72" y="13"/>
                  </a:lnTo>
                  <a:lnTo>
                    <a:pt x="68" y="4"/>
                  </a:lnTo>
                  <a:lnTo>
                    <a:pt x="59" y="0"/>
                  </a:lnTo>
                  <a:lnTo>
                    <a:pt x="51" y="4"/>
                  </a:lnTo>
                  <a:lnTo>
                    <a:pt x="47" y="13"/>
                  </a:lnTo>
                  <a:lnTo>
                    <a:pt x="47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5" name="Freeform 44"/>
            <p:cNvSpPr>
              <a:spLocks/>
            </p:cNvSpPr>
            <p:nvPr/>
          </p:nvSpPr>
          <p:spPr bwMode="auto">
            <a:xfrm>
              <a:off x="3075" y="2097"/>
              <a:ext cx="277" cy="94"/>
            </a:xfrm>
            <a:custGeom>
              <a:avLst/>
              <a:gdLst>
                <a:gd name="T0" fmla="*/ 525 w 554"/>
                <a:gd name="T1" fmla="*/ 25 h 187"/>
                <a:gd name="T2" fmla="*/ 491 w 554"/>
                <a:gd name="T3" fmla="*/ 6 h 187"/>
                <a:gd name="T4" fmla="*/ 453 w 554"/>
                <a:gd name="T5" fmla="*/ 0 h 187"/>
                <a:gd name="T6" fmla="*/ 413 w 554"/>
                <a:gd name="T7" fmla="*/ 6 h 187"/>
                <a:gd name="T8" fmla="*/ 400 w 554"/>
                <a:gd name="T9" fmla="*/ 29 h 187"/>
                <a:gd name="T10" fmla="*/ 435 w 554"/>
                <a:gd name="T11" fmla="*/ 28 h 187"/>
                <a:gd name="T12" fmla="*/ 468 w 554"/>
                <a:gd name="T13" fmla="*/ 27 h 187"/>
                <a:gd name="T14" fmla="*/ 490 w 554"/>
                <a:gd name="T15" fmla="*/ 33 h 187"/>
                <a:gd name="T16" fmla="*/ 505 w 554"/>
                <a:gd name="T17" fmla="*/ 40 h 187"/>
                <a:gd name="T18" fmla="*/ 512 w 554"/>
                <a:gd name="T19" fmla="*/ 44 h 187"/>
                <a:gd name="T20" fmla="*/ 504 w 554"/>
                <a:gd name="T21" fmla="*/ 50 h 187"/>
                <a:gd name="T22" fmla="*/ 484 w 554"/>
                <a:gd name="T23" fmla="*/ 51 h 187"/>
                <a:gd name="T24" fmla="*/ 461 w 554"/>
                <a:gd name="T25" fmla="*/ 53 h 187"/>
                <a:gd name="T26" fmla="*/ 423 w 554"/>
                <a:gd name="T27" fmla="*/ 65 h 187"/>
                <a:gd name="T28" fmla="*/ 384 w 554"/>
                <a:gd name="T29" fmla="*/ 83 h 187"/>
                <a:gd name="T30" fmla="*/ 369 w 554"/>
                <a:gd name="T31" fmla="*/ 106 h 187"/>
                <a:gd name="T32" fmla="*/ 374 w 554"/>
                <a:gd name="T33" fmla="*/ 121 h 187"/>
                <a:gd name="T34" fmla="*/ 393 w 554"/>
                <a:gd name="T35" fmla="*/ 139 h 187"/>
                <a:gd name="T36" fmla="*/ 412 w 554"/>
                <a:gd name="T37" fmla="*/ 157 h 187"/>
                <a:gd name="T38" fmla="*/ 384 w 554"/>
                <a:gd name="T39" fmla="*/ 162 h 187"/>
                <a:gd name="T40" fmla="*/ 344 w 554"/>
                <a:gd name="T41" fmla="*/ 149 h 187"/>
                <a:gd name="T42" fmla="*/ 305 w 554"/>
                <a:gd name="T43" fmla="*/ 121 h 187"/>
                <a:gd name="T44" fmla="*/ 261 w 554"/>
                <a:gd name="T45" fmla="*/ 111 h 187"/>
                <a:gd name="T46" fmla="*/ 205 w 554"/>
                <a:gd name="T47" fmla="*/ 114 h 187"/>
                <a:gd name="T48" fmla="*/ 145 w 554"/>
                <a:gd name="T49" fmla="*/ 123 h 187"/>
                <a:gd name="T50" fmla="*/ 86 w 554"/>
                <a:gd name="T51" fmla="*/ 128 h 187"/>
                <a:gd name="T52" fmla="*/ 28 w 554"/>
                <a:gd name="T53" fmla="*/ 128 h 187"/>
                <a:gd name="T54" fmla="*/ 0 w 554"/>
                <a:gd name="T55" fmla="*/ 144 h 187"/>
                <a:gd name="T56" fmla="*/ 49 w 554"/>
                <a:gd name="T57" fmla="*/ 154 h 187"/>
                <a:gd name="T58" fmla="*/ 107 w 554"/>
                <a:gd name="T59" fmla="*/ 151 h 187"/>
                <a:gd name="T60" fmla="*/ 164 w 554"/>
                <a:gd name="T61" fmla="*/ 144 h 187"/>
                <a:gd name="T62" fmla="*/ 222 w 554"/>
                <a:gd name="T63" fmla="*/ 138 h 187"/>
                <a:gd name="T64" fmla="*/ 256 w 554"/>
                <a:gd name="T65" fmla="*/ 135 h 187"/>
                <a:gd name="T66" fmla="*/ 287 w 554"/>
                <a:gd name="T67" fmla="*/ 138 h 187"/>
                <a:gd name="T68" fmla="*/ 308 w 554"/>
                <a:gd name="T69" fmla="*/ 154 h 187"/>
                <a:gd name="T70" fmla="*/ 330 w 554"/>
                <a:gd name="T71" fmla="*/ 169 h 187"/>
                <a:gd name="T72" fmla="*/ 374 w 554"/>
                <a:gd name="T73" fmla="*/ 185 h 187"/>
                <a:gd name="T74" fmla="*/ 426 w 554"/>
                <a:gd name="T75" fmla="*/ 187 h 187"/>
                <a:gd name="T76" fmla="*/ 452 w 554"/>
                <a:gd name="T77" fmla="*/ 173 h 187"/>
                <a:gd name="T78" fmla="*/ 430 w 554"/>
                <a:gd name="T79" fmla="*/ 141 h 187"/>
                <a:gd name="T80" fmla="*/ 403 w 554"/>
                <a:gd name="T81" fmla="*/ 114 h 187"/>
                <a:gd name="T82" fmla="*/ 419 w 554"/>
                <a:gd name="T83" fmla="*/ 94 h 187"/>
                <a:gd name="T84" fmla="*/ 452 w 554"/>
                <a:gd name="T85" fmla="*/ 82 h 187"/>
                <a:gd name="T86" fmla="*/ 476 w 554"/>
                <a:gd name="T87" fmla="*/ 78 h 187"/>
                <a:gd name="T88" fmla="*/ 498 w 554"/>
                <a:gd name="T89" fmla="*/ 75 h 187"/>
                <a:gd name="T90" fmla="*/ 519 w 554"/>
                <a:gd name="T91" fmla="*/ 72 h 187"/>
                <a:gd name="T92" fmla="*/ 540 w 554"/>
                <a:gd name="T93" fmla="*/ 65 h 187"/>
                <a:gd name="T94" fmla="*/ 554 w 554"/>
                <a:gd name="T95" fmla="*/ 4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54" h="187">
                  <a:moveTo>
                    <a:pt x="550" y="42"/>
                  </a:moveTo>
                  <a:lnTo>
                    <a:pt x="541" y="35"/>
                  </a:lnTo>
                  <a:lnTo>
                    <a:pt x="533" y="29"/>
                  </a:lnTo>
                  <a:lnTo>
                    <a:pt x="525" y="25"/>
                  </a:lnTo>
                  <a:lnTo>
                    <a:pt x="518" y="19"/>
                  </a:lnTo>
                  <a:lnTo>
                    <a:pt x="509" y="14"/>
                  </a:lnTo>
                  <a:lnTo>
                    <a:pt x="501" y="11"/>
                  </a:lnTo>
                  <a:lnTo>
                    <a:pt x="491" y="6"/>
                  </a:lnTo>
                  <a:lnTo>
                    <a:pt x="481" y="3"/>
                  </a:lnTo>
                  <a:lnTo>
                    <a:pt x="472" y="0"/>
                  </a:lnTo>
                  <a:lnTo>
                    <a:pt x="463" y="0"/>
                  </a:lnTo>
                  <a:lnTo>
                    <a:pt x="453" y="0"/>
                  </a:lnTo>
                  <a:lnTo>
                    <a:pt x="443" y="2"/>
                  </a:lnTo>
                  <a:lnTo>
                    <a:pt x="433" y="3"/>
                  </a:lnTo>
                  <a:lnTo>
                    <a:pt x="422" y="4"/>
                  </a:lnTo>
                  <a:lnTo>
                    <a:pt x="413" y="6"/>
                  </a:lnTo>
                  <a:lnTo>
                    <a:pt x="404" y="7"/>
                  </a:lnTo>
                  <a:lnTo>
                    <a:pt x="396" y="13"/>
                  </a:lnTo>
                  <a:lnTo>
                    <a:pt x="396" y="21"/>
                  </a:lnTo>
                  <a:lnTo>
                    <a:pt x="400" y="29"/>
                  </a:lnTo>
                  <a:lnTo>
                    <a:pt x="411" y="31"/>
                  </a:lnTo>
                  <a:lnTo>
                    <a:pt x="418" y="30"/>
                  </a:lnTo>
                  <a:lnTo>
                    <a:pt x="427" y="29"/>
                  </a:lnTo>
                  <a:lnTo>
                    <a:pt x="435" y="28"/>
                  </a:lnTo>
                  <a:lnTo>
                    <a:pt x="444" y="27"/>
                  </a:lnTo>
                  <a:lnTo>
                    <a:pt x="452" y="26"/>
                  </a:lnTo>
                  <a:lnTo>
                    <a:pt x="460" y="26"/>
                  </a:lnTo>
                  <a:lnTo>
                    <a:pt x="468" y="27"/>
                  </a:lnTo>
                  <a:lnTo>
                    <a:pt x="474" y="28"/>
                  </a:lnTo>
                  <a:lnTo>
                    <a:pt x="480" y="29"/>
                  </a:lnTo>
                  <a:lnTo>
                    <a:pt x="484" y="31"/>
                  </a:lnTo>
                  <a:lnTo>
                    <a:pt x="490" y="33"/>
                  </a:lnTo>
                  <a:lnTo>
                    <a:pt x="495" y="35"/>
                  </a:lnTo>
                  <a:lnTo>
                    <a:pt x="498" y="36"/>
                  </a:lnTo>
                  <a:lnTo>
                    <a:pt x="503" y="38"/>
                  </a:lnTo>
                  <a:lnTo>
                    <a:pt x="505" y="40"/>
                  </a:lnTo>
                  <a:lnTo>
                    <a:pt x="503" y="36"/>
                  </a:lnTo>
                  <a:lnTo>
                    <a:pt x="505" y="38"/>
                  </a:lnTo>
                  <a:lnTo>
                    <a:pt x="509" y="41"/>
                  </a:lnTo>
                  <a:lnTo>
                    <a:pt x="512" y="44"/>
                  </a:lnTo>
                  <a:lnTo>
                    <a:pt x="514" y="46"/>
                  </a:lnTo>
                  <a:lnTo>
                    <a:pt x="511" y="48"/>
                  </a:lnTo>
                  <a:lnTo>
                    <a:pt x="508" y="49"/>
                  </a:lnTo>
                  <a:lnTo>
                    <a:pt x="504" y="50"/>
                  </a:lnTo>
                  <a:lnTo>
                    <a:pt x="502" y="50"/>
                  </a:lnTo>
                  <a:lnTo>
                    <a:pt x="496" y="50"/>
                  </a:lnTo>
                  <a:lnTo>
                    <a:pt x="490" y="51"/>
                  </a:lnTo>
                  <a:lnTo>
                    <a:pt x="484" y="51"/>
                  </a:lnTo>
                  <a:lnTo>
                    <a:pt x="479" y="51"/>
                  </a:lnTo>
                  <a:lnTo>
                    <a:pt x="473" y="52"/>
                  </a:lnTo>
                  <a:lnTo>
                    <a:pt x="467" y="52"/>
                  </a:lnTo>
                  <a:lnTo>
                    <a:pt x="461" y="53"/>
                  </a:lnTo>
                  <a:lnTo>
                    <a:pt x="456" y="55"/>
                  </a:lnTo>
                  <a:lnTo>
                    <a:pt x="444" y="58"/>
                  </a:lnTo>
                  <a:lnTo>
                    <a:pt x="434" y="61"/>
                  </a:lnTo>
                  <a:lnTo>
                    <a:pt x="423" y="65"/>
                  </a:lnTo>
                  <a:lnTo>
                    <a:pt x="413" y="68"/>
                  </a:lnTo>
                  <a:lnTo>
                    <a:pt x="404" y="73"/>
                  </a:lnTo>
                  <a:lnTo>
                    <a:pt x="395" y="78"/>
                  </a:lnTo>
                  <a:lnTo>
                    <a:pt x="384" y="83"/>
                  </a:lnTo>
                  <a:lnTo>
                    <a:pt x="374" y="90"/>
                  </a:lnTo>
                  <a:lnTo>
                    <a:pt x="369" y="95"/>
                  </a:lnTo>
                  <a:lnTo>
                    <a:pt x="368" y="101"/>
                  </a:lnTo>
                  <a:lnTo>
                    <a:pt x="369" y="106"/>
                  </a:lnTo>
                  <a:lnTo>
                    <a:pt x="373" y="111"/>
                  </a:lnTo>
                  <a:lnTo>
                    <a:pt x="372" y="114"/>
                  </a:lnTo>
                  <a:lnTo>
                    <a:pt x="372" y="118"/>
                  </a:lnTo>
                  <a:lnTo>
                    <a:pt x="374" y="121"/>
                  </a:lnTo>
                  <a:lnTo>
                    <a:pt x="377" y="125"/>
                  </a:lnTo>
                  <a:lnTo>
                    <a:pt x="383" y="129"/>
                  </a:lnTo>
                  <a:lnTo>
                    <a:pt x="389" y="134"/>
                  </a:lnTo>
                  <a:lnTo>
                    <a:pt x="393" y="139"/>
                  </a:lnTo>
                  <a:lnTo>
                    <a:pt x="398" y="143"/>
                  </a:lnTo>
                  <a:lnTo>
                    <a:pt x="403" y="148"/>
                  </a:lnTo>
                  <a:lnTo>
                    <a:pt x="407" y="151"/>
                  </a:lnTo>
                  <a:lnTo>
                    <a:pt x="412" y="157"/>
                  </a:lnTo>
                  <a:lnTo>
                    <a:pt x="415" y="162"/>
                  </a:lnTo>
                  <a:lnTo>
                    <a:pt x="405" y="162"/>
                  </a:lnTo>
                  <a:lnTo>
                    <a:pt x="395" y="162"/>
                  </a:lnTo>
                  <a:lnTo>
                    <a:pt x="384" y="162"/>
                  </a:lnTo>
                  <a:lnTo>
                    <a:pt x="374" y="159"/>
                  </a:lnTo>
                  <a:lnTo>
                    <a:pt x="364" y="157"/>
                  </a:lnTo>
                  <a:lnTo>
                    <a:pt x="353" y="154"/>
                  </a:lnTo>
                  <a:lnTo>
                    <a:pt x="344" y="149"/>
                  </a:lnTo>
                  <a:lnTo>
                    <a:pt x="336" y="143"/>
                  </a:lnTo>
                  <a:lnTo>
                    <a:pt x="325" y="135"/>
                  </a:lnTo>
                  <a:lnTo>
                    <a:pt x="315" y="127"/>
                  </a:lnTo>
                  <a:lnTo>
                    <a:pt x="305" y="121"/>
                  </a:lnTo>
                  <a:lnTo>
                    <a:pt x="296" y="117"/>
                  </a:lnTo>
                  <a:lnTo>
                    <a:pt x="284" y="113"/>
                  </a:lnTo>
                  <a:lnTo>
                    <a:pt x="273" y="112"/>
                  </a:lnTo>
                  <a:lnTo>
                    <a:pt x="261" y="111"/>
                  </a:lnTo>
                  <a:lnTo>
                    <a:pt x="247" y="111"/>
                  </a:lnTo>
                  <a:lnTo>
                    <a:pt x="233" y="112"/>
                  </a:lnTo>
                  <a:lnTo>
                    <a:pt x="218" y="113"/>
                  </a:lnTo>
                  <a:lnTo>
                    <a:pt x="205" y="114"/>
                  </a:lnTo>
                  <a:lnTo>
                    <a:pt x="190" y="117"/>
                  </a:lnTo>
                  <a:lnTo>
                    <a:pt x="175" y="118"/>
                  </a:lnTo>
                  <a:lnTo>
                    <a:pt x="160" y="120"/>
                  </a:lnTo>
                  <a:lnTo>
                    <a:pt x="145" y="123"/>
                  </a:lnTo>
                  <a:lnTo>
                    <a:pt x="130" y="124"/>
                  </a:lnTo>
                  <a:lnTo>
                    <a:pt x="115" y="126"/>
                  </a:lnTo>
                  <a:lnTo>
                    <a:pt x="100" y="127"/>
                  </a:lnTo>
                  <a:lnTo>
                    <a:pt x="86" y="128"/>
                  </a:lnTo>
                  <a:lnTo>
                    <a:pt x="71" y="129"/>
                  </a:lnTo>
                  <a:lnTo>
                    <a:pt x="56" y="129"/>
                  </a:lnTo>
                  <a:lnTo>
                    <a:pt x="42" y="128"/>
                  </a:lnTo>
                  <a:lnTo>
                    <a:pt x="28" y="128"/>
                  </a:lnTo>
                  <a:lnTo>
                    <a:pt x="14" y="126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8" y="150"/>
                  </a:lnTo>
                  <a:lnTo>
                    <a:pt x="21" y="153"/>
                  </a:lnTo>
                  <a:lnTo>
                    <a:pt x="35" y="154"/>
                  </a:lnTo>
                  <a:lnTo>
                    <a:pt x="49" y="154"/>
                  </a:lnTo>
                  <a:lnTo>
                    <a:pt x="64" y="154"/>
                  </a:lnTo>
                  <a:lnTo>
                    <a:pt x="78" y="154"/>
                  </a:lnTo>
                  <a:lnTo>
                    <a:pt x="92" y="153"/>
                  </a:lnTo>
                  <a:lnTo>
                    <a:pt x="107" y="151"/>
                  </a:lnTo>
                  <a:lnTo>
                    <a:pt x="120" y="150"/>
                  </a:lnTo>
                  <a:lnTo>
                    <a:pt x="135" y="148"/>
                  </a:lnTo>
                  <a:lnTo>
                    <a:pt x="149" y="146"/>
                  </a:lnTo>
                  <a:lnTo>
                    <a:pt x="164" y="144"/>
                  </a:lnTo>
                  <a:lnTo>
                    <a:pt x="178" y="142"/>
                  </a:lnTo>
                  <a:lnTo>
                    <a:pt x="193" y="141"/>
                  </a:lnTo>
                  <a:lnTo>
                    <a:pt x="207" y="139"/>
                  </a:lnTo>
                  <a:lnTo>
                    <a:pt x="222" y="138"/>
                  </a:lnTo>
                  <a:lnTo>
                    <a:pt x="236" y="136"/>
                  </a:lnTo>
                  <a:lnTo>
                    <a:pt x="241" y="136"/>
                  </a:lnTo>
                  <a:lnTo>
                    <a:pt x="248" y="135"/>
                  </a:lnTo>
                  <a:lnTo>
                    <a:pt x="256" y="135"/>
                  </a:lnTo>
                  <a:lnTo>
                    <a:pt x="266" y="135"/>
                  </a:lnTo>
                  <a:lnTo>
                    <a:pt x="274" y="135"/>
                  </a:lnTo>
                  <a:lnTo>
                    <a:pt x="282" y="136"/>
                  </a:lnTo>
                  <a:lnTo>
                    <a:pt x="287" y="138"/>
                  </a:lnTo>
                  <a:lnTo>
                    <a:pt x="293" y="141"/>
                  </a:lnTo>
                  <a:lnTo>
                    <a:pt x="298" y="146"/>
                  </a:lnTo>
                  <a:lnTo>
                    <a:pt x="304" y="149"/>
                  </a:lnTo>
                  <a:lnTo>
                    <a:pt x="308" y="154"/>
                  </a:lnTo>
                  <a:lnTo>
                    <a:pt x="314" y="158"/>
                  </a:lnTo>
                  <a:lnTo>
                    <a:pt x="319" y="162"/>
                  </a:lnTo>
                  <a:lnTo>
                    <a:pt x="324" y="165"/>
                  </a:lnTo>
                  <a:lnTo>
                    <a:pt x="330" y="169"/>
                  </a:lnTo>
                  <a:lnTo>
                    <a:pt x="336" y="172"/>
                  </a:lnTo>
                  <a:lnTo>
                    <a:pt x="349" y="178"/>
                  </a:lnTo>
                  <a:lnTo>
                    <a:pt x="361" y="181"/>
                  </a:lnTo>
                  <a:lnTo>
                    <a:pt x="374" y="185"/>
                  </a:lnTo>
                  <a:lnTo>
                    <a:pt x="387" y="186"/>
                  </a:lnTo>
                  <a:lnTo>
                    <a:pt x="398" y="187"/>
                  </a:lnTo>
                  <a:lnTo>
                    <a:pt x="412" y="187"/>
                  </a:lnTo>
                  <a:lnTo>
                    <a:pt x="426" y="187"/>
                  </a:lnTo>
                  <a:lnTo>
                    <a:pt x="440" y="186"/>
                  </a:lnTo>
                  <a:lnTo>
                    <a:pt x="445" y="184"/>
                  </a:lnTo>
                  <a:lnTo>
                    <a:pt x="450" y="179"/>
                  </a:lnTo>
                  <a:lnTo>
                    <a:pt x="452" y="173"/>
                  </a:lnTo>
                  <a:lnTo>
                    <a:pt x="450" y="166"/>
                  </a:lnTo>
                  <a:lnTo>
                    <a:pt x="443" y="157"/>
                  </a:lnTo>
                  <a:lnTo>
                    <a:pt x="437" y="148"/>
                  </a:lnTo>
                  <a:lnTo>
                    <a:pt x="430" y="141"/>
                  </a:lnTo>
                  <a:lnTo>
                    <a:pt x="425" y="133"/>
                  </a:lnTo>
                  <a:lnTo>
                    <a:pt x="418" y="127"/>
                  </a:lnTo>
                  <a:lnTo>
                    <a:pt x="411" y="120"/>
                  </a:lnTo>
                  <a:lnTo>
                    <a:pt x="403" y="114"/>
                  </a:lnTo>
                  <a:lnTo>
                    <a:pt x="395" y="108"/>
                  </a:lnTo>
                  <a:lnTo>
                    <a:pt x="403" y="102"/>
                  </a:lnTo>
                  <a:lnTo>
                    <a:pt x="411" y="98"/>
                  </a:lnTo>
                  <a:lnTo>
                    <a:pt x="419" y="94"/>
                  </a:lnTo>
                  <a:lnTo>
                    <a:pt x="426" y="90"/>
                  </a:lnTo>
                  <a:lnTo>
                    <a:pt x="434" y="88"/>
                  </a:lnTo>
                  <a:lnTo>
                    <a:pt x="443" y="85"/>
                  </a:lnTo>
                  <a:lnTo>
                    <a:pt x="452" y="82"/>
                  </a:lnTo>
                  <a:lnTo>
                    <a:pt x="463" y="80"/>
                  </a:lnTo>
                  <a:lnTo>
                    <a:pt x="466" y="79"/>
                  </a:lnTo>
                  <a:lnTo>
                    <a:pt x="471" y="79"/>
                  </a:lnTo>
                  <a:lnTo>
                    <a:pt x="476" y="78"/>
                  </a:lnTo>
                  <a:lnTo>
                    <a:pt x="481" y="78"/>
                  </a:lnTo>
                  <a:lnTo>
                    <a:pt x="487" y="76"/>
                  </a:lnTo>
                  <a:lnTo>
                    <a:pt x="493" y="76"/>
                  </a:lnTo>
                  <a:lnTo>
                    <a:pt x="498" y="75"/>
                  </a:lnTo>
                  <a:lnTo>
                    <a:pt x="503" y="75"/>
                  </a:lnTo>
                  <a:lnTo>
                    <a:pt x="509" y="74"/>
                  </a:lnTo>
                  <a:lnTo>
                    <a:pt x="513" y="73"/>
                  </a:lnTo>
                  <a:lnTo>
                    <a:pt x="519" y="72"/>
                  </a:lnTo>
                  <a:lnTo>
                    <a:pt x="524" y="71"/>
                  </a:lnTo>
                  <a:lnTo>
                    <a:pt x="529" y="68"/>
                  </a:lnTo>
                  <a:lnTo>
                    <a:pt x="534" y="67"/>
                  </a:lnTo>
                  <a:lnTo>
                    <a:pt x="540" y="65"/>
                  </a:lnTo>
                  <a:lnTo>
                    <a:pt x="544" y="64"/>
                  </a:lnTo>
                  <a:lnTo>
                    <a:pt x="550" y="60"/>
                  </a:lnTo>
                  <a:lnTo>
                    <a:pt x="554" y="55"/>
                  </a:lnTo>
                  <a:lnTo>
                    <a:pt x="554" y="48"/>
                  </a:lnTo>
                  <a:lnTo>
                    <a:pt x="550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6" name="Freeform 45"/>
            <p:cNvSpPr>
              <a:spLocks/>
            </p:cNvSpPr>
            <p:nvPr/>
          </p:nvSpPr>
          <p:spPr bwMode="auto">
            <a:xfrm>
              <a:off x="2977" y="2059"/>
              <a:ext cx="360" cy="313"/>
            </a:xfrm>
            <a:custGeom>
              <a:avLst/>
              <a:gdLst>
                <a:gd name="T0" fmla="*/ 694 w 719"/>
                <a:gd name="T1" fmla="*/ 44 h 627"/>
                <a:gd name="T2" fmla="*/ 670 w 719"/>
                <a:gd name="T3" fmla="*/ 36 h 627"/>
                <a:gd name="T4" fmla="*/ 640 w 719"/>
                <a:gd name="T5" fmla="*/ 28 h 627"/>
                <a:gd name="T6" fmla="*/ 616 w 719"/>
                <a:gd name="T7" fmla="*/ 8 h 627"/>
                <a:gd name="T8" fmla="*/ 588 w 719"/>
                <a:gd name="T9" fmla="*/ 2 h 627"/>
                <a:gd name="T10" fmla="*/ 561 w 719"/>
                <a:gd name="T11" fmla="*/ 13 h 627"/>
                <a:gd name="T12" fmla="*/ 531 w 719"/>
                <a:gd name="T13" fmla="*/ 25 h 627"/>
                <a:gd name="T14" fmla="*/ 498 w 719"/>
                <a:gd name="T15" fmla="*/ 35 h 627"/>
                <a:gd name="T16" fmla="*/ 441 w 719"/>
                <a:gd name="T17" fmla="*/ 38 h 627"/>
                <a:gd name="T18" fmla="*/ 376 w 719"/>
                <a:gd name="T19" fmla="*/ 35 h 627"/>
                <a:gd name="T20" fmla="*/ 312 w 719"/>
                <a:gd name="T21" fmla="*/ 30 h 627"/>
                <a:gd name="T22" fmla="*/ 248 w 719"/>
                <a:gd name="T23" fmla="*/ 31 h 627"/>
                <a:gd name="T24" fmla="*/ 226 w 719"/>
                <a:gd name="T25" fmla="*/ 30 h 627"/>
                <a:gd name="T26" fmla="*/ 184 w 719"/>
                <a:gd name="T27" fmla="*/ 24 h 627"/>
                <a:gd name="T28" fmla="*/ 131 w 719"/>
                <a:gd name="T29" fmla="*/ 19 h 627"/>
                <a:gd name="T30" fmla="*/ 78 w 719"/>
                <a:gd name="T31" fmla="*/ 14 h 627"/>
                <a:gd name="T32" fmla="*/ 25 w 719"/>
                <a:gd name="T33" fmla="*/ 13 h 627"/>
                <a:gd name="T34" fmla="*/ 2 w 719"/>
                <a:gd name="T35" fmla="*/ 36 h 627"/>
                <a:gd name="T36" fmla="*/ 48 w 719"/>
                <a:gd name="T37" fmla="*/ 38 h 627"/>
                <a:gd name="T38" fmla="*/ 97 w 719"/>
                <a:gd name="T39" fmla="*/ 42 h 627"/>
                <a:gd name="T40" fmla="*/ 146 w 719"/>
                <a:gd name="T41" fmla="*/ 46 h 627"/>
                <a:gd name="T42" fmla="*/ 194 w 719"/>
                <a:gd name="T43" fmla="*/ 52 h 627"/>
                <a:gd name="T44" fmla="*/ 184 w 719"/>
                <a:gd name="T45" fmla="*/ 223 h 627"/>
                <a:gd name="T46" fmla="*/ 152 w 719"/>
                <a:gd name="T47" fmla="*/ 294 h 627"/>
                <a:gd name="T48" fmla="*/ 97 w 719"/>
                <a:gd name="T49" fmla="*/ 311 h 627"/>
                <a:gd name="T50" fmla="*/ 82 w 719"/>
                <a:gd name="T51" fmla="*/ 278 h 627"/>
                <a:gd name="T52" fmla="*/ 96 w 719"/>
                <a:gd name="T53" fmla="*/ 176 h 627"/>
                <a:gd name="T54" fmla="*/ 92 w 719"/>
                <a:gd name="T55" fmla="*/ 129 h 627"/>
                <a:gd name="T56" fmla="*/ 59 w 719"/>
                <a:gd name="T57" fmla="*/ 274 h 627"/>
                <a:gd name="T58" fmla="*/ 55 w 719"/>
                <a:gd name="T59" fmla="*/ 337 h 627"/>
                <a:gd name="T60" fmla="*/ 57 w 719"/>
                <a:gd name="T61" fmla="*/ 367 h 627"/>
                <a:gd name="T62" fmla="*/ 64 w 719"/>
                <a:gd name="T63" fmla="*/ 412 h 627"/>
                <a:gd name="T64" fmla="*/ 63 w 719"/>
                <a:gd name="T65" fmla="*/ 477 h 627"/>
                <a:gd name="T66" fmla="*/ 80 w 719"/>
                <a:gd name="T67" fmla="*/ 588 h 627"/>
                <a:gd name="T68" fmla="*/ 108 w 719"/>
                <a:gd name="T69" fmla="*/ 623 h 627"/>
                <a:gd name="T70" fmla="*/ 95 w 719"/>
                <a:gd name="T71" fmla="*/ 525 h 627"/>
                <a:gd name="T72" fmla="*/ 87 w 719"/>
                <a:gd name="T73" fmla="*/ 409 h 627"/>
                <a:gd name="T74" fmla="*/ 82 w 719"/>
                <a:gd name="T75" fmla="*/ 351 h 627"/>
                <a:gd name="T76" fmla="*/ 131 w 719"/>
                <a:gd name="T77" fmla="*/ 328 h 627"/>
                <a:gd name="T78" fmla="*/ 193 w 719"/>
                <a:gd name="T79" fmla="*/ 307 h 627"/>
                <a:gd name="T80" fmla="*/ 218 w 719"/>
                <a:gd name="T81" fmla="*/ 292 h 627"/>
                <a:gd name="T82" fmla="*/ 216 w 719"/>
                <a:gd name="T83" fmla="*/ 114 h 627"/>
                <a:gd name="T84" fmla="*/ 281 w 719"/>
                <a:gd name="T85" fmla="*/ 57 h 627"/>
                <a:gd name="T86" fmla="*/ 346 w 719"/>
                <a:gd name="T87" fmla="*/ 62 h 627"/>
                <a:gd name="T88" fmla="*/ 408 w 719"/>
                <a:gd name="T89" fmla="*/ 65 h 627"/>
                <a:gd name="T90" fmla="*/ 470 w 719"/>
                <a:gd name="T91" fmla="*/ 62 h 627"/>
                <a:gd name="T92" fmla="*/ 504 w 719"/>
                <a:gd name="T93" fmla="*/ 62 h 627"/>
                <a:gd name="T94" fmla="*/ 528 w 719"/>
                <a:gd name="T95" fmla="*/ 57 h 627"/>
                <a:gd name="T96" fmla="*/ 558 w 719"/>
                <a:gd name="T97" fmla="*/ 42 h 627"/>
                <a:gd name="T98" fmla="*/ 582 w 719"/>
                <a:gd name="T99" fmla="*/ 35 h 627"/>
                <a:gd name="T100" fmla="*/ 596 w 719"/>
                <a:gd name="T101" fmla="*/ 27 h 627"/>
                <a:gd name="T102" fmla="*/ 609 w 719"/>
                <a:gd name="T103" fmla="*/ 39 h 627"/>
                <a:gd name="T104" fmla="*/ 631 w 719"/>
                <a:gd name="T105" fmla="*/ 55 h 627"/>
                <a:gd name="T106" fmla="*/ 654 w 719"/>
                <a:gd name="T107" fmla="*/ 60 h 627"/>
                <a:gd name="T108" fmla="*/ 675 w 719"/>
                <a:gd name="T109" fmla="*/ 66 h 627"/>
                <a:gd name="T110" fmla="*/ 668 w 719"/>
                <a:gd name="T111" fmla="*/ 74 h 627"/>
                <a:gd name="T112" fmla="*/ 668 w 719"/>
                <a:gd name="T113" fmla="*/ 100 h 627"/>
                <a:gd name="T114" fmla="*/ 691 w 719"/>
                <a:gd name="T115" fmla="*/ 90 h 627"/>
                <a:gd name="T116" fmla="*/ 708 w 719"/>
                <a:gd name="T117" fmla="*/ 79 h 627"/>
                <a:gd name="T118" fmla="*/ 717 w 719"/>
                <a:gd name="T119" fmla="*/ 58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19" h="627">
                  <a:moveTo>
                    <a:pt x="713" y="53"/>
                  </a:moveTo>
                  <a:lnTo>
                    <a:pt x="707" y="50"/>
                  </a:lnTo>
                  <a:lnTo>
                    <a:pt x="700" y="46"/>
                  </a:lnTo>
                  <a:lnTo>
                    <a:pt x="694" y="44"/>
                  </a:lnTo>
                  <a:lnTo>
                    <a:pt x="688" y="42"/>
                  </a:lnTo>
                  <a:lnTo>
                    <a:pt x="683" y="39"/>
                  </a:lnTo>
                  <a:lnTo>
                    <a:pt x="676" y="37"/>
                  </a:lnTo>
                  <a:lnTo>
                    <a:pt x="670" y="36"/>
                  </a:lnTo>
                  <a:lnTo>
                    <a:pt x="663" y="35"/>
                  </a:lnTo>
                  <a:lnTo>
                    <a:pt x="654" y="34"/>
                  </a:lnTo>
                  <a:lnTo>
                    <a:pt x="646" y="30"/>
                  </a:lnTo>
                  <a:lnTo>
                    <a:pt x="640" y="28"/>
                  </a:lnTo>
                  <a:lnTo>
                    <a:pt x="634" y="23"/>
                  </a:lnTo>
                  <a:lnTo>
                    <a:pt x="628" y="19"/>
                  </a:lnTo>
                  <a:lnTo>
                    <a:pt x="623" y="14"/>
                  </a:lnTo>
                  <a:lnTo>
                    <a:pt x="616" y="8"/>
                  </a:lnTo>
                  <a:lnTo>
                    <a:pt x="607" y="2"/>
                  </a:lnTo>
                  <a:lnTo>
                    <a:pt x="601" y="0"/>
                  </a:lnTo>
                  <a:lnTo>
                    <a:pt x="595" y="0"/>
                  </a:lnTo>
                  <a:lnTo>
                    <a:pt x="588" y="2"/>
                  </a:lnTo>
                  <a:lnTo>
                    <a:pt x="581" y="5"/>
                  </a:lnTo>
                  <a:lnTo>
                    <a:pt x="573" y="7"/>
                  </a:lnTo>
                  <a:lnTo>
                    <a:pt x="567" y="10"/>
                  </a:lnTo>
                  <a:lnTo>
                    <a:pt x="561" y="13"/>
                  </a:lnTo>
                  <a:lnTo>
                    <a:pt x="556" y="15"/>
                  </a:lnTo>
                  <a:lnTo>
                    <a:pt x="547" y="19"/>
                  </a:lnTo>
                  <a:lnTo>
                    <a:pt x="539" y="22"/>
                  </a:lnTo>
                  <a:lnTo>
                    <a:pt x="531" y="25"/>
                  </a:lnTo>
                  <a:lnTo>
                    <a:pt x="524" y="28"/>
                  </a:lnTo>
                  <a:lnTo>
                    <a:pt x="516" y="31"/>
                  </a:lnTo>
                  <a:lnTo>
                    <a:pt x="508" y="32"/>
                  </a:lnTo>
                  <a:lnTo>
                    <a:pt x="498" y="35"/>
                  </a:lnTo>
                  <a:lnTo>
                    <a:pt x="489" y="36"/>
                  </a:lnTo>
                  <a:lnTo>
                    <a:pt x="473" y="37"/>
                  </a:lnTo>
                  <a:lnTo>
                    <a:pt x="457" y="38"/>
                  </a:lnTo>
                  <a:lnTo>
                    <a:pt x="441" y="38"/>
                  </a:lnTo>
                  <a:lnTo>
                    <a:pt x="425" y="38"/>
                  </a:lnTo>
                  <a:lnTo>
                    <a:pt x="408" y="37"/>
                  </a:lnTo>
                  <a:lnTo>
                    <a:pt x="392" y="36"/>
                  </a:lnTo>
                  <a:lnTo>
                    <a:pt x="376" y="35"/>
                  </a:lnTo>
                  <a:lnTo>
                    <a:pt x="360" y="34"/>
                  </a:lnTo>
                  <a:lnTo>
                    <a:pt x="344" y="32"/>
                  </a:lnTo>
                  <a:lnTo>
                    <a:pt x="328" y="31"/>
                  </a:lnTo>
                  <a:lnTo>
                    <a:pt x="312" y="30"/>
                  </a:lnTo>
                  <a:lnTo>
                    <a:pt x="296" y="30"/>
                  </a:lnTo>
                  <a:lnTo>
                    <a:pt x="279" y="30"/>
                  </a:lnTo>
                  <a:lnTo>
                    <a:pt x="263" y="30"/>
                  </a:lnTo>
                  <a:lnTo>
                    <a:pt x="248" y="31"/>
                  </a:lnTo>
                  <a:lnTo>
                    <a:pt x="232" y="32"/>
                  </a:lnTo>
                  <a:lnTo>
                    <a:pt x="230" y="31"/>
                  </a:lnTo>
                  <a:lnTo>
                    <a:pt x="229" y="30"/>
                  </a:lnTo>
                  <a:lnTo>
                    <a:pt x="226" y="30"/>
                  </a:lnTo>
                  <a:lnTo>
                    <a:pt x="224" y="29"/>
                  </a:lnTo>
                  <a:lnTo>
                    <a:pt x="210" y="28"/>
                  </a:lnTo>
                  <a:lnTo>
                    <a:pt x="198" y="27"/>
                  </a:lnTo>
                  <a:lnTo>
                    <a:pt x="184" y="24"/>
                  </a:lnTo>
                  <a:lnTo>
                    <a:pt x="170" y="23"/>
                  </a:lnTo>
                  <a:lnTo>
                    <a:pt x="157" y="22"/>
                  </a:lnTo>
                  <a:lnTo>
                    <a:pt x="144" y="20"/>
                  </a:lnTo>
                  <a:lnTo>
                    <a:pt x="131" y="19"/>
                  </a:lnTo>
                  <a:lnTo>
                    <a:pt x="118" y="17"/>
                  </a:lnTo>
                  <a:lnTo>
                    <a:pt x="104" y="16"/>
                  </a:lnTo>
                  <a:lnTo>
                    <a:pt x="92" y="15"/>
                  </a:lnTo>
                  <a:lnTo>
                    <a:pt x="78" y="14"/>
                  </a:lnTo>
                  <a:lnTo>
                    <a:pt x="65" y="13"/>
                  </a:lnTo>
                  <a:lnTo>
                    <a:pt x="51" y="13"/>
                  </a:lnTo>
                  <a:lnTo>
                    <a:pt x="38" y="13"/>
                  </a:lnTo>
                  <a:lnTo>
                    <a:pt x="25" y="13"/>
                  </a:lnTo>
                  <a:lnTo>
                    <a:pt x="11" y="13"/>
                  </a:lnTo>
                  <a:lnTo>
                    <a:pt x="2" y="17"/>
                  </a:lnTo>
                  <a:lnTo>
                    <a:pt x="0" y="27"/>
                  </a:lnTo>
                  <a:lnTo>
                    <a:pt x="2" y="36"/>
                  </a:lnTo>
                  <a:lnTo>
                    <a:pt x="11" y="39"/>
                  </a:lnTo>
                  <a:lnTo>
                    <a:pt x="24" y="39"/>
                  </a:lnTo>
                  <a:lnTo>
                    <a:pt x="36" y="38"/>
                  </a:lnTo>
                  <a:lnTo>
                    <a:pt x="48" y="38"/>
                  </a:lnTo>
                  <a:lnTo>
                    <a:pt x="61" y="39"/>
                  </a:lnTo>
                  <a:lnTo>
                    <a:pt x="73" y="39"/>
                  </a:lnTo>
                  <a:lnTo>
                    <a:pt x="85" y="40"/>
                  </a:lnTo>
                  <a:lnTo>
                    <a:pt x="97" y="42"/>
                  </a:lnTo>
                  <a:lnTo>
                    <a:pt x="109" y="43"/>
                  </a:lnTo>
                  <a:lnTo>
                    <a:pt x="122" y="44"/>
                  </a:lnTo>
                  <a:lnTo>
                    <a:pt x="133" y="45"/>
                  </a:lnTo>
                  <a:lnTo>
                    <a:pt x="146" y="46"/>
                  </a:lnTo>
                  <a:lnTo>
                    <a:pt x="158" y="47"/>
                  </a:lnTo>
                  <a:lnTo>
                    <a:pt x="170" y="49"/>
                  </a:lnTo>
                  <a:lnTo>
                    <a:pt x="183" y="51"/>
                  </a:lnTo>
                  <a:lnTo>
                    <a:pt x="194" y="52"/>
                  </a:lnTo>
                  <a:lnTo>
                    <a:pt x="207" y="53"/>
                  </a:lnTo>
                  <a:lnTo>
                    <a:pt x="191" y="110"/>
                  </a:lnTo>
                  <a:lnTo>
                    <a:pt x="183" y="166"/>
                  </a:lnTo>
                  <a:lnTo>
                    <a:pt x="184" y="223"/>
                  </a:lnTo>
                  <a:lnTo>
                    <a:pt x="192" y="281"/>
                  </a:lnTo>
                  <a:lnTo>
                    <a:pt x="178" y="286"/>
                  </a:lnTo>
                  <a:lnTo>
                    <a:pt x="165" y="289"/>
                  </a:lnTo>
                  <a:lnTo>
                    <a:pt x="152" y="294"/>
                  </a:lnTo>
                  <a:lnTo>
                    <a:pt x="138" y="299"/>
                  </a:lnTo>
                  <a:lnTo>
                    <a:pt x="124" y="303"/>
                  </a:lnTo>
                  <a:lnTo>
                    <a:pt x="110" y="307"/>
                  </a:lnTo>
                  <a:lnTo>
                    <a:pt x="97" y="311"/>
                  </a:lnTo>
                  <a:lnTo>
                    <a:pt x="84" y="315"/>
                  </a:lnTo>
                  <a:lnTo>
                    <a:pt x="82" y="302"/>
                  </a:lnTo>
                  <a:lnTo>
                    <a:pt x="82" y="289"/>
                  </a:lnTo>
                  <a:lnTo>
                    <a:pt x="82" y="278"/>
                  </a:lnTo>
                  <a:lnTo>
                    <a:pt x="82" y="265"/>
                  </a:lnTo>
                  <a:lnTo>
                    <a:pt x="84" y="234"/>
                  </a:lnTo>
                  <a:lnTo>
                    <a:pt x="88" y="205"/>
                  </a:lnTo>
                  <a:lnTo>
                    <a:pt x="96" y="176"/>
                  </a:lnTo>
                  <a:lnTo>
                    <a:pt x="107" y="149"/>
                  </a:lnTo>
                  <a:lnTo>
                    <a:pt x="107" y="138"/>
                  </a:lnTo>
                  <a:lnTo>
                    <a:pt x="101" y="130"/>
                  </a:lnTo>
                  <a:lnTo>
                    <a:pt x="92" y="129"/>
                  </a:lnTo>
                  <a:lnTo>
                    <a:pt x="85" y="135"/>
                  </a:lnTo>
                  <a:lnTo>
                    <a:pt x="70" y="181"/>
                  </a:lnTo>
                  <a:lnTo>
                    <a:pt x="62" y="227"/>
                  </a:lnTo>
                  <a:lnTo>
                    <a:pt x="59" y="274"/>
                  </a:lnTo>
                  <a:lnTo>
                    <a:pt x="59" y="322"/>
                  </a:lnTo>
                  <a:lnTo>
                    <a:pt x="55" y="326"/>
                  </a:lnTo>
                  <a:lnTo>
                    <a:pt x="54" y="331"/>
                  </a:lnTo>
                  <a:lnTo>
                    <a:pt x="55" y="337"/>
                  </a:lnTo>
                  <a:lnTo>
                    <a:pt x="58" y="341"/>
                  </a:lnTo>
                  <a:lnTo>
                    <a:pt x="58" y="349"/>
                  </a:lnTo>
                  <a:lnTo>
                    <a:pt x="57" y="359"/>
                  </a:lnTo>
                  <a:lnTo>
                    <a:pt x="57" y="367"/>
                  </a:lnTo>
                  <a:lnTo>
                    <a:pt x="56" y="375"/>
                  </a:lnTo>
                  <a:lnTo>
                    <a:pt x="57" y="387"/>
                  </a:lnTo>
                  <a:lnTo>
                    <a:pt x="61" y="399"/>
                  </a:lnTo>
                  <a:lnTo>
                    <a:pt x="64" y="412"/>
                  </a:lnTo>
                  <a:lnTo>
                    <a:pt x="65" y="423"/>
                  </a:lnTo>
                  <a:lnTo>
                    <a:pt x="63" y="442"/>
                  </a:lnTo>
                  <a:lnTo>
                    <a:pt x="63" y="459"/>
                  </a:lnTo>
                  <a:lnTo>
                    <a:pt x="63" y="477"/>
                  </a:lnTo>
                  <a:lnTo>
                    <a:pt x="64" y="496"/>
                  </a:lnTo>
                  <a:lnTo>
                    <a:pt x="67" y="527"/>
                  </a:lnTo>
                  <a:lnTo>
                    <a:pt x="73" y="557"/>
                  </a:lnTo>
                  <a:lnTo>
                    <a:pt x="80" y="588"/>
                  </a:lnTo>
                  <a:lnTo>
                    <a:pt x="86" y="619"/>
                  </a:lnTo>
                  <a:lnTo>
                    <a:pt x="92" y="627"/>
                  </a:lnTo>
                  <a:lnTo>
                    <a:pt x="100" y="627"/>
                  </a:lnTo>
                  <a:lnTo>
                    <a:pt x="108" y="623"/>
                  </a:lnTo>
                  <a:lnTo>
                    <a:pt x="110" y="612"/>
                  </a:lnTo>
                  <a:lnTo>
                    <a:pt x="106" y="583"/>
                  </a:lnTo>
                  <a:lnTo>
                    <a:pt x="100" y="553"/>
                  </a:lnTo>
                  <a:lnTo>
                    <a:pt x="95" y="525"/>
                  </a:lnTo>
                  <a:lnTo>
                    <a:pt x="91" y="496"/>
                  </a:lnTo>
                  <a:lnTo>
                    <a:pt x="88" y="466"/>
                  </a:lnTo>
                  <a:lnTo>
                    <a:pt x="88" y="437"/>
                  </a:lnTo>
                  <a:lnTo>
                    <a:pt x="87" y="409"/>
                  </a:lnTo>
                  <a:lnTo>
                    <a:pt x="82" y="379"/>
                  </a:lnTo>
                  <a:lnTo>
                    <a:pt x="81" y="370"/>
                  </a:lnTo>
                  <a:lnTo>
                    <a:pt x="81" y="361"/>
                  </a:lnTo>
                  <a:lnTo>
                    <a:pt x="82" y="351"/>
                  </a:lnTo>
                  <a:lnTo>
                    <a:pt x="84" y="340"/>
                  </a:lnTo>
                  <a:lnTo>
                    <a:pt x="100" y="336"/>
                  </a:lnTo>
                  <a:lnTo>
                    <a:pt x="116" y="332"/>
                  </a:lnTo>
                  <a:lnTo>
                    <a:pt x="131" y="328"/>
                  </a:lnTo>
                  <a:lnTo>
                    <a:pt x="147" y="323"/>
                  </a:lnTo>
                  <a:lnTo>
                    <a:pt x="162" y="317"/>
                  </a:lnTo>
                  <a:lnTo>
                    <a:pt x="178" y="313"/>
                  </a:lnTo>
                  <a:lnTo>
                    <a:pt x="193" y="307"/>
                  </a:lnTo>
                  <a:lnTo>
                    <a:pt x="209" y="302"/>
                  </a:lnTo>
                  <a:lnTo>
                    <a:pt x="214" y="300"/>
                  </a:lnTo>
                  <a:lnTo>
                    <a:pt x="217" y="296"/>
                  </a:lnTo>
                  <a:lnTo>
                    <a:pt x="218" y="292"/>
                  </a:lnTo>
                  <a:lnTo>
                    <a:pt x="218" y="287"/>
                  </a:lnTo>
                  <a:lnTo>
                    <a:pt x="209" y="228"/>
                  </a:lnTo>
                  <a:lnTo>
                    <a:pt x="208" y="171"/>
                  </a:lnTo>
                  <a:lnTo>
                    <a:pt x="216" y="114"/>
                  </a:lnTo>
                  <a:lnTo>
                    <a:pt x="232" y="58"/>
                  </a:lnTo>
                  <a:lnTo>
                    <a:pt x="248" y="57"/>
                  </a:lnTo>
                  <a:lnTo>
                    <a:pt x="264" y="55"/>
                  </a:lnTo>
                  <a:lnTo>
                    <a:pt x="281" y="57"/>
                  </a:lnTo>
                  <a:lnTo>
                    <a:pt x="298" y="57"/>
                  </a:lnTo>
                  <a:lnTo>
                    <a:pt x="314" y="59"/>
                  </a:lnTo>
                  <a:lnTo>
                    <a:pt x="330" y="60"/>
                  </a:lnTo>
                  <a:lnTo>
                    <a:pt x="346" y="62"/>
                  </a:lnTo>
                  <a:lnTo>
                    <a:pt x="362" y="64"/>
                  </a:lnTo>
                  <a:lnTo>
                    <a:pt x="377" y="65"/>
                  </a:lnTo>
                  <a:lnTo>
                    <a:pt x="393" y="65"/>
                  </a:lnTo>
                  <a:lnTo>
                    <a:pt x="408" y="65"/>
                  </a:lnTo>
                  <a:lnTo>
                    <a:pt x="423" y="65"/>
                  </a:lnTo>
                  <a:lnTo>
                    <a:pt x="440" y="65"/>
                  </a:lnTo>
                  <a:lnTo>
                    <a:pt x="455" y="64"/>
                  </a:lnTo>
                  <a:lnTo>
                    <a:pt x="470" y="62"/>
                  </a:lnTo>
                  <a:lnTo>
                    <a:pt x="484" y="62"/>
                  </a:lnTo>
                  <a:lnTo>
                    <a:pt x="490" y="62"/>
                  </a:lnTo>
                  <a:lnTo>
                    <a:pt x="497" y="62"/>
                  </a:lnTo>
                  <a:lnTo>
                    <a:pt x="504" y="62"/>
                  </a:lnTo>
                  <a:lnTo>
                    <a:pt x="510" y="61"/>
                  </a:lnTo>
                  <a:lnTo>
                    <a:pt x="517" y="60"/>
                  </a:lnTo>
                  <a:lnTo>
                    <a:pt x="522" y="59"/>
                  </a:lnTo>
                  <a:lnTo>
                    <a:pt x="528" y="57"/>
                  </a:lnTo>
                  <a:lnTo>
                    <a:pt x="534" y="54"/>
                  </a:lnTo>
                  <a:lnTo>
                    <a:pt x="542" y="51"/>
                  </a:lnTo>
                  <a:lnTo>
                    <a:pt x="550" y="46"/>
                  </a:lnTo>
                  <a:lnTo>
                    <a:pt x="558" y="42"/>
                  </a:lnTo>
                  <a:lnTo>
                    <a:pt x="566" y="38"/>
                  </a:lnTo>
                  <a:lnTo>
                    <a:pt x="571" y="37"/>
                  </a:lnTo>
                  <a:lnTo>
                    <a:pt x="577" y="36"/>
                  </a:lnTo>
                  <a:lnTo>
                    <a:pt x="582" y="35"/>
                  </a:lnTo>
                  <a:lnTo>
                    <a:pt x="587" y="32"/>
                  </a:lnTo>
                  <a:lnTo>
                    <a:pt x="592" y="31"/>
                  </a:lnTo>
                  <a:lnTo>
                    <a:pt x="595" y="29"/>
                  </a:lnTo>
                  <a:lnTo>
                    <a:pt x="596" y="27"/>
                  </a:lnTo>
                  <a:lnTo>
                    <a:pt x="594" y="24"/>
                  </a:lnTo>
                  <a:lnTo>
                    <a:pt x="599" y="29"/>
                  </a:lnTo>
                  <a:lnTo>
                    <a:pt x="603" y="34"/>
                  </a:lnTo>
                  <a:lnTo>
                    <a:pt x="609" y="39"/>
                  </a:lnTo>
                  <a:lnTo>
                    <a:pt x="614" y="44"/>
                  </a:lnTo>
                  <a:lnTo>
                    <a:pt x="619" y="49"/>
                  </a:lnTo>
                  <a:lnTo>
                    <a:pt x="625" y="52"/>
                  </a:lnTo>
                  <a:lnTo>
                    <a:pt x="631" y="55"/>
                  </a:lnTo>
                  <a:lnTo>
                    <a:pt x="637" y="57"/>
                  </a:lnTo>
                  <a:lnTo>
                    <a:pt x="642" y="58"/>
                  </a:lnTo>
                  <a:lnTo>
                    <a:pt x="649" y="59"/>
                  </a:lnTo>
                  <a:lnTo>
                    <a:pt x="654" y="60"/>
                  </a:lnTo>
                  <a:lnTo>
                    <a:pt x="660" y="61"/>
                  </a:lnTo>
                  <a:lnTo>
                    <a:pt x="664" y="62"/>
                  </a:lnTo>
                  <a:lnTo>
                    <a:pt x="670" y="64"/>
                  </a:lnTo>
                  <a:lnTo>
                    <a:pt x="675" y="66"/>
                  </a:lnTo>
                  <a:lnTo>
                    <a:pt x="679" y="67"/>
                  </a:lnTo>
                  <a:lnTo>
                    <a:pt x="676" y="69"/>
                  </a:lnTo>
                  <a:lnTo>
                    <a:pt x="672" y="72"/>
                  </a:lnTo>
                  <a:lnTo>
                    <a:pt x="668" y="74"/>
                  </a:lnTo>
                  <a:lnTo>
                    <a:pt x="664" y="76"/>
                  </a:lnTo>
                  <a:lnTo>
                    <a:pt x="658" y="84"/>
                  </a:lnTo>
                  <a:lnTo>
                    <a:pt x="661" y="93"/>
                  </a:lnTo>
                  <a:lnTo>
                    <a:pt x="668" y="100"/>
                  </a:lnTo>
                  <a:lnTo>
                    <a:pt x="677" y="98"/>
                  </a:lnTo>
                  <a:lnTo>
                    <a:pt x="681" y="96"/>
                  </a:lnTo>
                  <a:lnTo>
                    <a:pt x="686" y="92"/>
                  </a:lnTo>
                  <a:lnTo>
                    <a:pt x="691" y="90"/>
                  </a:lnTo>
                  <a:lnTo>
                    <a:pt x="695" y="87"/>
                  </a:lnTo>
                  <a:lnTo>
                    <a:pt x="700" y="84"/>
                  </a:lnTo>
                  <a:lnTo>
                    <a:pt x="703" y="81"/>
                  </a:lnTo>
                  <a:lnTo>
                    <a:pt x="708" y="79"/>
                  </a:lnTo>
                  <a:lnTo>
                    <a:pt x="713" y="75"/>
                  </a:lnTo>
                  <a:lnTo>
                    <a:pt x="717" y="70"/>
                  </a:lnTo>
                  <a:lnTo>
                    <a:pt x="719" y="64"/>
                  </a:lnTo>
                  <a:lnTo>
                    <a:pt x="717" y="58"/>
                  </a:lnTo>
                  <a:lnTo>
                    <a:pt x="713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7" name="Freeform 46"/>
            <p:cNvSpPr>
              <a:spLocks/>
            </p:cNvSpPr>
            <p:nvPr/>
          </p:nvSpPr>
          <p:spPr bwMode="auto">
            <a:xfrm>
              <a:off x="2987" y="2392"/>
              <a:ext cx="168" cy="308"/>
            </a:xfrm>
            <a:custGeom>
              <a:avLst/>
              <a:gdLst>
                <a:gd name="T0" fmla="*/ 27 w 337"/>
                <a:gd name="T1" fmla="*/ 38 h 616"/>
                <a:gd name="T2" fmla="*/ 62 w 337"/>
                <a:gd name="T3" fmla="*/ 60 h 616"/>
                <a:gd name="T4" fmla="*/ 96 w 337"/>
                <a:gd name="T5" fmla="*/ 85 h 616"/>
                <a:gd name="T6" fmla="*/ 120 w 337"/>
                <a:gd name="T7" fmla="*/ 123 h 616"/>
                <a:gd name="T8" fmla="*/ 134 w 337"/>
                <a:gd name="T9" fmla="*/ 166 h 616"/>
                <a:gd name="T10" fmla="*/ 145 w 337"/>
                <a:gd name="T11" fmla="*/ 221 h 616"/>
                <a:gd name="T12" fmla="*/ 133 w 337"/>
                <a:gd name="T13" fmla="*/ 308 h 616"/>
                <a:gd name="T14" fmla="*/ 134 w 337"/>
                <a:gd name="T15" fmla="*/ 392 h 616"/>
                <a:gd name="T16" fmla="*/ 168 w 337"/>
                <a:gd name="T17" fmla="*/ 426 h 616"/>
                <a:gd name="T18" fmla="*/ 204 w 337"/>
                <a:gd name="T19" fmla="*/ 429 h 616"/>
                <a:gd name="T20" fmla="*/ 236 w 337"/>
                <a:gd name="T21" fmla="*/ 419 h 616"/>
                <a:gd name="T22" fmla="*/ 282 w 337"/>
                <a:gd name="T23" fmla="*/ 407 h 616"/>
                <a:gd name="T24" fmla="*/ 312 w 337"/>
                <a:gd name="T25" fmla="*/ 415 h 616"/>
                <a:gd name="T26" fmla="*/ 287 w 337"/>
                <a:gd name="T27" fmla="*/ 456 h 616"/>
                <a:gd name="T28" fmla="*/ 258 w 337"/>
                <a:gd name="T29" fmla="*/ 488 h 616"/>
                <a:gd name="T30" fmla="*/ 225 w 337"/>
                <a:gd name="T31" fmla="*/ 515 h 616"/>
                <a:gd name="T32" fmla="*/ 198 w 337"/>
                <a:gd name="T33" fmla="*/ 530 h 616"/>
                <a:gd name="T34" fmla="*/ 185 w 337"/>
                <a:gd name="T35" fmla="*/ 547 h 616"/>
                <a:gd name="T36" fmla="*/ 167 w 337"/>
                <a:gd name="T37" fmla="*/ 562 h 616"/>
                <a:gd name="T38" fmla="*/ 145 w 337"/>
                <a:gd name="T39" fmla="*/ 573 h 616"/>
                <a:gd name="T40" fmla="*/ 125 w 337"/>
                <a:gd name="T41" fmla="*/ 585 h 616"/>
                <a:gd name="T42" fmla="*/ 104 w 337"/>
                <a:gd name="T43" fmla="*/ 601 h 616"/>
                <a:gd name="T44" fmla="*/ 122 w 337"/>
                <a:gd name="T45" fmla="*/ 615 h 616"/>
                <a:gd name="T46" fmla="*/ 148 w 337"/>
                <a:gd name="T47" fmla="*/ 601 h 616"/>
                <a:gd name="T48" fmla="*/ 173 w 337"/>
                <a:gd name="T49" fmla="*/ 588 h 616"/>
                <a:gd name="T50" fmla="*/ 200 w 337"/>
                <a:gd name="T51" fmla="*/ 573 h 616"/>
                <a:gd name="T52" fmla="*/ 223 w 337"/>
                <a:gd name="T53" fmla="*/ 554 h 616"/>
                <a:gd name="T54" fmla="*/ 248 w 337"/>
                <a:gd name="T55" fmla="*/ 534 h 616"/>
                <a:gd name="T56" fmla="*/ 284 w 337"/>
                <a:gd name="T57" fmla="*/ 509 h 616"/>
                <a:gd name="T58" fmla="*/ 316 w 337"/>
                <a:gd name="T59" fmla="*/ 460 h 616"/>
                <a:gd name="T60" fmla="*/ 337 w 337"/>
                <a:gd name="T61" fmla="*/ 413 h 616"/>
                <a:gd name="T62" fmla="*/ 335 w 337"/>
                <a:gd name="T63" fmla="*/ 403 h 616"/>
                <a:gd name="T64" fmla="*/ 301 w 337"/>
                <a:gd name="T65" fmla="*/ 381 h 616"/>
                <a:gd name="T66" fmla="*/ 255 w 337"/>
                <a:gd name="T67" fmla="*/ 384 h 616"/>
                <a:gd name="T68" fmla="*/ 202 w 337"/>
                <a:gd name="T69" fmla="*/ 403 h 616"/>
                <a:gd name="T70" fmla="*/ 160 w 337"/>
                <a:gd name="T71" fmla="*/ 377 h 616"/>
                <a:gd name="T72" fmla="*/ 160 w 337"/>
                <a:gd name="T73" fmla="*/ 308 h 616"/>
                <a:gd name="T74" fmla="*/ 165 w 337"/>
                <a:gd name="T75" fmla="*/ 228 h 616"/>
                <a:gd name="T76" fmla="*/ 143 w 337"/>
                <a:gd name="T77" fmla="*/ 111 h 616"/>
                <a:gd name="T78" fmla="*/ 128 w 337"/>
                <a:gd name="T79" fmla="*/ 86 h 616"/>
                <a:gd name="T80" fmla="*/ 110 w 337"/>
                <a:gd name="T81" fmla="*/ 64 h 616"/>
                <a:gd name="T82" fmla="*/ 89 w 337"/>
                <a:gd name="T83" fmla="*/ 44 h 616"/>
                <a:gd name="T84" fmla="*/ 64 w 337"/>
                <a:gd name="T85" fmla="*/ 35 h 616"/>
                <a:gd name="T86" fmla="*/ 47 w 337"/>
                <a:gd name="T87" fmla="*/ 26 h 616"/>
                <a:gd name="T88" fmla="*/ 33 w 337"/>
                <a:gd name="T89" fmla="*/ 13 h 616"/>
                <a:gd name="T90" fmla="*/ 12 w 337"/>
                <a:gd name="T91" fmla="*/ 0 h 616"/>
                <a:gd name="T92" fmla="*/ 4 w 337"/>
                <a:gd name="T93" fmla="*/ 22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616">
                  <a:moveTo>
                    <a:pt x="4" y="22"/>
                  </a:moveTo>
                  <a:lnTo>
                    <a:pt x="15" y="32"/>
                  </a:lnTo>
                  <a:lnTo>
                    <a:pt x="27" y="38"/>
                  </a:lnTo>
                  <a:lnTo>
                    <a:pt x="39" y="47"/>
                  </a:lnTo>
                  <a:lnTo>
                    <a:pt x="51" y="53"/>
                  </a:lnTo>
                  <a:lnTo>
                    <a:pt x="62" y="60"/>
                  </a:lnTo>
                  <a:lnTo>
                    <a:pt x="74" y="67"/>
                  </a:lnTo>
                  <a:lnTo>
                    <a:pt x="86" y="75"/>
                  </a:lnTo>
                  <a:lnTo>
                    <a:pt x="96" y="85"/>
                  </a:lnTo>
                  <a:lnTo>
                    <a:pt x="106" y="96"/>
                  </a:lnTo>
                  <a:lnTo>
                    <a:pt x="114" y="109"/>
                  </a:lnTo>
                  <a:lnTo>
                    <a:pt x="120" y="123"/>
                  </a:lnTo>
                  <a:lnTo>
                    <a:pt x="126" y="136"/>
                  </a:lnTo>
                  <a:lnTo>
                    <a:pt x="129" y="151"/>
                  </a:lnTo>
                  <a:lnTo>
                    <a:pt x="134" y="166"/>
                  </a:lnTo>
                  <a:lnTo>
                    <a:pt x="137" y="181"/>
                  </a:lnTo>
                  <a:lnTo>
                    <a:pt x="142" y="196"/>
                  </a:lnTo>
                  <a:lnTo>
                    <a:pt x="145" y="221"/>
                  </a:lnTo>
                  <a:lnTo>
                    <a:pt x="143" y="248"/>
                  </a:lnTo>
                  <a:lnTo>
                    <a:pt x="138" y="278"/>
                  </a:lnTo>
                  <a:lnTo>
                    <a:pt x="133" y="308"/>
                  </a:lnTo>
                  <a:lnTo>
                    <a:pt x="129" y="338"/>
                  </a:lnTo>
                  <a:lnTo>
                    <a:pt x="128" y="367"/>
                  </a:lnTo>
                  <a:lnTo>
                    <a:pt x="134" y="392"/>
                  </a:lnTo>
                  <a:lnTo>
                    <a:pt x="149" y="414"/>
                  </a:lnTo>
                  <a:lnTo>
                    <a:pt x="158" y="421"/>
                  </a:lnTo>
                  <a:lnTo>
                    <a:pt x="168" y="426"/>
                  </a:lnTo>
                  <a:lnTo>
                    <a:pt x="180" y="429"/>
                  </a:lnTo>
                  <a:lnTo>
                    <a:pt x="191" y="429"/>
                  </a:lnTo>
                  <a:lnTo>
                    <a:pt x="204" y="429"/>
                  </a:lnTo>
                  <a:lnTo>
                    <a:pt x="216" y="427"/>
                  </a:lnTo>
                  <a:lnTo>
                    <a:pt x="226" y="423"/>
                  </a:lnTo>
                  <a:lnTo>
                    <a:pt x="236" y="419"/>
                  </a:lnTo>
                  <a:lnTo>
                    <a:pt x="250" y="414"/>
                  </a:lnTo>
                  <a:lnTo>
                    <a:pt x="266" y="410"/>
                  </a:lnTo>
                  <a:lnTo>
                    <a:pt x="282" y="407"/>
                  </a:lnTo>
                  <a:lnTo>
                    <a:pt x="296" y="406"/>
                  </a:lnTo>
                  <a:lnTo>
                    <a:pt x="307" y="409"/>
                  </a:lnTo>
                  <a:lnTo>
                    <a:pt x="312" y="415"/>
                  </a:lnTo>
                  <a:lnTo>
                    <a:pt x="309" y="427"/>
                  </a:lnTo>
                  <a:lnTo>
                    <a:pt x="297" y="443"/>
                  </a:lnTo>
                  <a:lnTo>
                    <a:pt x="287" y="456"/>
                  </a:lnTo>
                  <a:lnTo>
                    <a:pt x="277" y="467"/>
                  </a:lnTo>
                  <a:lnTo>
                    <a:pt x="268" y="478"/>
                  </a:lnTo>
                  <a:lnTo>
                    <a:pt x="258" y="488"/>
                  </a:lnTo>
                  <a:lnTo>
                    <a:pt x="248" y="497"/>
                  </a:lnTo>
                  <a:lnTo>
                    <a:pt x="236" y="506"/>
                  </a:lnTo>
                  <a:lnTo>
                    <a:pt x="225" y="515"/>
                  </a:lnTo>
                  <a:lnTo>
                    <a:pt x="210" y="521"/>
                  </a:lnTo>
                  <a:lnTo>
                    <a:pt x="204" y="525"/>
                  </a:lnTo>
                  <a:lnTo>
                    <a:pt x="198" y="530"/>
                  </a:lnTo>
                  <a:lnTo>
                    <a:pt x="194" y="535"/>
                  </a:lnTo>
                  <a:lnTo>
                    <a:pt x="189" y="541"/>
                  </a:lnTo>
                  <a:lnTo>
                    <a:pt x="185" y="547"/>
                  </a:lnTo>
                  <a:lnTo>
                    <a:pt x="179" y="553"/>
                  </a:lnTo>
                  <a:lnTo>
                    <a:pt x="174" y="558"/>
                  </a:lnTo>
                  <a:lnTo>
                    <a:pt x="167" y="562"/>
                  </a:lnTo>
                  <a:lnTo>
                    <a:pt x="160" y="565"/>
                  </a:lnTo>
                  <a:lnTo>
                    <a:pt x="152" y="570"/>
                  </a:lnTo>
                  <a:lnTo>
                    <a:pt x="145" y="573"/>
                  </a:lnTo>
                  <a:lnTo>
                    <a:pt x="138" y="577"/>
                  </a:lnTo>
                  <a:lnTo>
                    <a:pt x="132" y="581"/>
                  </a:lnTo>
                  <a:lnTo>
                    <a:pt x="125" y="585"/>
                  </a:lnTo>
                  <a:lnTo>
                    <a:pt x="117" y="589"/>
                  </a:lnTo>
                  <a:lnTo>
                    <a:pt x="110" y="593"/>
                  </a:lnTo>
                  <a:lnTo>
                    <a:pt x="104" y="601"/>
                  </a:lnTo>
                  <a:lnTo>
                    <a:pt x="105" y="610"/>
                  </a:lnTo>
                  <a:lnTo>
                    <a:pt x="112" y="616"/>
                  </a:lnTo>
                  <a:lnTo>
                    <a:pt x="122" y="615"/>
                  </a:lnTo>
                  <a:lnTo>
                    <a:pt x="130" y="610"/>
                  </a:lnTo>
                  <a:lnTo>
                    <a:pt x="138" y="606"/>
                  </a:lnTo>
                  <a:lnTo>
                    <a:pt x="148" y="601"/>
                  </a:lnTo>
                  <a:lnTo>
                    <a:pt x="156" y="596"/>
                  </a:lnTo>
                  <a:lnTo>
                    <a:pt x="165" y="593"/>
                  </a:lnTo>
                  <a:lnTo>
                    <a:pt x="173" y="588"/>
                  </a:lnTo>
                  <a:lnTo>
                    <a:pt x="182" y="584"/>
                  </a:lnTo>
                  <a:lnTo>
                    <a:pt x="190" y="579"/>
                  </a:lnTo>
                  <a:lnTo>
                    <a:pt x="200" y="573"/>
                  </a:lnTo>
                  <a:lnTo>
                    <a:pt x="208" y="568"/>
                  </a:lnTo>
                  <a:lnTo>
                    <a:pt x="215" y="561"/>
                  </a:lnTo>
                  <a:lnTo>
                    <a:pt x="223" y="554"/>
                  </a:lnTo>
                  <a:lnTo>
                    <a:pt x="231" y="547"/>
                  </a:lnTo>
                  <a:lnTo>
                    <a:pt x="239" y="540"/>
                  </a:lnTo>
                  <a:lnTo>
                    <a:pt x="248" y="534"/>
                  </a:lnTo>
                  <a:lnTo>
                    <a:pt x="258" y="528"/>
                  </a:lnTo>
                  <a:lnTo>
                    <a:pt x="271" y="520"/>
                  </a:lnTo>
                  <a:lnTo>
                    <a:pt x="284" y="509"/>
                  </a:lnTo>
                  <a:lnTo>
                    <a:pt x="295" y="494"/>
                  </a:lnTo>
                  <a:lnTo>
                    <a:pt x="307" y="478"/>
                  </a:lnTo>
                  <a:lnTo>
                    <a:pt x="316" y="460"/>
                  </a:lnTo>
                  <a:lnTo>
                    <a:pt x="324" y="443"/>
                  </a:lnTo>
                  <a:lnTo>
                    <a:pt x="331" y="427"/>
                  </a:lnTo>
                  <a:lnTo>
                    <a:pt x="337" y="413"/>
                  </a:lnTo>
                  <a:lnTo>
                    <a:pt x="337" y="410"/>
                  </a:lnTo>
                  <a:lnTo>
                    <a:pt x="337" y="406"/>
                  </a:lnTo>
                  <a:lnTo>
                    <a:pt x="335" y="403"/>
                  </a:lnTo>
                  <a:lnTo>
                    <a:pt x="333" y="400"/>
                  </a:lnTo>
                  <a:lnTo>
                    <a:pt x="316" y="388"/>
                  </a:lnTo>
                  <a:lnTo>
                    <a:pt x="301" y="381"/>
                  </a:lnTo>
                  <a:lnTo>
                    <a:pt x="285" y="379"/>
                  </a:lnTo>
                  <a:lnTo>
                    <a:pt x="270" y="381"/>
                  </a:lnTo>
                  <a:lnTo>
                    <a:pt x="255" y="384"/>
                  </a:lnTo>
                  <a:lnTo>
                    <a:pt x="239" y="390"/>
                  </a:lnTo>
                  <a:lnTo>
                    <a:pt x="221" y="397"/>
                  </a:lnTo>
                  <a:lnTo>
                    <a:pt x="202" y="403"/>
                  </a:lnTo>
                  <a:lnTo>
                    <a:pt x="181" y="403"/>
                  </a:lnTo>
                  <a:lnTo>
                    <a:pt x="167" y="395"/>
                  </a:lnTo>
                  <a:lnTo>
                    <a:pt x="160" y="377"/>
                  </a:lnTo>
                  <a:lnTo>
                    <a:pt x="158" y="357"/>
                  </a:lnTo>
                  <a:lnTo>
                    <a:pt x="158" y="332"/>
                  </a:lnTo>
                  <a:lnTo>
                    <a:pt x="160" y="308"/>
                  </a:lnTo>
                  <a:lnTo>
                    <a:pt x="163" y="285"/>
                  </a:lnTo>
                  <a:lnTo>
                    <a:pt x="164" y="267"/>
                  </a:lnTo>
                  <a:lnTo>
                    <a:pt x="165" y="228"/>
                  </a:lnTo>
                  <a:lnTo>
                    <a:pt x="164" y="187"/>
                  </a:lnTo>
                  <a:lnTo>
                    <a:pt x="158" y="148"/>
                  </a:lnTo>
                  <a:lnTo>
                    <a:pt x="143" y="111"/>
                  </a:lnTo>
                  <a:lnTo>
                    <a:pt x="138" y="102"/>
                  </a:lnTo>
                  <a:lnTo>
                    <a:pt x="133" y="93"/>
                  </a:lnTo>
                  <a:lnTo>
                    <a:pt x="128" y="86"/>
                  </a:lnTo>
                  <a:lnTo>
                    <a:pt x="122" y="78"/>
                  </a:lnTo>
                  <a:lnTo>
                    <a:pt x="117" y="71"/>
                  </a:lnTo>
                  <a:lnTo>
                    <a:pt x="110" y="64"/>
                  </a:lnTo>
                  <a:lnTo>
                    <a:pt x="103" y="57"/>
                  </a:lnTo>
                  <a:lnTo>
                    <a:pt x="96" y="49"/>
                  </a:lnTo>
                  <a:lnTo>
                    <a:pt x="89" y="44"/>
                  </a:lnTo>
                  <a:lnTo>
                    <a:pt x="81" y="40"/>
                  </a:lnTo>
                  <a:lnTo>
                    <a:pt x="72" y="37"/>
                  </a:lnTo>
                  <a:lnTo>
                    <a:pt x="64" y="35"/>
                  </a:lnTo>
                  <a:lnTo>
                    <a:pt x="58" y="33"/>
                  </a:lnTo>
                  <a:lnTo>
                    <a:pt x="52" y="29"/>
                  </a:lnTo>
                  <a:lnTo>
                    <a:pt x="47" y="26"/>
                  </a:lnTo>
                  <a:lnTo>
                    <a:pt x="42" y="21"/>
                  </a:lnTo>
                  <a:lnTo>
                    <a:pt x="37" y="18"/>
                  </a:lnTo>
                  <a:lnTo>
                    <a:pt x="33" y="13"/>
                  </a:lnTo>
                  <a:lnTo>
                    <a:pt x="27" y="8"/>
                  </a:lnTo>
                  <a:lnTo>
                    <a:pt x="22" y="4"/>
                  </a:lnTo>
                  <a:lnTo>
                    <a:pt x="12" y="0"/>
                  </a:lnTo>
                  <a:lnTo>
                    <a:pt x="4" y="5"/>
                  </a:lnTo>
                  <a:lnTo>
                    <a:pt x="0" y="13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8" name="Freeform 47"/>
            <p:cNvSpPr>
              <a:spLocks/>
            </p:cNvSpPr>
            <p:nvPr/>
          </p:nvSpPr>
          <p:spPr bwMode="auto">
            <a:xfrm>
              <a:off x="2734" y="2372"/>
              <a:ext cx="299" cy="354"/>
            </a:xfrm>
            <a:custGeom>
              <a:avLst/>
              <a:gdLst>
                <a:gd name="T0" fmla="*/ 540 w 598"/>
                <a:gd name="T1" fmla="*/ 672 h 709"/>
                <a:gd name="T2" fmla="*/ 506 w 598"/>
                <a:gd name="T3" fmla="*/ 629 h 709"/>
                <a:gd name="T4" fmla="*/ 481 w 598"/>
                <a:gd name="T5" fmla="*/ 568 h 709"/>
                <a:gd name="T6" fmla="*/ 454 w 598"/>
                <a:gd name="T7" fmla="*/ 511 h 709"/>
                <a:gd name="T8" fmla="*/ 435 w 598"/>
                <a:gd name="T9" fmla="*/ 455 h 709"/>
                <a:gd name="T10" fmla="*/ 413 w 598"/>
                <a:gd name="T11" fmla="*/ 402 h 709"/>
                <a:gd name="T12" fmla="*/ 394 w 598"/>
                <a:gd name="T13" fmla="*/ 348 h 709"/>
                <a:gd name="T14" fmla="*/ 364 w 598"/>
                <a:gd name="T15" fmla="*/ 299 h 709"/>
                <a:gd name="T16" fmla="*/ 326 w 598"/>
                <a:gd name="T17" fmla="*/ 263 h 709"/>
                <a:gd name="T18" fmla="*/ 286 w 598"/>
                <a:gd name="T19" fmla="*/ 238 h 709"/>
                <a:gd name="T20" fmla="*/ 227 w 598"/>
                <a:gd name="T21" fmla="*/ 213 h 709"/>
                <a:gd name="T22" fmla="*/ 169 w 598"/>
                <a:gd name="T23" fmla="*/ 182 h 709"/>
                <a:gd name="T24" fmla="*/ 135 w 598"/>
                <a:gd name="T25" fmla="*/ 145 h 709"/>
                <a:gd name="T26" fmla="*/ 105 w 598"/>
                <a:gd name="T27" fmla="*/ 128 h 709"/>
                <a:gd name="T28" fmla="*/ 87 w 598"/>
                <a:gd name="T29" fmla="*/ 110 h 709"/>
                <a:gd name="T30" fmla="*/ 64 w 598"/>
                <a:gd name="T31" fmla="*/ 65 h 709"/>
                <a:gd name="T32" fmla="*/ 55 w 598"/>
                <a:gd name="T33" fmla="*/ 42 h 709"/>
                <a:gd name="T34" fmla="*/ 46 w 598"/>
                <a:gd name="T35" fmla="*/ 30 h 709"/>
                <a:gd name="T36" fmla="*/ 29 w 598"/>
                <a:gd name="T37" fmla="*/ 9 h 709"/>
                <a:gd name="T38" fmla="*/ 0 w 598"/>
                <a:gd name="T39" fmla="*/ 13 h 709"/>
                <a:gd name="T40" fmla="*/ 28 w 598"/>
                <a:gd name="T41" fmla="*/ 51 h 709"/>
                <a:gd name="T42" fmla="*/ 55 w 598"/>
                <a:gd name="T43" fmla="*/ 127 h 709"/>
                <a:gd name="T44" fmla="*/ 96 w 598"/>
                <a:gd name="T45" fmla="*/ 209 h 709"/>
                <a:gd name="T46" fmla="*/ 136 w 598"/>
                <a:gd name="T47" fmla="*/ 263 h 709"/>
                <a:gd name="T48" fmla="*/ 144 w 598"/>
                <a:gd name="T49" fmla="*/ 317 h 709"/>
                <a:gd name="T50" fmla="*/ 101 w 598"/>
                <a:gd name="T51" fmla="*/ 360 h 709"/>
                <a:gd name="T52" fmla="*/ 49 w 598"/>
                <a:gd name="T53" fmla="*/ 389 h 709"/>
                <a:gd name="T54" fmla="*/ 38 w 598"/>
                <a:gd name="T55" fmla="*/ 417 h 709"/>
                <a:gd name="T56" fmla="*/ 91 w 598"/>
                <a:gd name="T57" fmla="*/ 395 h 709"/>
                <a:gd name="T58" fmla="*/ 142 w 598"/>
                <a:gd name="T59" fmla="*/ 359 h 709"/>
                <a:gd name="T60" fmla="*/ 169 w 598"/>
                <a:gd name="T61" fmla="*/ 279 h 709"/>
                <a:gd name="T62" fmla="*/ 136 w 598"/>
                <a:gd name="T63" fmla="*/ 216 h 709"/>
                <a:gd name="T64" fmla="*/ 98 w 598"/>
                <a:gd name="T65" fmla="*/ 165 h 709"/>
                <a:gd name="T66" fmla="*/ 89 w 598"/>
                <a:gd name="T67" fmla="*/ 150 h 709"/>
                <a:gd name="T68" fmla="*/ 98 w 598"/>
                <a:gd name="T69" fmla="*/ 153 h 709"/>
                <a:gd name="T70" fmla="*/ 117 w 598"/>
                <a:gd name="T71" fmla="*/ 168 h 709"/>
                <a:gd name="T72" fmla="*/ 131 w 598"/>
                <a:gd name="T73" fmla="*/ 190 h 709"/>
                <a:gd name="T74" fmla="*/ 174 w 598"/>
                <a:gd name="T75" fmla="*/ 217 h 709"/>
                <a:gd name="T76" fmla="*/ 226 w 598"/>
                <a:gd name="T77" fmla="*/ 246 h 709"/>
                <a:gd name="T78" fmla="*/ 287 w 598"/>
                <a:gd name="T79" fmla="*/ 270 h 709"/>
                <a:gd name="T80" fmla="*/ 338 w 598"/>
                <a:gd name="T81" fmla="*/ 311 h 709"/>
                <a:gd name="T82" fmla="*/ 393 w 598"/>
                <a:gd name="T83" fmla="*/ 408 h 709"/>
                <a:gd name="T84" fmla="*/ 434 w 598"/>
                <a:gd name="T85" fmla="*/ 528 h 709"/>
                <a:gd name="T86" fmla="*/ 463 w 598"/>
                <a:gd name="T87" fmla="*/ 600 h 709"/>
                <a:gd name="T88" fmla="*/ 490 w 598"/>
                <a:gd name="T89" fmla="*/ 656 h 709"/>
                <a:gd name="T90" fmla="*/ 523 w 598"/>
                <a:gd name="T91" fmla="*/ 696 h 709"/>
                <a:gd name="T92" fmla="*/ 573 w 598"/>
                <a:gd name="T93" fmla="*/ 708 h 709"/>
                <a:gd name="T94" fmla="*/ 595 w 598"/>
                <a:gd name="T95" fmla="*/ 687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8" h="709">
                  <a:moveTo>
                    <a:pt x="586" y="683"/>
                  </a:moveTo>
                  <a:lnTo>
                    <a:pt x="567" y="681"/>
                  </a:lnTo>
                  <a:lnTo>
                    <a:pt x="552" y="678"/>
                  </a:lnTo>
                  <a:lnTo>
                    <a:pt x="540" y="672"/>
                  </a:lnTo>
                  <a:lnTo>
                    <a:pt x="529" y="665"/>
                  </a:lnTo>
                  <a:lnTo>
                    <a:pt x="520" y="655"/>
                  </a:lnTo>
                  <a:lnTo>
                    <a:pt x="513" y="643"/>
                  </a:lnTo>
                  <a:lnTo>
                    <a:pt x="506" y="629"/>
                  </a:lnTo>
                  <a:lnTo>
                    <a:pt x="499" y="613"/>
                  </a:lnTo>
                  <a:lnTo>
                    <a:pt x="493" y="598"/>
                  </a:lnTo>
                  <a:lnTo>
                    <a:pt x="488" y="583"/>
                  </a:lnTo>
                  <a:lnTo>
                    <a:pt x="481" y="568"/>
                  </a:lnTo>
                  <a:lnTo>
                    <a:pt x="474" y="555"/>
                  </a:lnTo>
                  <a:lnTo>
                    <a:pt x="467" y="541"/>
                  </a:lnTo>
                  <a:lnTo>
                    <a:pt x="460" y="526"/>
                  </a:lnTo>
                  <a:lnTo>
                    <a:pt x="454" y="511"/>
                  </a:lnTo>
                  <a:lnTo>
                    <a:pt x="450" y="496"/>
                  </a:lnTo>
                  <a:lnTo>
                    <a:pt x="445" y="482"/>
                  </a:lnTo>
                  <a:lnTo>
                    <a:pt x="440" y="468"/>
                  </a:lnTo>
                  <a:lnTo>
                    <a:pt x="435" y="455"/>
                  </a:lnTo>
                  <a:lnTo>
                    <a:pt x="429" y="442"/>
                  </a:lnTo>
                  <a:lnTo>
                    <a:pt x="423" y="429"/>
                  </a:lnTo>
                  <a:lnTo>
                    <a:pt x="417" y="415"/>
                  </a:lnTo>
                  <a:lnTo>
                    <a:pt x="413" y="402"/>
                  </a:lnTo>
                  <a:lnTo>
                    <a:pt x="408" y="389"/>
                  </a:lnTo>
                  <a:lnTo>
                    <a:pt x="404" y="376"/>
                  </a:lnTo>
                  <a:lnTo>
                    <a:pt x="399" y="362"/>
                  </a:lnTo>
                  <a:lnTo>
                    <a:pt x="394" y="348"/>
                  </a:lnTo>
                  <a:lnTo>
                    <a:pt x="387" y="336"/>
                  </a:lnTo>
                  <a:lnTo>
                    <a:pt x="381" y="323"/>
                  </a:lnTo>
                  <a:lnTo>
                    <a:pt x="372" y="310"/>
                  </a:lnTo>
                  <a:lnTo>
                    <a:pt x="364" y="299"/>
                  </a:lnTo>
                  <a:lnTo>
                    <a:pt x="354" y="288"/>
                  </a:lnTo>
                  <a:lnTo>
                    <a:pt x="345" y="280"/>
                  </a:lnTo>
                  <a:lnTo>
                    <a:pt x="336" y="271"/>
                  </a:lnTo>
                  <a:lnTo>
                    <a:pt x="326" y="263"/>
                  </a:lnTo>
                  <a:lnTo>
                    <a:pt x="317" y="256"/>
                  </a:lnTo>
                  <a:lnTo>
                    <a:pt x="307" y="249"/>
                  </a:lnTo>
                  <a:lnTo>
                    <a:pt x="298" y="242"/>
                  </a:lnTo>
                  <a:lnTo>
                    <a:pt x="286" y="238"/>
                  </a:lnTo>
                  <a:lnTo>
                    <a:pt x="275" y="233"/>
                  </a:lnTo>
                  <a:lnTo>
                    <a:pt x="257" y="227"/>
                  </a:lnTo>
                  <a:lnTo>
                    <a:pt x="242" y="220"/>
                  </a:lnTo>
                  <a:lnTo>
                    <a:pt x="227" y="213"/>
                  </a:lnTo>
                  <a:lnTo>
                    <a:pt x="212" y="206"/>
                  </a:lnTo>
                  <a:lnTo>
                    <a:pt x="197" y="198"/>
                  </a:lnTo>
                  <a:lnTo>
                    <a:pt x="184" y="190"/>
                  </a:lnTo>
                  <a:lnTo>
                    <a:pt x="169" y="182"/>
                  </a:lnTo>
                  <a:lnTo>
                    <a:pt x="152" y="174"/>
                  </a:lnTo>
                  <a:lnTo>
                    <a:pt x="146" y="166"/>
                  </a:lnTo>
                  <a:lnTo>
                    <a:pt x="140" y="156"/>
                  </a:lnTo>
                  <a:lnTo>
                    <a:pt x="135" y="145"/>
                  </a:lnTo>
                  <a:lnTo>
                    <a:pt x="127" y="138"/>
                  </a:lnTo>
                  <a:lnTo>
                    <a:pt x="119" y="135"/>
                  </a:lnTo>
                  <a:lnTo>
                    <a:pt x="112" y="131"/>
                  </a:lnTo>
                  <a:lnTo>
                    <a:pt x="105" y="128"/>
                  </a:lnTo>
                  <a:lnTo>
                    <a:pt x="101" y="125"/>
                  </a:lnTo>
                  <a:lnTo>
                    <a:pt x="96" y="120"/>
                  </a:lnTo>
                  <a:lnTo>
                    <a:pt x="91" y="115"/>
                  </a:lnTo>
                  <a:lnTo>
                    <a:pt x="87" y="110"/>
                  </a:lnTo>
                  <a:lnTo>
                    <a:pt x="82" y="102"/>
                  </a:lnTo>
                  <a:lnTo>
                    <a:pt x="75" y="89"/>
                  </a:lnTo>
                  <a:lnTo>
                    <a:pt x="70" y="76"/>
                  </a:lnTo>
                  <a:lnTo>
                    <a:pt x="64" y="65"/>
                  </a:lnTo>
                  <a:lnTo>
                    <a:pt x="58" y="52"/>
                  </a:lnTo>
                  <a:lnTo>
                    <a:pt x="57" y="48"/>
                  </a:lnTo>
                  <a:lnTo>
                    <a:pt x="56" y="45"/>
                  </a:lnTo>
                  <a:lnTo>
                    <a:pt x="55" y="42"/>
                  </a:lnTo>
                  <a:lnTo>
                    <a:pt x="53" y="38"/>
                  </a:lnTo>
                  <a:lnTo>
                    <a:pt x="52" y="35"/>
                  </a:lnTo>
                  <a:lnTo>
                    <a:pt x="50" y="31"/>
                  </a:lnTo>
                  <a:lnTo>
                    <a:pt x="46" y="30"/>
                  </a:lnTo>
                  <a:lnTo>
                    <a:pt x="44" y="29"/>
                  </a:lnTo>
                  <a:lnTo>
                    <a:pt x="40" y="23"/>
                  </a:lnTo>
                  <a:lnTo>
                    <a:pt x="35" y="16"/>
                  </a:lnTo>
                  <a:lnTo>
                    <a:pt x="29" y="9"/>
                  </a:lnTo>
                  <a:lnTo>
                    <a:pt x="22" y="4"/>
                  </a:lnTo>
                  <a:lnTo>
                    <a:pt x="13" y="0"/>
                  </a:lnTo>
                  <a:lnTo>
                    <a:pt x="5" y="4"/>
                  </a:lnTo>
                  <a:lnTo>
                    <a:pt x="0" y="13"/>
                  </a:lnTo>
                  <a:lnTo>
                    <a:pt x="5" y="22"/>
                  </a:lnTo>
                  <a:lnTo>
                    <a:pt x="13" y="31"/>
                  </a:lnTo>
                  <a:lnTo>
                    <a:pt x="21" y="40"/>
                  </a:lnTo>
                  <a:lnTo>
                    <a:pt x="28" y="51"/>
                  </a:lnTo>
                  <a:lnTo>
                    <a:pt x="34" y="60"/>
                  </a:lnTo>
                  <a:lnTo>
                    <a:pt x="41" y="83"/>
                  </a:lnTo>
                  <a:lnTo>
                    <a:pt x="48" y="106"/>
                  </a:lnTo>
                  <a:lnTo>
                    <a:pt x="55" y="127"/>
                  </a:lnTo>
                  <a:lnTo>
                    <a:pt x="63" y="148"/>
                  </a:lnTo>
                  <a:lnTo>
                    <a:pt x="72" y="168"/>
                  </a:lnTo>
                  <a:lnTo>
                    <a:pt x="83" y="189"/>
                  </a:lnTo>
                  <a:lnTo>
                    <a:pt x="96" y="209"/>
                  </a:lnTo>
                  <a:lnTo>
                    <a:pt x="111" y="228"/>
                  </a:lnTo>
                  <a:lnTo>
                    <a:pt x="119" y="239"/>
                  </a:lnTo>
                  <a:lnTo>
                    <a:pt x="128" y="250"/>
                  </a:lnTo>
                  <a:lnTo>
                    <a:pt x="136" y="263"/>
                  </a:lnTo>
                  <a:lnTo>
                    <a:pt x="142" y="277"/>
                  </a:lnTo>
                  <a:lnTo>
                    <a:pt x="147" y="291"/>
                  </a:lnTo>
                  <a:lnTo>
                    <a:pt x="148" y="304"/>
                  </a:lnTo>
                  <a:lnTo>
                    <a:pt x="144" y="317"/>
                  </a:lnTo>
                  <a:lnTo>
                    <a:pt x="135" y="330"/>
                  </a:lnTo>
                  <a:lnTo>
                    <a:pt x="124" y="340"/>
                  </a:lnTo>
                  <a:lnTo>
                    <a:pt x="112" y="351"/>
                  </a:lnTo>
                  <a:lnTo>
                    <a:pt x="101" y="360"/>
                  </a:lnTo>
                  <a:lnTo>
                    <a:pt x="89" y="368"/>
                  </a:lnTo>
                  <a:lnTo>
                    <a:pt x="76" y="375"/>
                  </a:lnTo>
                  <a:lnTo>
                    <a:pt x="63" y="382"/>
                  </a:lnTo>
                  <a:lnTo>
                    <a:pt x="49" y="389"/>
                  </a:lnTo>
                  <a:lnTo>
                    <a:pt x="35" y="395"/>
                  </a:lnTo>
                  <a:lnTo>
                    <a:pt x="29" y="402"/>
                  </a:lnTo>
                  <a:lnTo>
                    <a:pt x="30" y="412"/>
                  </a:lnTo>
                  <a:lnTo>
                    <a:pt x="38" y="417"/>
                  </a:lnTo>
                  <a:lnTo>
                    <a:pt x="49" y="417"/>
                  </a:lnTo>
                  <a:lnTo>
                    <a:pt x="64" y="410"/>
                  </a:lnTo>
                  <a:lnTo>
                    <a:pt x="78" y="404"/>
                  </a:lnTo>
                  <a:lnTo>
                    <a:pt x="91" y="395"/>
                  </a:lnTo>
                  <a:lnTo>
                    <a:pt x="105" y="387"/>
                  </a:lnTo>
                  <a:lnTo>
                    <a:pt x="117" y="378"/>
                  </a:lnTo>
                  <a:lnTo>
                    <a:pt x="129" y="369"/>
                  </a:lnTo>
                  <a:lnTo>
                    <a:pt x="142" y="359"/>
                  </a:lnTo>
                  <a:lnTo>
                    <a:pt x="154" y="347"/>
                  </a:lnTo>
                  <a:lnTo>
                    <a:pt x="169" y="325"/>
                  </a:lnTo>
                  <a:lnTo>
                    <a:pt x="173" y="302"/>
                  </a:lnTo>
                  <a:lnTo>
                    <a:pt x="169" y="279"/>
                  </a:lnTo>
                  <a:lnTo>
                    <a:pt x="161" y="255"/>
                  </a:lnTo>
                  <a:lnTo>
                    <a:pt x="154" y="241"/>
                  </a:lnTo>
                  <a:lnTo>
                    <a:pt x="146" y="228"/>
                  </a:lnTo>
                  <a:lnTo>
                    <a:pt x="136" y="216"/>
                  </a:lnTo>
                  <a:lnTo>
                    <a:pt x="126" y="203"/>
                  </a:lnTo>
                  <a:lnTo>
                    <a:pt x="117" y="190"/>
                  </a:lnTo>
                  <a:lnTo>
                    <a:pt x="106" y="178"/>
                  </a:lnTo>
                  <a:lnTo>
                    <a:pt x="98" y="165"/>
                  </a:lnTo>
                  <a:lnTo>
                    <a:pt x="90" y="152"/>
                  </a:lnTo>
                  <a:lnTo>
                    <a:pt x="89" y="151"/>
                  </a:lnTo>
                  <a:lnTo>
                    <a:pt x="89" y="150"/>
                  </a:lnTo>
                  <a:lnTo>
                    <a:pt x="89" y="150"/>
                  </a:lnTo>
                  <a:lnTo>
                    <a:pt x="89" y="149"/>
                  </a:lnTo>
                  <a:lnTo>
                    <a:pt x="91" y="150"/>
                  </a:lnTo>
                  <a:lnTo>
                    <a:pt x="95" y="151"/>
                  </a:lnTo>
                  <a:lnTo>
                    <a:pt x="98" y="153"/>
                  </a:lnTo>
                  <a:lnTo>
                    <a:pt x="102" y="155"/>
                  </a:lnTo>
                  <a:lnTo>
                    <a:pt x="108" y="158"/>
                  </a:lnTo>
                  <a:lnTo>
                    <a:pt x="112" y="163"/>
                  </a:lnTo>
                  <a:lnTo>
                    <a:pt x="117" y="168"/>
                  </a:lnTo>
                  <a:lnTo>
                    <a:pt x="120" y="174"/>
                  </a:lnTo>
                  <a:lnTo>
                    <a:pt x="124" y="180"/>
                  </a:lnTo>
                  <a:lnTo>
                    <a:pt x="127" y="186"/>
                  </a:lnTo>
                  <a:lnTo>
                    <a:pt x="131" y="190"/>
                  </a:lnTo>
                  <a:lnTo>
                    <a:pt x="136" y="194"/>
                  </a:lnTo>
                  <a:lnTo>
                    <a:pt x="149" y="201"/>
                  </a:lnTo>
                  <a:lnTo>
                    <a:pt x="162" y="209"/>
                  </a:lnTo>
                  <a:lnTo>
                    <a:pt x="174" y="217"/>
                  </a:lnTo>
                  <a:lnTo>
                    <a:pt x="187" y="225"/>
                  </a:lnTo>
                  <a:lnTo>
                    <a:pt x="200" y="232"/>
                  </a:lnTo>
                  <a:lnTo>
                    <a:pt x="212" y="239"/>
                  </a:lnTo>
                  <a:lnTo>
                    <a:pt x="226" y="246"/>
                  </a:lnTo>
                  <a:lnTo>
                    <a:pt x="240" y="250"/>
                  </a:lnTo>
                  <a:lnTo>
                    <a:pt x="257" y="256"/>
                  </a:lnTo>
                  <a:lnTo>
                    <a:pt x="272" y="262"/>
                  </a:lnTo>
                  <a:lnTo>
                    <a:pt x="287" y="270"/>
                  </a:lnTo>
                  <a:lnTo>
                    <a:pt x="301" y="278"/>
                  </a:lnTo>
                  <a:lnTo>
                    <a:pt x="314" y="287"/>
                  </a:lnTo>
                  <a:lnTo>
                    <a:pt x="326" y="299"/>
                  </a:lnTo>
                  <a:lnTo>
                    <a:pt x="338" y="311"/>
                  </a:lnTo>
                  <a:lnTo>
                    <a:pt x="349" y="325"/>
                  </a:lnTo>
                  <a:lnTo>
                    <a:pt x="367" y="351"/>
                  </a:lnTo>
                  <a:lnTo>
                    <a:pt x="381" y="378"/>
                  </a:lnTo>
                  <a:lnTo>
                    <a:pt x="393" y="408"/>
                  </a:lnTo>
                  <a:lnTo>
                    <a:pt x="404" y="437"/>
                  </a:lnTo>
                  <a:lnTo>
                    <a:pt x="413" y="468"/>
                  </a:lnTo>
                  <a:lnTo>
                    <a:pt x="423" y="498"/>
                  </a:lnTo>
                  <a:lnTo>
                    <a:pt x="434" y="528"/>
                  </a:lnTo>
                  <a:lnTo>
                    <a:pt x="445" y="557"/>
                  </a:lnTo>
                  <a:lnTo>
                    <a:pt x="451" y="571"/>
                  </a:lnTo>
                  <a:lnTo>
                    <a:pt x="458" y="585"/>
                  </a:lnTo>
                  <a:lnTo>
                    <a:pt x="463" y="600"/>
                  </a:lnTo>
                  <a:lnTo>
                    <a:pt x="469" y="613"/>
                  </a:lnTo>
                  <a:lnTo>
                    <a:pt x="476" y="628"/>
                  </a:lnTo>
                  <a:lnTo>
                    <a:pt x="483" y="642"/>
                  </a:lnTo>
                  <a:lnTo>
                    <a:pt x="490" y="656"/>
                  </a:lnTo>
                  <a:lnTo>
                    <a:pt x="497" y="670"/>
                  </a:lnTo>
                  <a:lnTo>
                    <a:pt x="505" y="680"/>
                  </a:lnTo>
                  <a:lnTo>
                    <a:pt x="514" y="689"/>
                  </a:lnTo>
                  <a:lnTo>
                    <a:pt x="523" y="696"/>
                  </a:lnTo>
                  <a:lnTo>
                    <a:pt x="535" y="701"/>
                  </a:lnTo>
                  <a:lnTo>
                    <a:pt x="548" y="704"/>
                  </a:lnTo>
                  <a:lnTo>
                    <a:pt x="560" y="707"/>
                  </a:lnTo>
                  <a:lnTo>
                    <a:pt x="573" y="708"/>
                  </a:lnTo>
                  <a:lnTo>
                    <a:pt x="586" y="709"/>
                  </a:lnTo>
                  <a:lnTo>
                    <a:pt x="595" y="706"/>
                  </a:lnTo>
                  <a:lnTo>
                    <a:pt x="598" y="696"/>
                  </a:lnTo>
                  <a:lnTo>
                    <a:pt x="595" y="687"/>
                  </a:lnTo>
                  <a:lnTo>
                    <a:pt x="586" y="6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59" name="Freeform 48"/>
            <p:cNvSpPr>
              <a:spLocks/>
            </p:cNvSpPr>
            <p:nvPr/>
          </p:nvSpPr>
          <p:spPr bwMode="auto">
            <a:xfrm>
              <a:off x="2683" y="2521"/>
              <a:ext cx="228" cy="205"/>
            </a:xfrm>
            <a:custGeom>
              <a:avLst/>
              <a:gdLst>
                <a:gd name="T0" fmla="*/ 440 w 456"/>
                <a:gd name="T1" fmla="*/ 0 h 410"/>
                <a:gd name="T2" fmla="*/ 432 w 456"/>
                <a:gd name="T3" fmla="*/ 41 h 410"/>
                <a:gd name="T4" fmla="*/ 417 w 456"/>
                <a:gd name="T5" fmla="*/ 102 h 410"/>
                <a:gd name="T6" fmla="*/ 379 w 456"/>
                <a:gd name="T7" fmla="*/ 147 h 410"/>
                <a:gd name="T8" fmla="*/ 327 w 456"/>
                <a:gd name="T9" fmla="*/ 184 h 410"/>
                <a:gd name="T10" fmla="*/ 273 w 456"/>
                <a:gd name="T11" fmla="*/ 220 h 410"/>
                <a:gd name="T12" fmla="*/ 226 w 456"/>
                <a:gd name="T13" fmla="*/ 262 h 410"/>
                <a:gd name="T14" fmla="*/ 222 w 456"/>
                <a:gd name="T15" fmla="*/ 273 h 410"/>
                <a:gd name="T16" fmla="*/ 237 w 456"/>
                <a:gd name="T17" fmla="*/ 305 h 410"/>
                <a:gd name="T18" fmla="*/ 259 w 456"/>
                <a:gd name="T19" fmla="*/ 342 h 410"/>
                <a:gd name="T20" fmla="*/ 285 w 456"/>
                <a:gd name="T21" fmla="*/ 377 h 410"/>
                <a:gd name="T22" fmla="*/ 244 w 456"/>
                <a:gd name="T23" fmla="*/ 385 h 410"/>
                <a:gd name="T24" fmla="*/ 206 w 456"/>
                <a:gd name="T25" fmla="*/ 380 h 410"/>
                <a:gd name="T26" fmla="*/ 168 w 456"/>
                <a:gd name="T27" fmla="*/ 367 h 410"/>
                <a:gd name="T28" fmla="*/ 133 w 456"/>
                <a:gd name="T29" fmla="*/ 349 h 410"/>
                <a:gd name="T30" fmla="*/ 98 w 456"/>
                <a:gd name="T31" fmla="*/ 327 h 410"/>
                <a:gd name="T32" fmla="*/ 59 w 456"/>
                <a:gd name="T33" fmla="*/ 297 h 410"/>
                <a:gd name="T34" fmla="*/ 32 w 456"/>
                <a:gd name="T35" fmla="*/ 259 h 410"/>
                <a:gd name="T36" fmla="*/ 27 w 456"/>
                <a:gd name="T37" fmla="*/ 211 h 410"/>
                <a:gd name="T38" fmla="*/ 52 w 456"/>
                <a:gd name="T39" fmla="*/ 185 h 410"/>
                <a:gd name="T40" fmla="*/ 97 w 456"/>
                <a:gd name="T41" fmla="*/ 159 h 410"/>
                <a:gd name="T42" fmla="*/ 126 w 456"/>
                <a:gd name="T43" fmla="*/ 139 h 410"/>
                <a:gd name="T44" fmla="*/ 106 w 456"/>
                <a:gd name="T45" fmla="*/ 125 h 410"/>
                <a:gd name="T46" fmla="*/ 63 w 456"/>
                <a:gd name="T47" fmla="*/ 148 h 410"/>
                <a:gd name="T48" fmla="*/ 16 w 456"/>
                <a:gd name="T49" fmla="*/ 181 h 410"/>
                <a:gd name="T50" fmla="*/ 0 w 456"/>
                <a:gd name="T51" fmla="*/ 224 h 410"/>
                <a:gd name="T52" fmla="*/ 9 w 456"/>
                <a:gd name="T53" fmla="*/ 274 h 410"/>
                <a:gd name="T54" fmla="*/ 38 w 456"/>
                <a:gd name="T55" fmla="*/ 316 h 410"/>
                <a:gd name="T56" fmla="*/ 83 w 456"/>
                <a:gd name="T57" fmla="*/ 348 h 410"/>
                <a:gd name="T58" fmla="*/ 129 w 456"/>
                <a:gd name="T59" fmla="*/ 377 h 410"/>
                <a:gd name="T60" fmla="*/ 176 w 456"/>
                <a:gd name="T61" fmla="*/ 399 h 410"/>
                <a:gd name="T62" fmla="*/ 225 w 456"/>
                <a:gd name="T63" fmla="*/ 409 h 410"/>
                <a:gd name="T64" fmla="*/ 277 w 456"/>
                <a:gd name="T65" fmla="*/ 405 h 410"/>
                <a:gd name="T66" fmla="*/ 317 w 456"/>
                <a:gd name="T67" fmla="*/ 388 h 410"/>
                <a:gd name="T68" fmla="*/ 315 w 456"/>
                <a:gd name="T69" fmla="*/ 372 h 410"/>
                <a:gd name="T70" fmla="*/ 300 w 456"/>
                <a:gd name="T71" fmla="*/ 355 h 410"/>
                <a:gd name="T72" fmla="*/ 285 w 456"/>
                <a:gd name="T73" fmla="*/ 336 h 410"/>
                <a:gd name="T74" fmla="*/ 272 w 456"/>
                <a:gd name="T75" fmla="*/ 318 h 410"/>
                <a:gd name="T76" fmla="*/ 262 w 456"/>
                <a:gd name="T77" fmla="*/ 299 h 410"/>
                <a:gd name="T78" fmla="*/ 253 w 456"/>
                <a:gd name="T79" fmla="*/ 283 h 410"/>
                <a:gd name="T80" fmla="*/ 251 w 456"/>
                <a:gd name="T81" fmla="*/ 275 h 410"/>
                <a:gd name="T82" fmla="*/ 262 w 456"/>
                <a:gd name="T83" fmla="*/ 261 h 410"/>
                <a:gd name="T84" fmla="*/ 302 w 456"/>
                <a:gd name="T85" fmla="*/ 233 h 410"/>
                <a:gd name="T86" fmla="*/ 346 w 456"/>
                <a:gd name="T87" fmla="*/ 207 h 410"/>
                <a:gd name="T88" fmla="*/ 406 w 456"/>
                <a:gd name="T89" fmla="*/ 161 h 410"/>
                <a:gd name="T90" fmla="*/ 448 w 456"/>
                <a:gd name="T91" fmla="*/ 94 h 410"/>
                <a:gd name="T92" fmla="*/ 454 w 456"/>
                <a:gd name="T93" fmla="*/ 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56" h="410">
                  <a:moveTo>
                    <a:pt x="454" y="9"/>
                  </a:moveTo>
                  <a:lnTo>
                    <a:pt x="449" y="1"/>
                  </a:lnTo>
                  <a:lnTo>
                    <a:pt x="440" y="0"/>
                  </a:lnTo>
                  <a:lnTo>
                    <a:pt x="432" y="5"/>
                  </a:lnTo>
                  <a:lnTo>
                    <a:pt x="430" y="16"/>
                  </a:lnTo>
                  <a:lnTo>
                    <a:pt x="432" y="41"/>
                  </a:lnTo>
                  <a:lnTo>
                    <a:pt x="430" y="63"/>
                  </a:lnTo>
                  <a:lnTo>
                    <a:pt x="425" y="84"/>
                  </a:lnTo>
                  <a:lnTo>
                    <a:pt x="417" y="102"/>
                  </a:lnTo>
                  <a:lnTo>
                    <a:pt x="407" y="118"/>
                  </a:lnTo>
                  <a:lnTo>
                    <a:pt x="394" y="133"/>
                  </a:lnTo>
                  <a:lnTo>
                    <a:pt x="379" y="147"/>
                  </a:lnTo>
                  <a:lnTo>
                    <a:pt x="363" y="160"/>
                  </a:lnTo>
                  <a:lnTo>
                    <a:pt x="346" y="173"/>
                  </a:lnTo>
                  <a:lnTo>
                    <a:pt x="327" y="184"/>
                  </a:lnTo>
                  <a:lnTo>
                    <a:pt x="309" y="196"/>
                  </a:lnTo>
                  <a:lnTo>
                    <a:pt x="290" y="208"/>
                  </a:lnTo>
                  <a:lnTo>
                    <a:pt x="273" y="220"/>
                  </a:lnTo>
                  <a:lnTo>
                    <a:pt x="256" y="234"/>
                  </a:lnTo>
                  <a:lnTo>
                    <a:pt x="240" y="247"/>
                  </a:lnTo>
                  <a:lnTo>
                    <a:pt x="226" y="262"/>
                  </a:lnTo>
                  <a:lnTo>
                    <a:pt x="224" y="266"/>
                  </a:lnTo>
                  <a:lnTo>
                    <a:pt x="222" y="269"/>
                  </a:lnTo>
                  <a:lnTo>
                    <a:pt x="222" y="273"/>
                  </a:lnTo>
                  <a:lnTo>
                    <a:pt x="224" y="277"/>
                  </a:lnTo>
                  <a:lnTo>
                    <a:pt x="230" y="291"/>
                  </a:lnTo>
                  <a:lnTo>
                    <a:pt x="237" y="305"/>
                  </a:lnTo>
                  <a:lnTo>
                    <a:pt x="244" y="318"/>
                  </a:lnTo>
                  <a:lnTo>
                    <a:pt x="251" y="330"/>
                  </a:lnTo>
                  <a:lnTo>
                    <a:pt x="259" y="342"/>
                  </a:lnTo>
                  <a:lnTo>
                    <a:pt x="267" y="354"/>
                  </a:lnTo>
                  <a:lnTo>
                    <a:pt x="275" y="365"/>
                  </a:lnTo>
                  <a:lnTo>
                    <a:pt x="285" y="377"/>
                  </a:lnTo>
                  <a:lnTo>
                    <a:pt x="271" y="380"/>
                  </a:lnTo>
                  <a:lnTo>
                    <a:pt x="258" y="384"/>
                  </a:lnTo>
                  <a:lnTo>
                    <a:pt x="244" y="385"/>
                  </a:lnTo>
                  <a:lnTo>
                    <a:pt x="232" y="385"/>
                  </a:lnTo>
                  <a:lnTo>
                    <a:pt x="219" y="382"/>
                  </a:lnTo>
                  <a:lnTo>
                    <a:pt x="206" y="380"/>
                  </a:lnTo>
                  <a:lnTo>
                    <a:pt x="194" y="377"/>
                  </a:lnTo>
                  <a:lnTo>
                    <a:pt x="181" y="373"/>
                  </a:lnTo>
                  <a:lnTo>
                    <a:pt x="168" y="367"/>
                  </a:lnTo>
                  <a:lnTo>
                    <a:pt x="157" y="362"/>
                  </a:lnTo>
                  <a:lnTo>
                    <a:pt x="144" y="356"/>
                  </a:lnTo>
                  <a:lnTo>
                    <a:pt x="133" y="349"/>
                  </a:lnTo>
                  <a:lnTo>
                    <a:pt x="121" y="342"/>
                  </a:lnTo>
                  <a:lnTo>
                    <a:pt x="109" y="334"/>
                  </a:lnTo>
                  <a:lnTo>
                    <a:pt x="98" y="327"/>
                  </a:lnTo>
                  <a:lnTo>
                    <a:pt x="86" y="319"/>
                  </a:lnTo>
                  <a:lnTo>
                    <a:pt x="73" y="309"/>
                  </a:lnTo>
                  <a:lnTo>
                    <a:pt x="59" y="297"/>
                  </a:lnTo>
                  <a:lnTo>
                    <a:pt x="48" y="286"/>
                  </a:lnTo>
                  <a:lnTo>
                    <a:pt x="39" y="273"/>
                  </a:lnTo>
                  <a:lnTo>
                    <a:pt x="32" y="259"/>
                  </a:lnTo>
                  <a:lnTo>
                    <a:pt x="28" y="244"/>
                  </a:lnTo>
                  <a:lnTo>
                    <a:pt x="25" y="228"/>
                  </a:lnTo>
                  <a:lnTo>
                    <a:pt x="27" y="211"/>
                  </a:lnTo>
                  <a:lnTo>
                    <a:pt x="30" y="203"/>
                  </a:lnTo>
                  <a:lnTo>
                    <a:pt x="39" y="194"/>
                  </a:lnTo>
                  <a:lnTo>
                    <a:pt x="52" y="185"/>
                  </a:lnTo>
                  <a:lnTo>
                    <a:pt x="67" y="176"/>
                  </a:lnTo>
                  <a:lnTo>
                    <a:pt x="82" y="167"/>
                  </a:lnTo>
                  <a:lnTo>
                    <a:pt x="97" y="159"/>
                  </a:lnTo>
                  <a:lnTo>
                    <a:pt x="109" y="153"/>
                  </a:lnTo>
                  <a:lnTo>
                    <a:pt x="120" y="147"/>
                  </a:lnTo>
                  <a:lnTo>
                    <a:pt x="126" y="139"/>
                  </a:lnTo>
                  <a:lnTo>
                    <a:pt x="123" y="130"/>
                  </a:lnTo>
                  <a:lnTo>
                    <a:pt x="116" y="124"/>
                  </a:lnTo>
                  <a:lnTo>
                    <a:pt x="106" y="125"/>
                  </a:lnTo>
                  <a:lnTo>
                    <a:pt x="94" y="131"/>
                  </a:lnTo>
                  <a:lnTo>
                    <a:pt x="80" y="139"/>
                  </a:lnTo>
                  <a:lnTo>
                    <a:pt x="63" y="148"/>
                  </a:lnTo>
                  <a:lnTo>
                    <a:pt x="46" y="158"/>
                  </a:lnTo>
                  <a:lnTo>
                    <a:pt x="30" y="169"/>
                  </a:lnTo>
                  <a:lnTo>
                    <a:pt x="16" y="181"/>
                  </a:lnTo>
                  <a:lnTo>
                    <a:pt x="6" y="193"/>
                  </a:lnTo>
                  <a:lnTo>
                    <a:pt x="1" y="207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9"/>
                  </a:lnTo>
                  <a:lnTo>
                    <a:pt x="9" y="274"/>
                  </a:lnTo>
                  <a:lnTo>
                    <a:pt x="16" y="289"/>
                  </a:lnTo>
                  <a:lnTo>
                    <a:pt x="27" y="303"/>
                  </a:lnTo>
                  <a:lnTo>
                    <a:pt x="38" y="316"/>
                  </a:lnTo>
                  <a:lnTo>
                    <a:pt x="53" y="327"/>
                  </a:lnTo>
                  <a:lnTo>
                    <a:pt x="68" y="337"/>
                  </a:lnTo>
                  <a:lnTo>
                    <a:pt x="83" y="348"/>
                  </a:lnTo>
                  <a:lnTo>
                    <a:pt x="98" y="358"/>
                  </a:lnTo>
                  <a:lnTo>
                    <a:pt x="113" y="367"/>
                  </a:lnTo>
                  <a:lnTo>
                    <a:pt x="129" y="377"/>
                  </a:lnTo>
                  <a:lnTo>
                    <a:pt x="144" y="385"/>
                  </a:lnTo>
                  <a:lnTo>
                    <a:pt x="160" y="392"/>
                  </a:lnTo>
                  <a:lnTo>
                    <a:pt x="176" y="399"/>
                  </a:lnTo>
                  <a:lnTo>
                    <a:pt x="192" y="403"/>
                  </a:lnTo>
                  <a:lnTo>
                    <a:pt x="209" y="407"/>
                  </a:lnTo>
                  <a:lnTo>
                    <a:pt x="225" y="409"/>
                  </a:lnTo>
                  <a:lnTo>
                    <a:pt x="242" y="410"/>
                  </a:lnTo>
                  <a:lnTo>
                    <a:pt x="259" y="409"/>
                  </a:lnTo>
                  <a:lnTo>
                    <a:pt x="277" y="405"/>
                  </a:lnTo>
                  <a:lnTo>
                    <a:pt x="294" y="400"/>
                  </a:lnTo>
                  <a:lnTo>
                    <a:pt x="312" y="392"/>
                  </a:lnTo>
                  <a:lnTo>
                    <a:pt x="317" y="388"/>
                  </a:lnTo>
                  <a:lnTo>
                    <a:pt x="319" y="382"/>
                  </a:lnTo>
                  <a:lnTo>
                    <a:pt x="318" y="377"/>
                  </a:lnTo>
                  <a:lnTo>
                    <a:pt x="315" y="372"/>
                  </a:lnTo>
                  <a:lnTo>
                    <a:pt x="310" y="366"/>
                  </a:lnTo>
                  <a:lnTo>
                    <a:pt x="304" y="360"/>
                  </a:lnTo>
                  <a:lnTo>
                    <a:pt x="300" y="355"/>
                  </a:lnTo>
                  <a:lnTo>
                    <a:pt x="294" y="349"/>
                  </a:lnTo>
                  <a:lnTo>
                    <a:pt x="289" y="343"/>
                  </a:lnTo>
                  <a:lnTo>
                    <a:pt x="285" y="336"/>
                  </a:lnTo>
                  <a:lnTo>
                    <a:pt x="280" y="330"/>
                  </a:lnTo>
                  <a:lnTo>
                    <a:pt x="275" y="324"/>
                  </a:lnTo>
                  <a:lnTo>
                    <a:pt x="272" y="318"/>
                  </a:lnTo>
                  <a:lnTo>
                    <a:pt x="268" y="312"/>
                  </a:lnTo>
                  <a:lnTo>
                    <a:pt x="265" y="306"/>
                  </a:lnTo>
                  <a:lnTo>
                    <a:pt x="262" y="299"/>
                  </a:lnTo>
                  <a:lnTo>
                    <a:pt x="259" y="294"/>
                  </a:lnTo>
                  <a:lnTo>
                    <a:pt x="257" y="289"/>
                  </a:lnTo>
                  <a:lnTo>
                    <a:pt x="253" y="283"/>
                  </a:lnTo>
                  <a:lnTo>
                    <a:pt x="251" y="279"/>
                  </a:lnTo>
                  <a:lnTo>
                    <a:pt x="251" y="277"/>
                  </a:lnTo>
                  <a:lnTo>
                    <a:pt x="251" y="275"/>
                  </a:lnTo>
                  <a:lnTo>
                    <a:pt x="250" y="274"/>
                  </a:lnTo>
                  <a:lnTo>
                    <a:pt x="250" y="273"/>
                  </a:lnTo>
                  <a:lnTo>
                    <a:pt x="262" y="261"/>
                  </a:lnTo>
                  <a:lnTo>
                    <a:pt x="274" y="251"/>
                  </a:lnTo>
                  <a:lnTo>
                    <a:pt x="288" y="242"/>
                  </a:lnTo>
                  <a:lnTo>
                    <a:pt x="302" y="233"/>
                  </a:lnTo>
                  <a:lnTo>
                    <a:pt x="316" y="224"/>
                  </a:lnTo>
                  <a:lnTo>
                    <a:pt x="331" y="215"/>
                  </a:lnTo>
                  <a:lnTo>
                    <a:pt x="346" y="207"/>
                  </a:lnTo>
                  <a:lnTo>
                    <a:pt x="359" y="198"/>
                  </a:lnTo>
                  <a:lnTo>
                    <a:pt x="384" y="179"/>
                  </a:lnTo>
                  <a:lnTo>
                    <a:pt x="406" y="161"/>
                  </a:lnTo>
                  <a:lnTo>
                    <a:pt x="423" y="140"/>
                  </a:lnTo>
                  <a:lnTo>
                    <a:pt x="438" y="118"/>
                  </a:lnTo>
                  <a:lnTo>
                    <a:pt x="448" y="94"/>
                  </a:lnTo>
                  <a:lnTo>
                    <a:pt x="455" y="68"/>
                  </a:lnTo>
                  <a:lnTo>
                    <a:pt x="456" y="40"/>
                  </a:lnTo>
                  <a:lnTo>
                    <a:pt x="454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21" name="TextovéPole 120"/>
          <p:cNvSpPr txBox="1"/>
          <p:nvPr/>
        </p:nvSpPr>
        <p:spPr>
          <a:xfrm>
            <a:off x="3793236" y="3487578"/>
            <a:ext cx="978153" cy="646331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endParaRPr lang="cs-CZ" b="1" dirty="0" smtClean="0"/>
          </a:p>
          <a:p>
            <a:r>
              <a:rPr lang="cs-CZ" b="1" dirty="0"/>
              <a:t> </a:t>
            </a:r>
            <a:r>
              <a:rPr lang="cs-CZ" b="1" dirty="0" smtClean="0"/>
              <a:t>              </a:t>
            </a:r>
            <a:endParaRPr lang="cs-CZ" b="1" dirty="0"/>
          </a:p>
        </p:txBody>
      </p:sp>
      <p:sp>
        <p:nvSpPr>
          <p:cNvPr id="5166" name="Obdélník 5165"/>
          <p:cNvSpPr/>
          <p:nvPr/>
        </p:nvSpPr>
        <p:spPr>
          <a:xfrm>
            <a:off x="482123" y="6237312"/>
            <a:ext cx="3683000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LISTNATÝ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8" name="Obdélník 167"/>
          <p:cNvSpPr/>
          <p:nvPr/>
        </p:nvSpPr>
        <p:spPr>
          <a:xfrm>
            <a:off x="5164433" y="6275262"/>
            <a:ext cx="3683000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JEHLIČNATÝ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5175" name="Picture 55" descr="C:\Users\radoslav.pekny\AppData\Local\Microsoft\Windows\Temporary Internet Files\Content.IE5\07SYGYF7\MC9004248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7799" y="5660992"/>
            <a:ext cx="1080120" cy="107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439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6" name="Skupina 1085"/>
          <p:cNvGrpSpPr/>
          <p:nvPr/>
        </p:nvGrpSpPr>
        <p:grpSpPr>
          <a:xfrm>
            <a:off x="326793" y="335617"/>
            <a:ext cx="3075343" cy="3153010"/>
            <a:chOff x="723360" y="1710532"/>
            <a:chExt cx="3559691" cy="3902087"/>
          </a:xfrm>
          <a:solidFill>
            <a:srgbClr val="00B050"/>
          </a:solidFill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635440" y="2661444"/>
              <a:ext cx="1000710" cy="2652713"/>
            </a:xfrm>
            <a:custGeom>
              <a:avLst/>
              <a:gdLst>
                <a:gd name="T0" fmla="*/ 469 w 621"/>
                <a:gd name="T1" fmla="*/ 1671 h 1671"/>
                <a:gd name="T2" fmla="*/ 469 w 621"/>
                <a:gd name="T3" fmla="*/ 1671 h 1671"/>
                <a:gd name="T4" fmla="*/ 617 w 621"/>
                <a:gd name="T5" fmla="*/ 1667 h 1671"/>
                <a:gd name="T6" fmla="*/ 617 w 621"/>
                <a:gd name="T7" fmla="*/ 1667 h 1671"/>
                <a:gd name="T8" fmla="*/ 621 w 621"/>
                <a:gd name="T9" fmla="*/ 1584 h 1671"/>
                <a:gd name="T10" fmla="*/ 617 w 621"/>
                <a:gd name="T11" fmla="*/ 1496 h 1671"/>
                <a:gd name="T12" fmla="*/ 608 w 621"/>
                <a:gd name="T13" fmla="*/ 1413 h 1671"/>
                <a:gd name="T14" fmla="*/ 594 w 621"/>
                <a:gd name="T15" fmla="*/ 1330 h 1671"/>
                <a:gd name="T16" fmla="*/ 594 w 621"/>
                <a:gd name="T17" fmla="*/ 1330 h 1671"/>
                <a:gd name="T18" fmla="*/ 571 w 621"/>
                <a:gd name="T19" fmla="*/ 1211 h 1671"/>
                <a:gd name="T20" fmla="*/ 543 w 621"/>
                <a:gd name="T21" fmla="*/ 1091 h 1671"/>
                <a:gd name="T22" fmla="*/ 502 w 621"/>
                <a:gd name="T23" fmla="*/ 976 h 1671"/>
                <a:gd name="T24" fmla="*/ 451 w 621"/>
                <a:gd name="T25" fmla="*/ 861 h 1671"/>
                <a:gd name="T26" fmla="*/ 451 w 621"/>
                <a:gd name="T27" fmla="*/ 861 h 1671"/>
                <a:gd name="T28" fmla="*/ 396 w 621"/>
                <a:gd name="T29" fmla="*/ 750 h 1671"/>
                <a:gd name="T30" fmla="*/ 327 w 621"/>
                <a:gd name="T31" fmla="*/ 649 h 1671"/>
                <a:gd name="T32" fmla="*/ 193 w 621"/>
                <a:gd name="T33" fmla="*/ 442 h 1671"/>
                <a:gd name="T34" fmla="*/ 129 w 621"/>
                <a:gd name="T35" fmla="*/ 336 h 1671"/>
                <a:gd name="T36" fmla="*/ 74 w 621"/>
                <a:gd name="T37" fmla="*/ 230 h 1671"/>
                <a:gd name="T38" fmla="*/ 51 w 621"/>
                <a:gd name="T39" fmla="*/ 175 h 1671"/>
                <a:gd name="T40" fmla="*/ 32 w 621"/>
                <a:gd name="T41" fmla="*/ 120 h 1671"/>
                <a:gd name="T42" fmla="*/ 14 w 621"/>
                <a:gd name="T43" fmla="*/ 60 h 1671"/>
                <a:gd name="T44" fmla="*/ 5 w 621"/>
                <a:gd name="T45" fmla="*/ 0 h 1671"/>
                <a:gd name="T46" fmla="*/ 5 w 621"/>
                <a:gd name="T47" fmla="*/ 0 h 1671"/>
                <a:gd name="T48" fmla="*/ 0 w 621"/>
                <a:gd name="T49" fmla="*/ 0 h 1671"/>
                <a:gd name="T50" fmla="*/ 0 w 621"/>
                <a:gd name="T51" fmla="*/ 0 h 1671"/>
                <a:gd name="T52" fmla="*/ 0 w 621"/>
                <a:gd name="T53" fmla="*/ 0 h 1671"/>
                <a:gd name="T54" fmla="*/ 5 w 621"/>
                <a:gd name="T55" fmla="*/ 51 h 1671"/>
                <a:gd name="T56" fmla="*/ 14 w 621"/>
                <a:gd name="T57" fmla="*/ 106 h 1671"/>
                <a:gd name="T58" fmla="*/ 28 w 621"/>
                <a:gd name="T59" fmla="*/ 156 h 1671"/>
                <a:gd name="T60" fmla="*/ 41 w 621"/>
                <a:gd name="T61" fmla="*/ 207 h 1671"/>
                <a:gd name="T62" fmla="*/ 83 w 621"/>
                <a:gd name="T63" fmla="*/ 304 h 1671"/>
                <a:gd name="T64" fmla="*/ 129 w 621"/>
                <a:gd name="T65" fmla="*/ 400 h 1671"/>
                <a:gd name="T66" fmla="*/ 184 w 621"/>
                <a:gd name="T67" fmla="*/ 497 h 1671"/>
                <a:gd name="T68" fmla="*/ 239 w 621"/>
                <a:gd name="T69" fmla="*/ 594 h 1671"/>
                <a:gd name="T70" fmla="*/ 350 w 621"/>
                <a:gd name="T71" fmla="*/ 778 h 1671"/>
                <a:gd name="T72" fmla="*/ 350 w 621"/>
                <a:gd name="T73" fmla="*/ 778 h 1671"/>
                <a:gd name="T74" fmla="*/ 405 w 621"/>
                <a:gd name="T75" fmla="*/ 884 h 1671"/>
                <a:gd name="T76" fmla="*/ 428 w 621"/>
                <a:gd name="T77" fmla="*/ 935 h 1671"/>
                <a:gd name="T78" fmla="*/ 446 w 621"/>
                <a:gd name="T79" fmla="*/ 990 h 1671"/>
                <a:gd name="T80" fmla="*/ 465 w 621"/>
                <a:gd name="T81" fmla="*/ 1045 h 1671"/>
                <a:gd name="T82" fmla="*/ 479 w 621"/>
                <a:gd name="T83" fmla="*/ 1105 h 1671"/>
                <a:gd name="T84" fmla="*/ 488 w 621"/>
                <a:gd name="T85" fmla="*/ 1169 h 1671"/>
                <a:gd name="T86" fmla="*/ 497 w 621"/>
                <a:gd name="T87" fmla="*/ 1243 h 1671"/>
                <a:gd name="T88" fmla="*/ 497 w 621"/>
                <a:gd name="T89" fmla="*/ 1243 h 1671"/>
                <a:gd name="T90" fmla="*/ 502 w 621"/>
                <a:gd name="T91" fmla="*/ 1303 h 1671"/>
                <a:gd name="T92" fmla="*/ 506 w 621"/>
                <a:gd name="T93" fmla="*/ 1363 h 1671"/>
                <a:gd name="T94" fmla="*/ 502 w 621"/>
                <a:gd name="T95" fmla="*/ 1469 h 1671"/>
                <a:gd name="T96" fmla="*/ 488 w 621"/>
                <a:gd name="T97" fmla="*/ 1570 h 1671"/>
                <a:gd name="T98" fmla="*/ 469 w 621"/>
                <a:gd name="T99" fmla="*/ 1671 h 1671"/>
                <a:gd name="T100" fmla="*/ 469 w 621"/>
                <a:gd name="T101" fmla="*/ 167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1" h="1671">
                  <a:moveTo>
                    <a:pt x="469" y="1671"/>
                  </a:moveTo>
                  <a:lnTo>
                    <a:pt x="469" y="1671"/>
                  </a:lnTo>
                  <a:lnTo>
                    <a:pt x="617" y="1667"/>
                  </a:lnTo>
                  <a:lnTo>
                    <a:pt x="617" y="1667"/>
                  </a:lnTo>
                  <a:lnTo>
                    <a:pt x="621" y="1584"/>
                  </a:lnTo>
                  <a:lnTo>
                    <a:pt x="617" y="1496"/>
                  </a:lnTo>
                  <a:lnTo>
                    <a:pt x="608" y="1413"/>
                  </a:lnTo>
                  <a:lnTo>
                    <a:pt x="594" y="1330"/>
                  </a:lnTo>
                  <a:lnTo>
                    <a:pt x="594" y="1330"/>
                  </a:lnTo>
                  <a:lnTo>
                    <a:pt x="571" y="1211"/>
                  </a:lnTo>
                  <a:lnTo>
                    <a:pt x="543" y="1091"/>
                  </a:lnTo>
                  <a:lnTo>
                    <a:pt x="502" y="976"/>
                  </a:lnTo>
                  <a:lnTo>
                    <a:pt x="451" y="861"/>
                  </a:lnTo>
                  <a:lnTo>
                    <a:pt x="451" y="861"/>
                  </a:lnTo>
                  <a:lnTo>
                    <a:pt x="396" y="750"/>
                  </a:lnTo>
                  <a:lnTo>
                    <a:pt x="327" y="649"/>
                  </a:lnTo>
                  <a:lnTo>
                    <a:pt x="193" y="442"/>
                  </a:lnTo>
                  <a:lnTo>
                    <a:pt x="129" y="336"/>
                  </a:lnTo>
                  <a:lnTo>
                    <a:pt x="74" y="230"/>
                  </a:lnTo>
                  <a:lnTo>
                    <a:pt x="51" y="175"/>
                  </a:lnTo>
                  <a:lnTo>
                    <a:pt x="32" y="120"/>
                  </a:lnTo>
                  <a:lnTo>
                    <a:pt x="14" y="6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51"/>
                  </a:lnTo>
                  <a:lnTo>
                    <a:pt x="14" y="106"/>
                  </a:lnTo>
                  <a:lnTo>
                    <a:pt x="28" y="156"/>
                  </a:lnTo>
                  <a:lnTo>
                    <a:pt x="41" y="207"/>
                  </a:lnTo>
                  <a:lnTo>
                    <a:pt x="83" y="304"/>
                  </a:lnTo>
                  <a:lnTo>
                    <a:pt x="129" y="400"/>
                  </a:lnTo>
                  <a:lnTo>
                    <a:pt x="184" y="497"/>
                  </a:lnTo>
                  <a:lnTo>
                    <a:pt x="239" y="594"/>
                  </a:lnTo>
                  <a:lnTo>
                    <a:pt x="350" y="778"/>
                  </a:lnTo>
                  <a:lnTo>
                    <a:pt x="350" y="778"/>
                  </a:lnTo>
                  <a:lnTo>
                    <a:pt x="405" y="884"/>
                  </a:lnTo>
                  <a:lnTo>
                    <a:pt x="428" y="935"/>
                  </a:lnTo>
                  <a:lnTo>
                    <a:pt x="446" y="990"/>
                  </a:lnTo>
                  <a:lnTo>
                    <a:pt x="465" y="1045"/>
                  </a:lnTo>
                  <a:lnTo>
                    <a:pt x="479" y="1105"/>
                  </a:lnTo>
                  <a:lnTo>
                    <a:pt x="488" y="1169"/>
                  </a:lnTo>
                  <a:lnTo>
                    <a:pt x="497" y="1243"/>
                  </a:lnTo>
                  <a:lnTo>
                    <a:pt x="497" y="1243"/>
                  </a:lnTo>
                  <a:lnTo>
                    <a:pt x="502" y="1303"/>
                  </a:lnTo>
                  <a:lnTo>
                    <a:pt x="506" y="1363"/>
                  </a:lnTo>
                  <a:lnTo>
                    <a:pt x="502" y="1469"/>
                  </a:lnTo>
                  <a:lnTo>
                    <a:pt x="488" y="1570"/>
                  </a:lnTo>
                  <a:lnTo>
                    <a:pt x="469" y="1671"/>
                  </a:lnTo>
                  <a:lnTo>
                    <a:pt x="469" y="167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495244" y="3107532"/>
              <a:ext cx="407696" cy="277813"/>
            </a:xfrm>
            <a:custGeom>
              <a:avLst/>
              <a:gdLst>
                <a:gd name="T0" fmla="*/ 0 w 253"/>
                <a:gd name="T1" fmla="*/ 4 h 175"/>
                <a:gd name="T2" fmla="*/ 0 w 253"/>
                <a:gd name="T3" fmla="*/ 4 h 175"/>
                <a:gd name="T4" fmla="*/ 32 w 253"/>
                <a:gd name="T5" fmla="*/ 37 h 175"/>
                <a:gd name="T6" fmla="*/ 64 w 253"/>
                <a:gd name="T7" fmla="*/ 64 h 175"/>
                <a:gd name="T8" fmla="*/ 101 w 253"/>
                <a:gd name="T9" fmla="*/ 92 h 175"/>
                <a:gd name="T10" fmla="*/ 138 w 253"/>
                <a:gd name="T11" fmla="*/ 115 h 175"/>
                <a:gd name="T12" fmla="*/ 138 w 253"/>
                <a:gd name="T13" fmla="*/ 115 h 175"/>
                <a:gd name="T14" fmla="*/ 174 w 253"/>
                <a:gd name="T15" fmla="*/ 138 h 175"/>
                <a:gd name="T16" fmla="*/ 216 w 253"/>
                <a:gd name="T17" fmla="*/ 156 h 175"/>
                <a:gd name="T18" fmla="*/ 216 w 253"/>
                <a:gd name="T19" fmla="*/ 156 h 175"/>
                <a:gd name="T20" fmla="*/ 225 w 253"/>
                <a:gd name="T21" fmla="*/ 166 h 175"/>
                <a:gd name="T22" fmla="*/ 230 w 253"/>
                <a:gd name="T23" fmla="*/ 175 h 175"/>
                <a:gd name="T24" fmla="*/ 239 w 253"/>
                <a:gd name="T25" fmla="*/ 175 h 175"/>
                <a:gd name="T26" fmla="*/ 239 w 253"/>
                <a:gd name="T27" fmla="*/ 175 h 175"/>
                <a:gd name="T28" fmla="*/ 248 w 253"/>
                <a:gd name="T29" fmla="*/ 175 h 175"/>
                <a:gd name="T30" fmla="*/ 253 w 253"/>
                <a:gd name="T31" fmla="*/ 170 h 175"/>
                <a:gd name="T32" fmla="*/ 253 w 253"/>
                <a:gd name="T33" fmla="*/ 166 h 175"/>
                <a:gd name="T34" fmla="*/ 253 w 253"/>
                <a:gd name="T35" fmla="*/ 156 h 175"/>
                <a:gd name="T36" fmla="*/ 243 w 253"/>
                <a:gd name="T37" fmla="*/ 143 h 175"/>
                <a:gd name="T38" fmla="*/ 239 w 253"/>
                <a:gd name="T39" fmla="*/ 133 h 175"/>
                <a:gd name="T40" fmla="*/ 239 w 253"/>
                <a:gd name="T41" fmla="*/ 133 h 175"/>
                <a:gd name="T42" fmla="*/ 202 w 253"/>
                <a:gd name="T43" fmla="*/ 129 h 175"/>
                <a:gd name="T44" fmla="*/ 170 w 253"/>
                <a:gd name="T45" fmla="*/ 115 h 175"/>
                <a:gd name="T46" fmla="*/ 115 w 253"/>
                <a:gd name="T47" fmla="*/ 83 h 175"/>
                <a:gd name="T48" fmla="*/ 115 w 253"/>
                <a:gd name="T49" fmla="*/ 83 h 175"/>
                <a:gd name="T50" fmla="*/ 55 w 253"/>
                <a:gd name="T51" fmla="*/ 46 h 175"/>
                <a:gd name="T52" fmla="*/ 27 w 253"/>
                <a:gd name="T53" fmla="*/ 23 h 175"/>
                <a:gd name="T54" fmla="*/ 4 w 253"/>
                <a:gd name="T55" fmla="*/ 0 h 175"/>
                <a:gd name="T56" fmla="*/ 4 w 253"/>
                <a:gd name="T57" fmla="*/ 0 h 175"/>
                <a:gd name="T58" fmla="*/ 0 w 253"/>
                <a:gd name="T59" fmla="*/ 4 h 175"/>
                <a:gd name="T60" fmla="*/ 0 w 253"/>
                <a:gd name="T61" fmla="*/ 4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3" h="175">
                  <a:moveTo>
                    <a:pt x="0" y="4"/>
                  </a:moveTo>
                  <a:lnTo>
                    <a:pt x="0" y="4"/>
                  </a:lnTo>
                  <a:lnTo>
                    <a:pt x="32" y="37"/>
                  </a:lnTo>
                  <a:lnTo>
                    <a:pt x="64" y="64"/>
                  </a:lnTo>
                  <a:lnTo>
                    <a:pt x="101" y="92"/>
                  </a:lnTo>
                  <a:lnTo>
                    <a:pt x="138" y="115"/>
                  </a:lnTo>
                  <a:lnTo>
                    <a:pt x="138" y="115"/>
                  </a:lnTo>
                  <a:lnTo>
                    <a:pt x="174" y="138"/>
                  </a:lnTo>
                  <a:lnTo>
                    <a:pt x="216" y="156"/>
                  </a:lnTo>
                  <a:lnTo>
                    <a:pt x="216" y="156"/>
                  </a:lnTo>
                  <a:lnTo>
                    <a:pt x="225" y="166"/>
                  </a:lnTo>
                  <a:lnTo>
                    <a:pt x="230" y="175"/>
                  </a:lnTo>
                  <a:lnTo>
                    <a:pt x="239" y="175"/>
                  </a:lnTo>
                  <a:lnTo>
                    <a:pt x="239" y="175"/>
                  </a:lnTo>
                  <a:lnTo>
                    <a:pt x="248" y="175"/>
                  </a:lnTo>
                  <a:lnTo>
                    <a:pt x="253" y="170"/>
                  </a:lnTo>
                  <a:lnTo>
                    <a:pt x="253" y="166"/>
                  </a:lnTo>
                  <a:lnTo>
                    <a:pt x="253" y="156"/>
                  </a:lnTo>
                  <a:lnTo>
                    <a:pt x="243" y="143"/>
                  </a:lnTo>
                  <a:lnTo>
                    <a:pt x="239" y="133"/>
                  </a:lnTo>
                  <a:lnTo>
                    <a:pt x="239" y="133"/>
                  </a:lnTo>
                  <a:lnTo>
                    <a:pt x="202" y="129"/>
                  </a:lnTo>
                  <a:lnTo>
                    <a:pt x="170" y="115"/>
                  </a:lnTo>
                  <a:lnTo>
                    <a:pt x="115" y="83"/>
                  </a:lnTo>
                  <a:lnTo>
                    <a:pt x="115" y="83"/>
                  </a:lnTo>
                  <a:lnTo>
                    <a:pt x="55" y="46"/>
                  </a:lnTo>
                  <a:lnTo>
                    <a:pt x="27" y="23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2154327" y="3158332"/>
              <a:ext cx="148253" cy="760413"/>
            </a:xfrm>
            <a:custGeom>
              <a:avLst/>
              <a:gdLst>
                <a:gd name="T0" fmla="*/ 88 w 92"/>
                <a:gd name="T1" fmla="*/ 0 h 479"/>
                <a:gd name="T2" fmla="*/ 88 w 92"/>
                <a:gd name="T3" fmla="*/ 0 h 479"/>
                <a:gd name="T4" fmla="*/ 65 w 92"/>
                <a:gd name="T5" fmla="*/ 55 h 479"/>
                <a:gd name="T6" fmla="*/ 42 w 92"/>
                <a:gd name="T7" fmla="*/ 111 h 479"/>
                <a:gd name="T8" fmla="*/ 23 w 92"/>
                <a:gd name="T9" fmla="*/ 175 h 479"/>
                <a:gd name="T10" fmla="*/ 9 w 92"/>
                <a:gd name="T11" fmla="*/ 235 h 479"/>
                <a:gd name="T12" fmla="*/ 0 w 92"/>
                <a:gd name="T13" fmla="*/ 299 h 479"/>
                <a:gd name="T14" fmla="*/ 0 w 92"/>
                <a:gd name="T15" fmla="*/ 359 h 479"/>
                <a:gd name="T16" fmla="*/ 5 w 92"/>
                <a:gd name="T17" fmla="*/ 387 h 479"/>
                <a:gd name="T18" fmla="*/ 14 w 92"/>
                <a:gd name="T19" fmla="*/ 419 h 479"/>
                <a:gd name="T20" fmla="*/ 28 w 92"/>
                <a:gd name="T21" fmla="*/ 447 h 479"/>
                <a:gd name="T22" fmla="*/ 42 w 92"/>
                <a:gd name="T23" fmla="*/ 470 h 479"/>
                <a:gd name="T24" fmla="*/ 42 w 92"/>
                <a:gd name="T25" fmla="*/ 470 h 479"/>
                <a:gd name="T26" fmla="*/ 51 w 92"/>
                <a:gd name="T27" fmla="*/ 479 h 479"/>
                <a:gd name="T28" fmla="*/ 60 w 92"/>
                <a:gd name="T29" fmla="*/ 479 h 479"/>
                <a:gd name="T30" fmla="*/ 65 w 92"/>
                <a:gd name="T31" fmla="*/ 470 h 479"/>
                <a:gd name="T32" fmla="*/ 69 w 92"/>
                <a:gd name="T33" fmla="*/ 460 h 479"/>
                <a:gd name="T34" fmla="*/ 69 w 92"/>
                <a:gd name="T35" fmla="*/ 460 h 479"/>
                <a:gd name="T36" fmla="*/ 42 w 92"/>
                <a:gd name="T37" fmla="*/ 355 h 479"/>
                <a:gd name="T38" fmla="*/ 32 w 92"/>
                <a:gd name="T39" fmla="*/ 304 h 479"/>
                <a:gd name="T40" fmla="*/ 32 w 92"/>
                <a:gd name="T41" fmla="*/ 249 h 479"/>
                <a:gd name="T42" fmla="*/ 32 w 92"/>
                <a:gd name="T43" fmla="*/ 249 h 479"/>
                <a:gd name="T44" fmla="*/ 37 w 92"/>
                <a:gd name="T45" fmla="*/ 189 h 479"/>
                <a:gd name="T46" fmla="*/ 51 w 92"/>
                <a:gd name="T47" fmla="*/ 124 h 479"/>
                <a:gd name="T48" fmla="*/ 92 w 92"/>
                <a:gd name="T49" fmla="*/ 5 h 479"/>
                <a:gd name="T50" fmla="*/ 92 w 92"/>
                <a:gd name="T51" fmla="*/ 5 h 479"/>
                <a:gd name="T52" fmla="*/ 88 w 92"/>
                <a:gd name="T53" fmla="*/ 0 h 479"/>
                <a:gd name="T54" fmla="*/ 88 w 92"/>
                <a:gd name="T55" fmla="*/ 0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2" h="479">
                  <a:moveTo>
                    <a:pt x="88" y="0"/>
                  </a:moveTo>
                  <a:lnTo>
                    <a:pt x="88" y="0"/>
                  </a:lnTo>
                  <a:lnTo>
                    <a:pt x="65" y="55"/>
                  </a:lnTo>
                  <a:lnTo>
                    <a:pt x="42" y="111"/>
                  </a:lnTo>
                  <a:lnTo>
                    <a:pt x="23" y="175"/>
                  </a:lnTo>
                  <a:lnTo>
                    <a:pt x="9" y="235"/>
                  </a:lnTo>
                  <a:lnTo>
                    <a:pt x="0" y="299"/>
                  </a:lnTo>
                  <a:lnTo>
                    <a:pt x="0" y="359"/>
                  </a:lnTo>
                  <a:lnTo>
                    <a:pt x="5" y="387"/>
                  </a:lnTo>
                  <a:lnTo>
                    <a:pt x="14" y="419"/>
                  </a:lnTo>
                  <a:lnTo>
                    <a:pt x="28" y="447"/>
                  </a:lnTo>
                  <a:lnTo>
                    <a:pt x="42" y="470"/>
                  </a:lnTo>
                  <a:lnTo>
                    <a:pt x="42" y="470"/>
                  </a:lnTo>
                  <a:lnTo>
                    <a:pt x="51" y="479"/>
                  </a:lnTo>
                  <a:lnTo>
                    <a:pt x="60" y="479"/>
                  </a:lnTo>
                  <a:lnTo>
                    <a:pt x="65" y="470"/>
                  </a:lnTo>
                  <a:lnTo>
                    <a:pt x="69" y="460"/>
                  </a:lnTo>
                  <a:lnTo>
                    <a:pt x="69" y="460"/>
                  </a:lnTo>
                  <a:lnTo>
                    <a:pt x="42" y="355"/>
                  </a:lnTo>
                  <a:lnTo>
                    <a:pt x="32" y="304"/>
                  </a:lnTo>
                  <a:lnTo>
                    <a:pt x="32" y="249"/>
                  </a:lnTo>
                  <a:lnTo>
                    <a:pt x="32" y="249"/>
                  </a:lnTo>
                  <a:lnTo>
                    <a:pt x="37" y="189"/>
                  </a:lnTo>
                  <a:lnTo>
                    <a:pt x="51" y="12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8" y="0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2413770" y="2559844"/>
              <a:ext cx="415754" cy="1979613"/>
            </a:xfrm>
            <a:custGeom>
              <a:avLst/>
              <a:gdLst>
                <a:gd name="T0" fmla="*/ 258 w 258"/>
                <a:gd name="T1" fmla="*/ 0 h 1247"/>
                <a:gd name="T2" fmla="*/ 258 w 258"/>
                <a:gd name="T3" fmla="*/ 0 h 1247"/>
                <a:gd name="T4" fmla="*/ 212 w 258"/>
                <a:gd name="T5" fmla="*/ 73 h 1247"/>
                <a:gd name="T6" fmla="*/ 175 w 258"/>
                <a:gd name="T7" fmla="*/ 147 h 1247"/>
                <a:gd name="T8" fmla="*/ 138 w 258"/>
                <a:gd name="T9" fmla="*/ 220 h 1247"/>
                <a:gd name="T10" fmla="*/ 106 w 258"/>
                <a:gd name="T11" fmla="*/ 294 h 1247"/>
                <a:gd name="T12" fmla="*/ 83 w 258"/>
                <a:gd name="T13" fmla="*/ 372 h 1247"/>
                <a:gd name="T14" fmla="*/ 60 w 258"/>
                <a:gd name="T15" fmla="*/ 451 h 1247"/>
                <a:gd name="T16" fmla="*/ 37 w 258"/>
                <a:gd name="T17" fmla="*/ 529 h 1247"/>
                <a:gd name="T18" fmla="*/ 23 w 258"/>
                <a:gd name="T19" fmla="*/ 607 h 1247"/>
                <a:gd name="T20" fmla="*/ 23 w 258"/>
                <a:gd name="T21" fmla="*/ 607 h 1247"/>
                <a:gd name="T22" fmla="*/ 14 w 258"/>
                <a:gd name="T23" fmla="*/ 681 h 1247"/>
                <a:gd name="T24" fmla="*/ 9 w 258"/>
                <a:gd name="T25" fmla="*/ 750 h 1247"/>
                <a:gd name="T26" fmla="*/ 0 w 258"/>
                <a:gd name="T27" fmla="*/ 893 h 1247"/>
                <a:gd name="T28" fmla="*/ 0 w 258"/>
                <a:gd name="T29" fmla="*/ 893 h 1247"/>
                <a:gd name="T30" fmla="*/ 0 w 258"/>
                <a:gd name="T31" fmla="*/ 976 h 1247"/>
                <a:gd name="T32" fmla="*/ 5 w 258"/>
                <a:gd name="T33" fmla="*/ 1063 h 1247"/>
                <a:gd name="T34" fmla="*/ 14 w 258"/>
                <a:gd name="T35" fmla="*/ 1146 h 1247"/>
                <a:gd name="T36" fmla="*/ 28 w 258"/>
                <a:gd name="T37" fmla="*/ 1229 h 1247"/>
                <a:gd name="T38" fmla="*/ 28 w 258"/>
                <a:gd name="T39" fmla="*/ 1229 h 1247"/>
                <a:gd name="T40" fmla="*/ 32 w 258"/>
                <a:gd name="T41" fmla="*/ 1238 h 1247"/>
                <a:gd name="T42" fmla="*/ 42 w 258"/>
                <a:gd name="T43" fmla="*/ 1243 h 1247"/>
                <a:gd name="T44" fmla="*/ 51 w 258"/>
                <a:gd name="T45" fmla="*/ 1247 h 1247"/>
                <a:gd name="T46" fmla="*/ 65 w 258"/>
                <a:gd name="T47" fmla="*/ 1243 h 1247"/>
                <a:gd name="T48" fmla="*/ 79 w 258"/>
                <a:gd name="T49" fmla="*/ 1238 h 1247"/>
                <a:gd name="T50" fmla="*/ 92 w 258"/>
                <a:gd name="T51" fmla="*/ 1229 h 1247"/>
                <a:gd name="T52" fmla="*/ 102 w 258"/>
                <a:gd name="T53" fmla="*/ 1224 h 1247"/>
                <a:gd name="T54" fmla="*/ 106 w 258"/>
                <a:gd name="T55" fmla="*/ 1210 h 1247"/>
                <a:gd name="T56" fmla="*/ 106 w 258"/>
                <a:gd name="T57" fmla="*/ 1210 h 1247"/>
                <a:gd name="T58" fmla="*/ 106 w 258"/>
                <a:gd name="T59" fmla="*/ 1178 h 1247"/>
                <a:gd name="T60" fmla="*/ 102 w 258"/>
                <a:gd name="T61" fmla="*/ 1141 h 1247"/>
                <a:gd name="T62" fmla="*/ 83 w 258"/>
                <a:gd name="T63" fmla="*/ 1072 h 1247"/>
                <a:gd name="T64" fmla="*/ 65 w 258"/>
                <a:gd name="T65" fmla="*/ 999 h 1247"/>
                <a:gd name="T66" fmla="*/ 56 w 258"/>
                <a:gd name="T67" fmla="*/ 966 h 1247"/>
                <a:gd name="T68" fmla="*/ 51 w 258"/>
                <a:gd name="T69" fmla="*/ 929 h 1247"/>
                <a:gd name="T70" fmla="*/ 51 w 258"/>
                <a:gd name="T71" fmla="*/ 929 h 1247"/>
                <a:gd name="T72" fmla="*/ 51 w 258"/>
                <a:gd name="T73" fmla="*/ 787 h 1247"/>
                <a:gd name="T74" fmla="*/ 56 w 258"/>
                <a:gd name="T75" fmla="*/ 649 h 1247"/>
                <a:gd name="T76" fmla="*/ 56 w 258"/>
                <a:gd name="T77" fmla="*/ 649 h 1247"/>
                <a:gd name="T78" fmla="*/ 65 w 258"/>
                <a:gd name="T79" fmla="*/ 561 h 1247"/>
                <a:gd name="T80" fmla="*/ 79 w 258"/>
                <a:gd name="T81" fmla="*/ 478 h 1247"/>
                <a:gd name="T82" fmla="*/ 92 w 258"/>
                <a:gd name="T83" fmla="*/ 395 h 1247"/>
                <a:gd name="T84" fmla="*/ 115 w 258"/>
                <a:gd name="T85" fmla="*/ 313 h 1247"/>
                <a:gd name="T86" fmla="*/ 143 w 258"/>
                <a:gd name="T87" fmla="*/ 234 h 1247"/>
                <a:gd name="T88" fmla="*/ 175 w 258"/>
                <a:gd name="T89" fmla="*/ 156 h 1247"/>
                <a:gd name="T90" fmla="*/ 212 w 258"/>
                <a:gd name="T91" fmla="*/ 78 h 1247"/>
                <a:gd name="T92" fmla="*/ 258 w 258"/>
                <a:gd name="T93" fmla="*/ 0 h 1247"/>
                <a:gd name="T94" fmla="*/ 258 w 258"/>
                <a:gd name="T95" fmla="*/ 0 h 1247"/>
                <a:gd name="T96" fmla="*/ 258 w 258"/>
                <a:gd name="T97" fmla="*/ 0 h 1247"/>
                <a:gd name="T98" fmla="*/ 258 w 258"/>
                <a:gd name="T99" fmla="*/ 0 h 1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8" h="1247">
                  <a:moveTo>
                    <a:pt x="258" y="0"/>
                  </a:moveTo>
                  <a:lnTo>
                    <a:pt x="258" y="0"/>
                  </a:lnTo>
                  <a:lnTo>
                    <a:pt x="212" y="73"/>
                  </a:lnTo>
                  <a:lnTo>
                    <a:pt x="175" y="147"/>
                  </a:lnTo>
                  <a:lnTo>
                    <a:pt x="138" y="220"/>
                  </a:lnTo>
                  <a:lnTo>
                    <a:pt x="106" y="294"/>
                  </a:lnTo>
                  <a:lnTo>
                    <a:pt x="83" y="372"/>
                  </a:lnTo>
                  <a:lnTo>
                    <a:pt x="60" y="451"/>
                  </a:lnTo>
                  <a:lnTo>
                    <a:pt x="37" y="529"/>
                  </a:lnTo>
                  <a:lnTo>
                    <a:pt x="23" y="607"/>
                  </a:lnTo>
                  <a:lnTo>
                    <a:pt x="23" y="607"/>
                  </a:lnTo>
                  <a:lnTo>
                    <a:pt x="14" y="681"/>
                  </a:lnTo>
                  <a:lnTo>
                    <a:pt x="9" y="750"/>
                  </a:lnTo>
                  <a:lnTo>
                    <a:pt x="0" y="893"/>
                  </a:lnTo>
                  <a:lnTo>
                    <a:pt x="0" y="893"/>
                  </a:lnTo>
                  <a:lnTo>
                    <a:pt x="0" y="976"/>
                  </a:lnTo>
                  <a:lnTo>
                    <a:pt x="5" y="1063"/>
                  </a:lnTo>
                  <a:lnTo>
                    <a:pt x="14" y="1146"/>
                  </a:lnTo>
                  <a:lnTo>
                    <a:pt x="28" y="1229"/>
                  </a:lnTo>
                  <a:lnTo>
                    <a:pt x="28" y="1229"/>
                  </a:lnTo>
                  <a:lnTo>
                    <a:pt x="32" y="1238"/>
                  </a:lnTo>
                  <a:lnTo>
                    <a:pt x="42" y="1243"/>
                  </a:lnTo>
                  <a:lnTo>
                    <a:pt x="51" y="1247"/>
                  </a:lnTo>
                  <a:lnTo>
                    <a:pt x="65" y="1243"/>
                  </a:lnTo>
                  <a:lnTo>
                    <a:pt x="79" y="1238"/>
                  </a:lnTo>
                  <a:lnTo>
                    <a:pt x="92" y="1229"/>
                  </a:lnTo>
                  <a:lnTo>
                    <a:pt x="102" y="1224"/>
                  </a:lnTo>
                  <a:lnTo>
                    <a:pt x="106" y="1210"/>
                  </a:lnTo>
                  <a:lnTo>
                    <a:pt x="106" y="1210"/>
                  </a:lnTo>
                  <a:lnTo>
                    <a:pt x="106" y="1178"/>
                  </a:lnTo>
                  <a:lnTo>
                    <a:pt x="102" y="1141"/>
                  </a:lnTo>
                  <a:lnTo>
                    <a:pt x="83" y="1072"/>
                  </a:lnTo>
                  <a:lnTo>
                    <a:pt x="65" y="999"/>
                  </a:lnTo>
                  <a:lnTo>
                    <a:pt x="56" y="966"/>
                  </a:lnTo>
                  <a:lnTo>
                    <a:pt x="51" y="929"/>
                  </a:lnTo>
                  <a:lnTo>
                    <a:pt x="51" y="929"/>
                  </a:lnTo>
                  <a:lnTo>
                    <a:pt x="51" y="787"/>
                  </a:lnTo>
                  <a:lnTo>
                    <a:pt x="56" y="649"/>
                  </a:lnTo>
                  <a:lnTo>
                    <a:pt x="56" y="649"/>
                  </a:lnTo>
                  <a:lnTo>
                    <a:pt x="65" y="561"/>
                  </a:lnTo>
                  <a:lnTo>
                    <a:pt x="79" y="478"/>
                  </a:lnTo>
                  <a:lnTo>
                    <a:pt x="92" y="395"/>
                  </a:lnTo>
                  <a:lnTo>
                    <a:pt x="115" y="313"/>
                  </a:lnTo>
                  <a:lnTo>
                    <a:pt x="143" y="234"/>
                  </a:lnTo>
                  <a:lnTo>
                    <a:pt x="175" y="156"/>
                  </a:lnTo>
                  <a:lnTo>
                    <a:pt x="212" y="78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399267" y="2742407"/>
              <a:ext cx="82184" cy="803275"/>
            </a:xfrm>
            <a:custGeom>
              <a:avLst/>
              <a:gdLst>
                <a:gd name="T0" fmla="*/ 0 w 51"/>
                <a:gd name="T1" fmla="*/ 0 h 506"/>
                <a:gd name="T2" fmla="*/ 0 w 51"/>
                <a:gd name="T3" fmla="*/ 0 h 506"/>
                <a:gd name="T4" fmla="*/ 23 w 51"/>
                <a:gd name="T5" fmla="*/ 253 h 506"/>
                <a:gd name="T6" fmla="*/ 46 w 51"/>
                <a:gd name="T7" fmla="*/ 506 h 506"/>
                <a:gd name="T8" fmla="*/ 46 w 51"/>
                <a:gd name="T9" fmla="*/ 506 h 506"/>
                <a:gd name="T10" fmla="*/ 46 w 51"/>
                <a:gd name="T11" fmla="*/ 506 h 506"/>
                <a:gd name="T12" fmla="*/ 51 w 51"/>
                <a:gd name="T13" fmla="*/ 506 h 506"/>
                <a:gd name="T14" fmla="*/ 51 w 51"/>
                <a:gd name="T15" fmla="*/ 506 h 506"/>
                <a:gd name="T16" fmla="*/ 51 w 51"/>
                <a:gd name="T17" fmla="*/ 442 h 506"/>
                <a:gd name="T18" fmla="*/ 51 w 51"/>
                <a:gd name="T19" fmla="*/ 382 h 506"/>
                <a:gd name="T20" fmla="*/ 41 w 51"/>
                <a:gd name="T21" fmla="*/ 253 h 506"/>
                <a:gd name="T22" fmla="*/ 23 w 51"/>
                <a:gd name="T23" fmla="*/ 129 h 506"/>
                <a:gd name="T24" fmla="*/ 0 w 51"/>
                <a:gd name="T25" fmla="*/ 0 h 506"/>
                <a:gd name="T26" fmla="*/ 0 w 51"/>
                <a:gd name="T27" fmla="*/ 0 h 506"/>
                <a:gd name="T28" fmla="*/ 0 w 51"/>
                <a:gd name="T29" fmla="*/ 0 h 506"/>
                <a:gd name="T30" fmla="*/ 0 w 51"/>
                <a:gd name="T3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506">
                  <a:moveTo>
                    <a:pt x="0" y="0"/>
                  </a:moveTo>
                  <a:lnTo>
                    <a:pt x="0" y="0"/>
                  </a:lnTo>
                  <a:lnTo>
                    <a:pt x="23" y="253"/>
                  </a:lnTo>
                  <a:lnTo>
                    <a:pt x="46" y="506"/>
                  </a:lnTo>
                  <a:lnTo>
                    <a:pt x="46" y="506"/>
                  </a:lnTo>
                  <a:lnTo>
                    <a:pt x="46" y="506"/>
                  </a:lnTo>
                  <a:lnTo>
                    <a:pt x="51" y="506"/>
                  </a:lnTo>
                  <a:lnTo>
                    <a:pt x="51" y="506"/>
                  </a:lnTo>
                  <a:lnTo>
                    <a:pt x="51" y="442"/>
                  </a:lnTo>
                  <a:lnTo>
                    <a:pt x="51" y="382"/>
                  </a:lnTo>
                  <a:lnTo>
                    <a:pt x="41" y="253"/>
                  </a:lnTo>
                  <a:lnTo>
                    <a:pt x="23" y="1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2168830" y="2785269"/>
              <a:ext cx="275558" cy="263525"/>
            </a:xfrm>
            <a:custGeom>
              <a:avLst/>
              <a:gdLst>
                <a:gd name="T0" fmla="*/ 0 w 171"/>
                <a:gd name="T1" fmla="*/ 5 h 166"/>
                <a:gd name="T2" fmla="*/ 0 w 171"/>
                <a:gd name="T3" fmla="*/ 5 h 166"/>
                <a:gd name="T4" fmla="*/ 42 w 171"/>
                <a:gd name="T5" fmla="*/ 32 h 166"/>
                <a:gd name="T6" fmla="*/ 74 w 171"/>
                <a:gd name="T7" fmla="*/ 60 h 166"/>
                <a:gd name="T8" fmla="*/ 125 w 171"/>
                <a:gd name="T9" fmla="*/ 115 h 166"/>
                <a:gd name="T10" fmla="*/ 171 w 171"/>
                <a:gd name="T11" fmla="*/ 166 h 166"/>
                <a:gd name="T12" fmla="*/ 171 w 171"/>
                <a:gd name="T13" fmla="*/ 166 h 166"/>
                <a:gd name="T14" fmla="*/ 171 w 171"/>
                <a:gd name="T15" fmla="*/ 152 h 166"/>
                <a:gd name="T16" fmla="*/ 166 w 171"/>
                <a:gd name="T17" fmla="*/ 143 h 166"/>
                <a:gd name="T18" fmla="*/ 152 w 171"/>
                <a:gd name="T19" fmla="*/ 120 h 166"/>
                <a:gd name="T20" fmla="*/ 115 w 171"/>
                <a:gd name="T21" fmla="*/ 78 h 166"/>
                <a:gd name="T22" fmla="*/ 115 w 171"/>
                <a:gd name="T23" fmla="*/ 78 h 166"/>
                <a:gd name="T24" fmla="*/ 88 w 171"/>
                <a:gd name="T25" fmla="*/ 60 h 166"/>
                <a:gd name="T26" fmla="*/ 60 w 171"/>
                <a:gd name="T27" fmla="*/ 37 h 166"/>
                <a:gd name="T28" fmla="*/ 5 w 171"/>
                <a:gd name="T29" fmla="*/ 0 h 166"/>
                <a:gd name="T30" fmla="*/ 5 w 171"/>
                <a:gd name="T31" fmla="*/ 0 h 166"/>
                <a:gd name="T32" fmla="*/ 0 w 171"/>
                <a:gd name="T33" fmla="*/ 0 h 166"/>
                <a:gd name="T34" fmla="*/ 0 w 171"/>
                <a:gd name="T35" fmla="*/ 5 h 166"/>
                <a:gd name="T36" fmla="*/ 0 w 171"/>
                <a:gd name="T37" fmla="*/ 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1" h="166">
                  <a:moveTo>
                    <a:pt x="0" y="5"/>
                  </a:moveTo>
                  <a:lnTo>
                    <a:pt x="0" y="5"/>
                  </a:lnTo>
                  <a:lnTo>
                    <a:pt x="42" y="32"/>
                  </a:lnTo>
                  <a:lnTo>
                    <a:pt x="74" y="60"/>
                  </a:lnTo>
                  <a:lnTo>
                    <a:pt x="125" y="115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171" y="152"/>
                  </a:lnTo>
                  <a:lnTo>
                    <a:pt x="166" y="143"/>
                  </a:lnTo>
                  <a:lnTo>
                    <a:pt x="152" y="120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88" y="60"/>
                  </a:lnTo>
                  <a:lnTo>
                    <a:pt x="6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2495954" y="3113882"/>
              <a:ext cx="957200" cy="2193925"/>
            </a:xfrm>
            <a:custGeom>
              <a:avLst/>
              <a:gdLst>
                <a:gd name="T0" fmla="*/ 69 w 594"/>
                <a:gd name="T1" fmla="*/ 1382 h 1382"/>
                <a:gd name="T2" fmla="*/ 69 w 594"/>
                <a:gd name="T3" fmla="*/ 1382 h 1382"/>
                <a:gd name="T4" fmla="*/ 115 w 594"/>
                <a:gd name="T5" fmla="*/ 1382 h 1382"/>
                <a:gd name="T6" fmla="*/ 115 w 594"/>
                <a:gd name="T7" fmla="*/ 1382 h 1382"/>
                <a:gd name="T8" fmla="*/ 115 w 594"/>
                <a:gd name="T9" fmla="*/ 1363 h 1382"/>
                <a:gd name="T10" fmla="*/ 110 w 594"/>
                <a:gd name="T11" fmla="*/ 1312 h 1382"/>
                <a:gd name="T12" fmla="*/ 106 w 594"/>
                <a:gd name="T13" fmla="*/ 1248 h 1382"/>
                <a:gd name="T14" fmla="*/ 106 w 594"/>
                <a:gd name="T15" fmla="*/ 1179 h 1382"/>
                <a:gd name="T16" fmla="*/ 106 w 594"/>
                <a:gd name="T17" fmla="*/ 1179 h 1382"/>
                <a:gd name="T18" fmla="*/ 110 w 594"/>
                <a:gd name="T19" fmla="*/ 1059 h 1382"/>
                <a:gd name="T20" fmla="*/ 115 w 594"/>
                <a:gd name="T21" fmla="*/ 967 h 1382"/>
                <a:gd name="T22" fmla="*/ 120 w 594"/>
                <a:gd name="T23" fmla="*/ 875 h 1382"/>
                <a:gd name="T24" fmla="*/ 138 w 594"/>
                <a:gd name="T25" fmla="*/ 755 h 1382"/>
                <a:gd name="T26" fmla="*/ 138 w 594"/>
                <a:gd name="T27" fmla="*/ 755 h 1382"/>
                <a:gd name="T28" fmla="*/ 152 w 594"/>
                <a:gd name="T29" fmla="*/ 705 h 1382"/>
                <a:gd name="T30" fmla="*/ 166 w 594"/>
                <a:gd name="T31" fmla="*/ 654 h 1382"/>
                <a:gd name="T32" fmla="*/ 179 w 594"/>
                <a:gd name="T33" fmla="*/ 603 h 1382"/>
                <a:gd name="T34" fmla="*/ 202 w 594"/>
                <a:gd name="T35" fmla="*/ 553 h 1382"/>
                <a:gd name="T36" fmla="*/ 248 w 594"/>
                <a:gd name="T37" fmla="*/ 452 h 1382"/>
                <a:gd name="T38" fmla="*/ 308 w 594"/>
                <a:gd name="T39" fmla="*/ 350 h 1382"/>
                <a:gd name="T40" fmla="*/ 373 w 594"/>
                <a:gd name="T41" fmla="*/ 254 h 1382"/>
                <a:gd name="T42" fmla="*/ 442 w 594"/>
                <a:gd name="T43" fmla="*/ 162 h 1382"/>
                <a:gd name="T44" fmla="*/ 515 w 594"/>
                <a:gd name="T45" fmla="*/ 79 h 1382"/>
                <a:gd name="T46" fmla="*/ 594 w 594"/>
                <a:gd name="T47" fmla="*/ 0 h 1382"/>
                <a:gd name="T48" fmla="*/ 594 w 594"/>
                <a:gd name="T49" fmla="*/ 0 h 1382"/>
                <a:gd name="T50" fmla="*/ 594 w 594"/>
                <a:gd name="T51" fmla="*/ 0 h 1382"/>
                <a:gd name="T52" fmla="*/ 594 w 594"/>
                <a:gd name="T53" fmla="*/ 0 h 1382"/>
                <a:gd name="T54" fmla="*/ 511 w 594"/>
                <a:gd name="T55" fmla="*/ 69 h 1382"/>
                <a:gd name="T56" fmla="*/ 433 w 594"/>
                <a:gd name="T57" fmla="*/ 143 h 1382"/>
                <a:gd name="T58" fmla="*/ 359 w 594"/>
                <a:gd name="T59" fmla="*/ 221 h 1382"/>
                <a:gd name="T60" fmla="*/ 285 w 594"/>
                <a:gd name="T61" fmla="*/ 304 h 1382"/>
                <a:gd name="T62" fmla="*/ 221 w 594"/>
                <a:gd name="T63" fmla="*/ 387 h 1382"/>
                <a:gd name="T64" fmla="*/ 161 w 594"/>
                <a:gd name="T65" fmla="*/ 475 h 1382"/>
                <a:gd name="T66" fmla="*/ 110 w 594"/>
                <a:gd name="T67" fmla="*/ 567 h 1382"/>
                <a:gd name="T68" fmla="*/ 64 w 594"/>
                <a:gd name="T69" fmla="*/ 663 h 1382"/>
                <a:gd name="T70" fmla="*/ 64 w 594"/>
                <a:gd name="T71" fmla="*/ 663 h 1382"/>
                <a:gd name="T72" fmla="*/ 37 w 594"/>
                <a:gd name="T73" fmla="*/ 742 h 1382"/>
                <a:gd name="T74" fmla="*/ 18 w 594"/>
                <a:gd name="T75" fmla="*/ 801 h 1382"/>
                <a:gd name="T76" fmla="*/ 9 w 594"/>
                <a:gd name="T77" fmla="*/ 857 h 1382"/>
                <a:gd name="T78" fmla="*/ 0 w 594"/>
                <a:gd name="T79" fmla="*/ 940 h 1382"/>
                <a:gd name="T80" fmla="*/ 0 w 594"/>
                <a:gd name="T81" fmla="*/ 940 h 1382"/>
                <a:gd name="T82" fmla="*/ 0 w 594"/>
                <a:gd name="T83" fmla="*/ 967 h 1382"/>
                <a:gd name="T84" fmla="*/ 0 w 594"/>
                <a:gd name="T85" fmla="*/ 1004 h 1382"/>
                <a:gd name="T86" fmla="*/ 9 w 594"/>
                <a:gd name="T87" fmla="*/ 1091 h 1382"/>
                <a:gd name="T88" fmla="*/ 28 w 594"/>
                <a:gd name="T89" fmla="*/ 1243 h 1382"/>
                <a:gd name="T90" fmla="*/ 28 w 594"/>
                <a:gd name="T91" fmla="*/ 1243 h 1382"/>
                <a:gd name="T92" fmla="*/ 46 w 594"/>
                <a:gd name="T93" fmla="*/ 1312 h 1382"/>
                <a:gd name="T94" fmla="*/ 69 w 594"/>
                <a:gd name="T95" fmla="*/ 1382 h 1382"/>
                <a:gd name="T96" fmla="*/ 69 w 594"/>
                <a:gd name="T97" fmla="*/ 138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94" h="1382">
                  <a:moveTo>
                    <a:pt x="69" y="1382"/>
                  </a:moveTo>
                  <a:lnTo>
                    <a:pt x="69" y="1382"/>
                  </a:lnTo>
                  <a:lnTo>
                    <a:pt x="115" y="1382"/>
                  </a:lnTo>
                  <a:lnTo>
                    <a:pt x="115" y="1382"/>
                  </a:lnTo>
                  <a:lnTo>
                    <a:pt x="115" y="1363"/>
                  </a:lnTo>
                  <a:lnTo>
                    <a:pt x="110" y="1312"/>
                  </a:lnTo>
                  <a:lnTo>
                    <a:pt x="106" y="1248"/>
                  </a:lnTo>
                  <a:lnTo>
                    <a:pt x="106" y="1179"/>
                  </a:lnTo>
                  <a:lnTo>
                    <a:pt x="106" y="1179"/>
                  </a:lnTo>
                  <a:lnTo>
                    <a:pt x="110" y="1059"/>
                  </a:lnTo>
                  <a:lnTo>
                    <a:pt x="115" y="967"/>
                  </a:lnTo>
                  <a:lnTo>
                    <a:pt x="120" y="875"/>
                  </a:lnTo>
                  <a:lnTo>
                    <a:pt x="138" y="755"/>
                  </a:lnTo>
                  <a:lnTo>
                    <a:pt x="138" y="755"/>
                  </a:lnTo>
                  <a:lnTo>
                    <a:pt x="152" y="705"/>
                  </a:lnTo>
                  <a:lnTo>
                    <a:pt x="166" y="654"/>
                  </a:lnTo>
                  <a:lnTo>
                    <a:pt x="179" y="603"/>
                  </a:lnTo>
                  <a:lnTo>
                    <a:pt x="202" y="553"/>
                  </a:lnTo>
                  <a:lnTo>
                    <a:pt x="248" y="452"/>
                  </a:lnTo>
                  <a:lnTo>
                    <a:pt x="308" y="350"/>
                  </a:lnTo>
                  <a:lnTo>
                    <a:pt x="373" y="254"/>
                  </a:lnTo>
                  <a:lnTo>
                    <a:pt x="442" y="162"/>
                  </a:lnTo>
                  <a:lnTo>
                    <a:pt x="515" y="79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11" y="69"/>
                  </a:lnTo>
                  <a:lnTo>
                    <a:pt x="433" y="143"/>
                  </a:lnTo>
                  <a:lnTo>
                    <a:pt x="359" y="221"/>
                  </a:lnTo>
                  <a:lnTo>
                    <a:pt x="285" y="304"/>
                  </a:lnTo>
                  <a:lnTo>
                    <a:pt x="221" y="387"/>
                  </a:lnTo>
                  <a:lnTo>
                    <a:pt x="161" y="475"/>
                  </a:lnTo>
                  <a:lnTo>
                    <a:pt x="110" y="567"/>
                  </a:lnTo>
                  <a:lnTo>
                    <a:pt x="64" y="663"/>
                  </a:lnTo>
                  <a:lnTo>
                    <a:pt x="64" y="663"/>
                  </a:lnTo>
                  <a:lnTo>
                    <a:pt x="37" y="742"/>
                  </a:lnTo>
                  <a:lnTo>
                    <a:pt x="18" y="801"/>
                  </a:lnTo>
                  <a:lnTo>
                    <a:pt x="9" y="857"/>
                  </a:lnTo>
                  <a:lnTo>
                    <a:pt x="0" y="940"/>
                  </a:lnTo>
                  <a:lnTo>
                    <a:pt x="0" y="940"/>
                  </a:lnTo>
                  <a:lnTo>
                    <a:pt x="0" y="967"/>
                  </a:lnTo>
                  <a:lnTo>
                    <a:pt x="0" y="1004"/>
                  </a:lnTo>
                  <a:lnTo>
                    <a:pt x="9" y="1091"/>
                  </a:lnTo>
                  <a:lnTo>
                    <a:pt x="28" y="1243"/>
                  </a:lnTo>
                  <a:lnTo>
                    <a:pt x="28" y="1243"/>
                  </a:lnTo>
                  <a:lnTo>
                    <a:pt x="46" y="1312"/>
                  </a:lnTo>
                  <a:lnTo>
                    <a:pt x="69" y="1382"/>
                  </a:lnTo>
                  <a:lnTo>
                    <a:pt x="69" y="138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2837581" y="3077369"/>
              <a:ext cx="132139" cy="746125"/>
            </a:xfrm>
            <a:custGeom>
              <a:avLst/>
              <a:gdLst>
                <a:gd name="T0" fmla="*/ 18 w 82"/>
                <a:gd name="T1" fmla="*/ 0 h 470"/>
                <a:gd name="T2" fmla="*/ 18 w 82"/>
                <a:gd name="T3" fmla="*/ 0 h 470"/>
                <a:gd name="T4" fmla="*/ 32 w 82"/>
                <a:gd name="T5" fmla="*/ 56 h 470"/>
                <a:gd name="T6" fmla="*/ 41 w 82"/>
                <a:gd name="T7" fmla="*/ 111 h 470"/>
                <a:gd name="T8" fmla="*/ 46 w 82"/>
                <a:gd name="T9" fmla="*/ 217 h 470"/>
                <a:gd name="T10" fmla="*/ 46 w 82"/>
                <a:gd name="T11" fmla="*/ 217 h 470"/>
                <a:gd name="T12" fmla="*/ 46 w 82"/>
                <a:gd name="T13" fmla="*/ 249 h 470"/>
                <a:gd name="T14" fmla="*/ 46 w 82"/>
                <a:gd name="T15" fmla="*/ 281 h 470"/>
                <a:gd name="T16" fmla="*/ 32 w 82"/>
                <a:gd name="T17" fmla="*/ 341 h 470"/>
                <a:gd name="T18" fmla="*/ 13 w 82"/>
                <a:gd name="T19" fmla="*/ 401 h 470"/>
                <a:gd name="T20" fmla="*/ 0 w 82"/>
                <a:gd name="T21" fmla="*/ 461 h 470"/>
                <a:gd name="T22" fmla="*/ 0 w 82"/>
                <a:gd name="T23" fmla="*/ 461 h 470"/>
                <a:gd name="T24" fmla="*/ 4 w 82"/>
                <a:gd name="T25" fmla="*/ 470 h 470"/>
                <a:gd name="T26" fmla="*/ 9 w 82"/>
                <a:gd name="T27" fmla="*/ 470 h 470"/>
                <a:gd name="T28" fmla="*/ 9 w 82"/>
                <a:gd name="T29" fmla="*/ 465 h 470"/>
                <a:gd name="T30" fmla="*/ 9 w 82"/>
                <a:gd name="T31" fmla="*/ 465 h 470"/>
                <a:gd name="T32" fmla="*/ 32 w 82"/>
                <a:gd name="T33" fmla="*/ 442 h 470"/>
                <a:gd name="T34" fmla="*/ 50 w 82"/>
                <a:gd name="T35" fmla="*/ 419 h 470"/>
                <a:gd name="T36" fmla="*/ 64 w 82"/>
                <a:gd name="T37" fmla="*/ 392 h 470"/>
                <a:gd name="T38" fmla="*/ 73 w 82"/>
                <a:gd name="T39" fmla="*/ 364 h 470"/>
                <a:gd name="T40" fmla="*/ 78 w 82"/>
                <a:gd name="T41" fmla="*/ 332 h 470"/>
                <a:gd name="T42" fmla="*/ 82 w 82"/>
                <a:gd name="T43" fmla="*/ 304 h 470"/>
                <a:gd name="T44" fmla="*/ 82 w 82"/>
                <a:gd name="T45" fmla="*/ 240 h 470"/>
                <a:gd name="T46" fmla="*/ 73 w 82"/>
                <a:gd name="T47" fmla="*/ 175 h 470"/>
                <a:gd name="T48" fmla="*/ 55 w 82"/>
                <a:gd name="T49" fmla="*/ 115 h 470"/>
                <a:gd name="T50" fmla="*/ 36 w 82"/>
                <a:gd name="T51" fmla="*/ 56 h 470"/>
                <a:gd name="T52" fmla="*/ 18 w 82"/>
                <a:gd name="T53" fmla="*/ 0 h 470"/>
                <a:gd name="T54" fmla="*/ 18 w 82"/>
                <a:gd name="T55" fmla="*/ 0 h 470"/>
                <a:gd name="T56" fmla="*/ 18 w 82"/>
                <a:gd name="T57" fmla="*/ 0 h 470"/>
                <a:gd name="T58" fmla="*/ 18 w 82"/>
                <a:gd name="T59" fmla="*/ 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2" h="470">
                  <a:moveTo>
                    <a:pt x="18" y="0"/>
                  </a:moveTo>
                  <a:lnTo>
                    <a:pt x="18" y="0"/>
                  </a:lnTo>
                  <a:lnTo>
                    <a:pt x="32" y="56"/>
                  </a:lnTo>
                  <a:lnTo>
                    <a:pt x="41" y="111"/>
                  </a:lnTo>
                  <a:lnTo>
                    <a:pt x="46" y="217"/>
                  </a:lnTo>
                  <a:lnTo>
                    <a:pt x="46" y="217"/>
                  </a:lnTo>
                  <a:lnTo>
                    <a:pt x="46" y="249"/>
                  </a:lnTo>
                  <a:lnTo>
                    <a:pt x="46" y="281"/>
                  </a:lnTo>
                  <a:lnTo>
                    <a:pt x="32" y="341"/>
                  </a:lnTo>
                  <a:lnTo>
                    <a:pt x="13" y="40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4" y="470"/>
                  </a:lnTo>
                  <a:lnTo>
                    <a:pt x="9" y="470"/>
                  </a:lnTo>
                  <a:lnTo>
                    <a:pt x="9" y="465"/>
                  </a:lnTo>
                  <a:lnTo>
                    <a:pt x="9" y="465"/>
                  </a:lnTo>
                  <a:lnTo>
                    <a:pt x="32" y="442"/>
                  </a:lnTo>
                  <a:lnTo>
                    <a:pt x="50" y="419"/>
                  </a:lnTo>
                  <a:lnTo>
                    <a:pt x="64" y="392"/>
                  </a:lnTo>
                  <a:lnTo>
                    <a:pt x="73" y="364"/>
                  </a:lnTo>
                  <a:lnTo>
                    <a:pt x="78" y="332"/>
                  </a:lnTo>
                  <a:lnTo>
                    <a:pt x="82" y="304"/>
                  </a:lnTo>
                  <a:lnTo>
                    <a:pt x="82" y="240"/>
                  </a:lnTo>
                  <a:lnTo>
                    <a:pt x="73" y="175"/>
                  </a:lnTo>
                  <a:lnTo>
                    <a:pt x="55" y="115"/>
                  </a:lnTo>
                  <a:lnTo>
                    <a:pt x="36" y="56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2932656" y="2894807"/>
              <a:ext cx="207877" cy="490538"/>
            </a:xfrm>
            <a:custGeom>
              <a:avLst/>
              <a:gdLst>
                <a:gd name="T0" fmla="*/ 129 w 129"/>
                <a:gd name="T1" fmla="*/ 0 h 309"/>
                <a:gd name="T2" fmla="*/ 129 w 129"/>
                <a:gd name="T3" fmla="*/ 0 h 309"/>
                <a:gd name="T4" fmla="*/ 88 w 129"/>
                <a:gd name="T5" fmla="*/ 46 h 309"/>
                <a:gd name="T6" fmla="*/ 60 w 129"/>
                <a:gd name="T7" fmla="*/ 79 h 309"/>
                <a:gd name="T8" fmla="*/ 37 w 129"/>
                <a:gd name="T9" fmla="*/ 115 h 309"/>
                <a:gd name="T10" fmla="*/ 19 w 129"/>
                <a:gd name="T11" fmla="*/ 157 h 309"/>
                <a:gd name="T12" fmla="*/ 5 w 129"/>
                <a:gd name="T13" fmla="*/ 203 h 309"/>
                <a:gd name="T14" fmla="*/ 0 w 129"/>
                <a:gd name="T15" fmla="*/ 253 h 309"/>
                <a:gd name="T16" fmla="*/ 0 w 129"/>
                <a:gd name="T17" fmla="*/ 277 h 309"/>
                <a:gd name="T18" fmla="*/ 5 w 129"/>
                <a:gd name="T19" fmla="*/ 309 h 309"/>
                <a:gd name="T20" fmla="*/ 5 w 129"/>
                <a:gd name="T21" fmla="*/ 309 h 309"/>
                <a:gd name="T22" fmla="*/ 10 w 129"/>
                <a:gd name="T23" fmla="*/ 309 h 309"/>
                <a:gd name="T24" fmla="*/ 10 w 129"/>
                <a:gd name="T25" fmla="*/ 304 h 309"/>
                <a:gd name="T26" fmla="*/ 10 w 129"/>
                <a:gd name="T27" fmla="*/ 304 h 309"/>
                <a:gd name="T28" fmla="*/ 14 w 129"/>
                <a:gd name="T29" fmla="*/ 267 h 309"/>
                <a:gd name="T30" fmla="*/ 19 w 129"/>
                <a:gd name="T31" fmla="*/ 226 h 309"/>
                <a:gd name="T32" fmla="*/ 33 w 129"/>
                <a:gd name="T33" fmla="*/ 184 h 309"/>
                <a:gd name="T34" fmla="*/ 42 w 129"/>
                <a:gd name="T35" fmla="*/ 148 h 309"/>
                <a:gd name="T36" fmla="*/ 60 w 129"/>
                <a:gd name="T37" fmla="*/ 106 h 309"/>
                <a:gd name="T38" fmla="*/ 79 w 129"/>
                <a:gd name="T39" fmla="*/ 69 h 309"/>
                <a:gd name="T40" fmla="*/ 102 w 129"/>
                <a:gd name="T41" fmla="*/ 33 h 309"/>
                <a:gd name="T42" fmla="*/ 129 w 129"/>
                <a:gd name="T43" fmla="*/ 0 h 309"/>
                <a:gd name="T44" fmla="*/ 129 w 129"/>
                <a:gd name="T45" fmla="*/ 0 h 309"/>
                <a:gd name="T46" fmla="*/ 129 w 129"/>
                <a:gd name="T47" fmla="*/ 0 h 309"/>
                <a:gd name="T48" fmla="*/ 129 w 129"/>
                <a:gd name="T49" fmla="*/ 0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9" h="309">
                  <a:moveTo>
                    <a:pt x="129" y="0"/>
                  </a:moveTo>
                  <a:lnTo>
                    <a:pt x="129" y="0"/>
                  </a:lnTo>
                  <a:lnTo>
                    <a:pt x="88" y="46"/>
                  </a:lnTo>
                  <a:lnTo>
                    <a:pt x="60" y="79"/>
                  </a:lnTo>
                  <a:lnTo>
                    <a:pt x="37" y="115"/>
                  </a:lnTo>
                  <a:lnTo>
                    <a:pt x="19" y="157"/>
                  </a:lnTo>
                  <a:lnTo>
                    <a:pt x="5" y="203"/>
                  </a:lnTo>
                  <a:lnTo>
                    <a:pt x="0" y="253"/>
                  </a:lnTo>
                  <a:lnTo>
                    <a:pt x="0" y="277"/>
                  </a:lnTo>
                  <a:lnTo>
                    <a:pt x="5" y="309"/>
                  </a:lnTo>
                  <a:lnTo>
                    <a:pt x="5" y="309"/>
                  </a:lnTo>
                  <a:lnTo>
                    <a:pt x="10" y="309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67"/>
                  </a:lnTo>
                  <a:lnTo>
                    <a:pt x="19" y="226"/>
                  </a:lnTo>
                  <a:lnTo>
                    <a:pt x="33" y="184"/>
                  </a:lnTo>
                  <a:lnTo>
                    <a:pt x="42" y="148"/>
                  </a:lnTo>
                  <a:lnTo>
                    <a:pt x="60" y="106"/>
                  </a:lnTo>
                  <a:lnTo>
                    <a:pt x="79" y="69"/>
                  </a:lnTo>
                  <a:lnTo>
                    <a:pt x="102" y="33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615201" y="2507457"/>
              <a:ext cx="29006" cy="439738"/>
            </a:xfrm>
            <a:custGeom>
              <a:avLst/>
              <a:gdLst>
                <a:gd name="T0" fmla="*/ 0 w 18"/>
                <a:gd name="T1" fmla="*/ 5 h 277"/>
                <a:gd name="T2" fmla="*/ 0 w 18"/>
                <a:gd name="T3" fmla="*/ 5 h 277"/>
                <a:gd name="T4" fmla="*/ 0 w 18"/>
                <a:gd name="T5" fmla="*/ 37 h 277"/>
                <a:gd name="T6" fmla="*/ 0 w 18"/>
                <a:gd name="T7" fmla="*/ 74 h 277"/>
                <a:gd name="T8" fmla="*/ 4 w 18"/>
                <a:gd name="T9" fmla="*/ 143 h 277"/>
                <a:gd name="T10" fmla="*/ 4 w 18"/>
                <a:gd name="T11" fmla="*/ 143 h 277"/>
                <a:gd name="T12" fmla="*/ 9 w 18"/>
                <a:gd name="T13" fmla="*/ 277 h 277"/>
                <a:gd name="T14" fmla="*/ 9 w 18"/>
                <a:gd name="T15" fmla="*/ 277 h 277"/>
                <a:gd name="T16" fmla="*/ 9 w 18"/>
                <a:gd name="T17" fmla="*/ 277 h 277"/>
                <a:gd name="T18" fmla="*/ 13 w 18"/>
                <a:gd name="T19" fmla="*/ 277 h 277"/>
                <a:gd name="T20" fmla="*/ 13 w 18"/>
                <a:gd name="T21" fmla="*/ 277 h 277"/>
                <a:gd name="T22" fmla="*/ 18 w 18"/>
                <a:gd name="T23" fmla="*/ 249 h 277"/>
                <a:gd name="T24" fmla="*/ 18 w 18"/>
                <a:gd name="T25" fmla="*/ 217 h 277"/>
                <a:gd name="T26" fmla="*/ 13 w 18"/>
                <a:gd name="T27" fmla="*/ 157 h 277"/>
                <a:gd name="T28" fmla="*/ 13 w 18"/>
                <a:gd name="T29" fmla="*/ 157 h 277"/>
                <a:gd name="T30" fmla="*/ 0 w 18"/>
                <a:gd name="T31" fmla="*/ 5 h 277"/>
                <a:gd name="T32" fmla="*/ 0 w 18"/>
                <a:gd name="T33" fmla="*/ 5 h 277"/>
                <a:gd name="T34" fmla="*/ 0 w 18"/>
                <a:gd name="T35" fmla="*/ 0 h 277"/>
                <a:gd name="T36" fmla="*/ 0 w 18"/>
                <a:gd name="T37" fmla="*/ 5 h 277"/>
                <a:gd name="T38" fmla="*/ 0 w 18"/>
                <a:gd name="T39" fmla="*/ 5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77">
                  <a:moveTo>
                    <a:pt x="0" y="5"/>
                  </a:moveTo>
                  <a:lnTo>
                    <a:pt x="0" y="5"/>
                  </a:lnTo>
                  <a:lnTo>
                    <a:pt x="0" y="37"/>
                  </a:lnTo>
                  <a:lnTo>
                    <a:pt x="0" y="7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9" y="277"/>
                  </a:lnTo>
                  <a:lnTo>
                    <a:pt x="9" y="277"/>
                  </a:lnTo>
                  <a:lnTo>
                    <a:pt x="9" y="277"/>
                  </a:lnTo>
                  <a:lnTo>
                    <a:pt x="13" y="277"/>
                  </a:lnTo>
                  <a:lnTo>
                    <a:pt x="13" y="277"/>
                  </a:lnTo>
                  <a:lnTo>
                    <a:pt x="18" y="249"/>
                  </a:lnTo>
                  <a:lnTo>
                    <a:pt x="18" y="217"/>
                  </a:lnTo>
                  <a:lnTo>
                    <a:pt x="13" y="157"/>
                  </a:lnTo>
                  <a:lnTo>
                    <a:pt x="13" y="157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1783693" y="2624932"/>
              <a:ext cx="111190" cy="504825"/>
            </a:xfrm>
            <a:custGeom>
              <a:avLst/>
              <a:gdLst>
                <a:gd name="T0" fmla="*/ 64 w 69"/>
                <a:gd name="T1" fmla="*/ 0 h 318"/>
                <a:gd name="T2" fmla="*/ 64 w 69"/>
                <a:gd name="T3" fmla="*/ 0 h 318"/>
                <a:gd name="T4" fmla="*/ 46 w 69"/>
                <a:gd name="T5" fmla="*/ 32 h 318"/>
                <a:gd name="T6" fmla="*/ 28 w 69"/>
                <a:gd name="T7" fmla="*/ 69 h 318"/>
                <a:gd name="T8" fmla="*/ 18 w 69"/>
                <a:gd name="T9" fmla="*/ 106 h 318"/>
                <a:gd name="T10" fmla="*/ 9 w 69"/>
                <a:gd name="T11" fmla="*/ 147 h 318"/>
                <a:gd name="T12" fmla="*/ 5 w 69"/>
                <a:gd name="T13" fmla="*/ 189 h 318"/>
                <a:gd name="T14" fmla="*/ 0 w 69"/>
                <a:gd name="T15" fmla="*/ 235 h 318"/>
                <a:gd name="T16" fmla="*/ 5 w 69"/>
                <a:gd name="T17" fmla="*/ 318 h 318"/>
                <a:gd name="T18" fmla="*/ 5 w 69"/>
                <a:gd name="T19" fmla="*/ 318 h 318"/>
                <a:gd name="T20" fmla="*/ 5 w 69"/>
                <a:gd name="T21" fmla="*/ 318 h 318"/>
                <a:gd name="T22" fmla="*/ 9 w 69"/>
                <a:gd name="T23" fmla="*/ 318 h 318"/>
                <a:gd name="T24" fmla="*/ 9 w 69"/>
                <a:gd name="T25" fmla="*/ 318 h 318"/>
                <a:gd name="T26" fmla="*/ 9 w 69"/>
                <a:gd name="T27" fmla="*/ 235 h 318"/>
                <a:gd name="T28" fmla="*/ 18 w 69"/>
                <a:gd name="T29" fmla="*/ 156 h 318"/>
                <a:gd name="T30" fmla="*/ 23 w 69"/>
                <a:gd name="T31" fmla="*/ 120 h 318"/>
                <a:gd name="T32" fmla="*/ 32 w 69"/>
                <a:gd name="T33" fmla="*/ 78 h 318"/>
                <a:gd name="T34" fmla="*/ 46 w 69"/>
                <a:gd name="T35" fmla="*/ 41 h 318"/>
                <a:gd name="T36" fmla="*/ 69 w 69"/>
                <a:gd name="T37" fmla="*/ 5 h 318"/>
                <a:gd name="T38" fmla="*/ 69 w 69"/>
                <a:gd name="T39" fmla="*/ 5 h 318"/>
                <a:gd name="T40" fmla="*/ 64 w 69"/>
                <a:gd name="T41" fmla="*/ 0 h 318"/>
                <a:gd name="T42" fmla="*/ 64 w 69"/>
                <a:gd name="T4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318">
                  <a:moveTo>
                    <a:pt x="64" y="0"/>
                  </a:moveTo>
                  <a:lnTo>
                    <a:pt x="64" y="0"/>
                  </a:lnTo>
                  <a:lnTo>
                    <a:pt x="46" y="32"/>
                  </a:lnTo>
                  <a:lnTo>
                    <a:pt x="28" y="69"/>
                  </a:lnTo>
                  <a:lnTo>
                    <a:pt x="18" y="106"/>
                  </a:lnTo>
                  <a:lnTo>
                    <a:pt x="9" y="147"/>
                  </a:lnTo>
                  <a:lnTo>
                    <a:pt x="5" y="189"/>
                  </a:lnTo>
                  <a:lnTo>
                    <a:pt x="0" y="235"/>
                  </a:lnTo>
                  <a:lnTo>
                    <a:pt x="5" y="318"/>
                  </a:lnTo>
                  <a:lnTo>
                    <a:pt x="5" y="318"/>
                  </a:lnTo>
                  <a:lnTo>
                    <a:pt x="5" y="318"/>
                  </a:lnTo>
                  <a:lnTo>
                    <a:pt x="9" y="318"/>
                  </a:lnTo>
                  <a:lnTo>
                    <a:pt x="9" y="318"/>
                  </a:lnTo>
                  <a:lnTo>
                    <a:pt x="9" y="235"/>
                  </a:lnTo>
                  <a:lnTo>
                    <a:pt x="18" y="156"/>
                  </a:lnTo>
                  <a:lnTo>
                    <a:pt x="23" y="120"/>
                  </a:lnTo>
                  <a:lnTo>
                    <a:pt x="32" y="78"/>
                  </a:lnTo>
                  <a:lnTo>
                    <a:pt x="46" y="41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1293813" y="3531394"/>
              <a:ext cx="897577" cy="328613"/>
            </a:xfrm>
            <a:custGeom>
              <a:avLst/>
              <a:gdLst>
                <a:gd name="T0" fmla="*/ 5 w 557"/>
                <a:gd name="T1" fmla="*/ 14 h 207"/>
                <a:gd name="T2" fmla="*/ 5 w 557"/>
                <a:gd name="T3" fmla="*/ 14 h 207"/>
                <a:gd name="T4" fmla="*/ 148 w 557"/>
                <a:gd name="T5" fmla="*/ 27 h 207"/>
                <a:gd name="T6" fmla="*/ 217 w 557"/>
                <a:gd name="T7" fmla="*/ 37 h 207"/>
                <a:gd name="T8" fmla="*/ 286 w 557"/>
                <a:gd name="T9" fmla="*/ 50 h 207"/>
                <a:gd name="T10" fmla="*/ 286 w 557"/>
                <a:gd name="T11" fmla="*/ 50 h 207"/>
                <a:gd name="T12" fmla="*/ 327 w 557"/>
                <a:gd name="T13" fmla="*/ 64 h 207"/>
                <a:gd name="T14" fmla="*/ 368 w 557"/>
                <a:gd name="T15" fmla="*/ 83 h 207"/>
                <a:gd name="T16" fmla="*/ 405 w 557"/>
                <a:gd name="T17" fmla="*/ 101 h 207"/>
                <a:gd name="T18" fmla="*/ 442 w 557"/>
                <a:gd name="T19" fmla="*/ 124 h 207"/>
                <a:gd name="T20" fmla="*/ 502 w 557"/>
                <a:gd name="T21" fmla="*/ 166 h 207"/>
                <a:gd name="T22" fmla="*/ 548 w 557"/>
                <a:gd name="T23" fmla="*/ 202 h 207"/>
                <a:gd name="T24" fmla="*/ 548 w 557"/>
                <a:gd name="T25" fmla="*/ 202 h 207"/>
                <a:gd name="T26" fmla="*/ 553 w 557"/>
                <a:gd name="T27" fmla="*/ 207 h 207"/>
                <a:gd name="T28" fmla="*/ 557 w 557"/>
                <a:gd name="T29" fmla="*/ 202 h 207"/>
                <a:gd name="T30" fmla="*/ 557 w 557"/>
                <a:gd name="T31" fmla="*/ 202 h 207"/>
                <a:gd name="T32" fmla="*/ 557 w 557"/>
                <a:gd name="T33" fmla="*/ 198 h 207"/>
                <a:gd name="T34" fmla="*/ 557 w 557"/>
                <a:gd name="T35" fmla="*/ 198 h 207"/>
                <a:gd name="T36" fmla="*/ 543 w 557"/>
                <a:gd name="T37" fmla="*/ 166 h 207"/>
                <a:gd name="T38" fmla="*/ 520 w 557"/>
                <a:gd name="T39" fmla="*/ 143 h 207"/>
                <a:gd name="T40" fmla="*/ 497 w 557"/>
                <a:gd name="T41" fmla="*/ 115 h 207"/>
                <a:gd name="T42" fmla="*/ 465 w 557"/>
                <a:gd name="T43" fmla="*/ 96 h 207"/>
                <a:gd name="T44" fmla="*/ 433 w 557"/>
                <a:gd name="T45" fmla="*/ 78 h 207"/>
                <a:gd name="T46" fmla="*/ 396 w 557"/>
                <a:gd name="T47" fmla="*/ 60 h 207"/>
                <a:gd name="T48" fmla="*/ 322 w 557"/>
                <a:gd name="T49" fmla="*/ 32 h 207"/>
                <a:gd name="T50" fmla="*/ 240 w 557"/>
                <a:gd name="T51" fmla="*/ 14 h 207"/>
                <a:gd name="T52" fmla="*/ 157 w 557"/>
                <a:gd name="T53" fmla="*/ 4 h 207"/>
                <a:gd name="T54" fmla="*/ 79 w 557"/>
                <a:gd name="T55" fmla="*/ 0 h 207"/>
                <a:gd name="T56" fmla="*/ 5 w 557"/>
                <a:gd name="T57" fmla="*/ 4 h 207"/>
                <a:gd name="T58" fmla="*/ 5 w 557"/>
                <a:gd name="T59" fmla="*/ 4 h 207"/>
                <a:gd name="T60" fmla="*/ 0 w 557"/>
                <a:gd name="T61" fmla="*/ 9 h 207"/>
                <a:gd name="T62" fmla="*/ 0 w 557"/>
                <a:gd name="T63" fmla="*/ 9 h 207"/>
                <a:gd name="T64" fmla="*/ 5 w 557"/>
                <a:gd name="T65" fmla="*/ 14 h 207"/>
                <a:gd name="T66" fmla="*/ 5 w 557"/>
                <a:gd name="T67" fmla="*/ 14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7" h="207">
                  <a:moveTo>
                    <a:pt x="5" y="14"/>
                  </a:moveTo>
                  <a:lnTo>
                    <a:pt x="5" y="14"/>
                  </a:lnTo>
                  <a:lnTo>
                    <a:pt x="148" y="27"/>
                  </a:lnTo>
                  <a:lnTo>
                    <a:pt x="217" y="37"/>
                  </a:lnTo>
                  <a:lnTo>
                    <a:pt x="286" y="50"/>
                  </a:lnTo>
                  <a:lnTo>
                    <a:pt x="286" y="50"/>
                  </a:lnTo>
                  <a:lnTo>
                    <a:pt x="327" y="64"/>
                  </a:lnTo>
                  <a:lnTo>
                    <a:pt x="368" y="83"/>
                  </a:lnTo>
                  <a:lnTo>
                    <a:pt x="405" y="101"/>
                  </a:lnTo>
                  <a:lnTo>
                    <a:pt x="442" y="124"/>
                  </a:lnTo>
                  <a:lnTo>
                    <a:pt x="502" y="166"/>
                  </a:lnTo>
                  <a:lnTo>
                    <a:pt x="548" y="202"/>
                  </a:lnTo>
                  <a:lnTo>
                    <a:pt x="548" y="202"/>
                  </a:lnTo>
                  <a:lnTo>
                    <a:pt x="553" y="207"/>
                  </a:lnTo>
                  <a:lnTo>
                    <a:pt x="557" y="202"/>
                  </a:lnTo>
                  <a:lnTo>
                    <a:pt x="557" y="202"/>
                  </a:lnTo>
                  <a:lnTo>
                    <a:pt x="557" y="198"/>
                  </a:lnTo>
                  <a:lnTo>
                    <a:pt x="557" y="198"/>
                  </a:lnTo>
                  <a:lnTo>
                    <a:pt x="543" y="166"/>
                  </a:lnTo>
                  <a:lnTo>
                    <a:pt x="520" y="143"/>
                  </a:lnTo>
                  <a:lnTo>
                    <a:pt x="497" y="115"/>
                  </a:lnTo>
                  <a:lnTo>
                    <a:pt x="465" y="96"/>
                  </a:lnTo>
                  <a:lnTo>
                    <a:pt x="433" y="78"/>
                  </a:lnTo>
                  <a:lnTo>
                    <a:pt x="396" y="60"/>
                  </a:lnTo>
                  <a:lnTo>
                    <a:pt x="322" y="32"/>
                  </a:lnTo>
                  <a:lnTo>
                    <a:pt x="240" y="14"/>
                  </a:lnTo>
                  <a:lnTo>
                    <a:pt x="157" y="4"/>
                  </a:lnTo>
                  <a:lnTo>
                    <a:pt x="79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14"/>
                  </a:lnTo>
                  <a:lnTo>
                    <a:pt x="5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1361494" y="3377407"/>
              <a:ext cx="185317" cy="176213"/>
            </a:xfrm>
            <a:custGeom>
              <a:avLst/>
              <a:gdLst>
                <a:gd name="T0" fmla="*/ 0 w 115"/>
                <a:gd name="T1" fmla="*/ 0 h 111"/>
                <a:gd name="T2" fmla="*/ 0 w 115"/>
                <a:gd name="T3" fmla="*/ 0 h 111"/>
                <a:gd name="T4" fmla="*/ 46 w 115"/>
                <a:gd name="T5" fmla="*/ 60 h 111"/>
                <a:gd name="T6" fmla="*/ 46 w 115"/>
                <a:gd name="T7" fmla="*/ 60 h 111"/>
                <a:gd name="T8" fmla="*/ 73 w 115"/>
                <a:gd name="T9" fmla="*/ 88 h 111"/>
                <a:gd name="T10" fmla="*/ 87 w 115"/>
                <a:gd name="T11" fmla="*/ 101 h 111"/>
                <a:gd name="T12" fmla="*/ 106 w 115"/>
                <a:gd name="T13" fmla="*/ 111 h 111"/>
                <a:gd name="T14" fmla="*/ 106 w 115"/>
                <a:gd name="T15" fmla="*/ 111 h 111"/>
                <a:gd name="T16" fmla="*/ 115 w 115"/>
                <a:gd name="T17" fmla="*/ 111 h 111"/>
                <a:gd name="T18" fmla="*/ 115 w 115"/>
                <a:gd name="T19" fmla="*/ 106 h 111"/>
                <a:gd name="T20" fmla="*/ 115 w 115"/>
                <a:gd name="T21" fmla="*/ 101 h 111"/>
                <a:gd name="T22" fmla="*/ 115 w 115"/>
                <a:gd name="T23" fmla="*/ 101 h 111"/>
                <a:gd name="T24" fmla="*/ 87 w 115"/>
                <a:gd name="T25" fmla="*/ 83 h 111"/>
                <a:gd name="T26" fmla="*/ 60 w 115"/>
                <a:gd name="T27" fmla="*/ 60 h 111"/>
                <a:gd name="T28" fmla="*/ 60 w 115"/>
                <a:gd name="T29" fmla="*/ 60 h 111"/>
                <a:gd name="T30" fmla="*/ 27 w 115"/>
                <a:gd name="T31" fmla="*/ 28 h 111"/>
                <a:gd name="T32" fmla="*/ 0 w 115"/>
                <a:gd name="T33" fmla="*/ 0 h 111"/>
                <a:gd name="T34" fmla="*/ 0 w 115"/>
                <a:gd name="T35" fmla="*/ 0 h 111"/>
                <a:gd name="T36" fmla="*/ 0 w 115"/>
                <a:gd name="T37" fmla="*/ 0 h 111"/>
                <a:gd name="T38" fmla="*/ 0 w 115"/>
                <a:gd name="T39" fmla="*/ 0 h 111"/>
                <a:gd name="T40" fmla="*/ 0 w 115"/>
                <a:gd name="T4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" h="111">
                  <a:moveTo>
                    <a:pt x="0" y="0"/>
                  </a:moveTo>
                  <a:lnTo>
                    <a:pt x="0" y="0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73" y="88"/>
                  </a:lnTo>
                  <a:lnTo>
                    <a:pt x="87" y="101"/>
                  </a:lnTo>
                  <a:lnTo>
                    <a:pt x="106" y="111"/>
                  </a:lnTo>
                  <a:lnTo>
                    <a:pt x="106" y="111"/>
                  </a:lnTo>
                  <a:lnTo>
                    <a:pt x="115" y="111"/>
                  </a:lnTo>
                  <a:lnTo>
                    <a:pt x="115" y="106"/>
                  </a:lnTo>
                  <a:lnTo>
                    <a:pt x="115" y="101"/>
                  </a:lnTo>
                  <a:lnTo>
                    <a:pt x="115" y="101"/>
                  </a:lnTo>
                  <a:lnTo>
                    <a:pt x="87" y="83"/>
                  </a:lnTo>
                  <a:lnTo>
                    <a:pt x="60" y="60"/>
                  </a:lnTo>
                  <a:lnTo>
                    <a:pt x="60" y="60"/>
                  </a:lnTo>
                  <a:lnTo>
                    <a:pt x="27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245277" y="2844007"/>
              <a:ext cx="133750" cy="452438"/>
            </a:xfrm>
            <a:custGeom>
              <a:avLst/>
              <a:gdLst>
                <a:gd name="T0" fmla="*/ 73 w 83"/>
                <a:gd name="T1" fmla="*/ 0 h 285"/>
                <a:gd name="T2" fmla="*/ 73 w 83"/>
                <a:gd name="T3" fmla="*/ 0 h 285"/>
                <a:gd name="T4" fmla="*/ 78 w 83"/>
                <a:gd name="T5" fmla="*/ 41 h 285"/>
                <a:gd name="T6" fmla="*/ 73 w 83"/>
                <a:gd name="T7" fmla="*/ 78 h 285"/>
                <a:gd name="T8" fmla="*/ 69 w 83"/>
                <a:gd name="T9" fmla="*/ 111 h 285"/>
                <a:gd name="T10" fmla="*/ 60 w 83"/>
                <a:gd name="T11" fmla="*/ 147 h 285"/>
                <a:gd name="T12" fmla="*/ 37 w 83"/>
                <a:gd name="T13" fmla="*/ 216 h 285"/>
                <a:gd name="T14" fmla="*/ 0 w 83"/>
                <a:gd name="T15" fmla="*/ 285 h 285"/>
                <a:gd name="T16" fmla="*/ 0 w 83"/>
                <a:gd name="T17" fmla="*/ 285 h 285"/>
                <a:gd name="T18" fmla="*/ 0 w 83"/>
                <a:gd name="T19" fmla="*/ 285 h 285"/>
                <a:gd name="T20" fmla="*/ 4 w 83"/>
                <a:gd name="T21" fmla="*/ 285 h 285"/>
                <a:gd name="T22" fmla="*/ 4 w 83"/>
                <a:gd name="T23" fmla="*/ 285 h 285"/>
                <a:gd name="T24" fmla="*/ 27 w 83"/>
                <a:gd name="T25" fmla="*/ 258 h 285"/>
                <a:gd name="T26" fmla="*/ 46 w 83"/>
                <a:gd name="T27" fmla="*/ 226 h 285"/>
                <a:gd name="T28" fmla="*/ 64 w 83"/>
                <a:gd name="T29" fmla="*/ 189 h 285"/>
                <a:gd name="T30" fmla="*/ 73 w 83"/>
                <a:gd name="T31" fmla="*/ 152 h 285"/>
                <a:gd name="T32" fmla="*/ 78 w 83"/>
                <a:gd name="T33" fmla="*/ 115 h 285"/>
                <a:gd name="T34" fmla="*/ 83 w 83"/>
                <a:gd name="T35" fmla="*/ 74 h 285"/>
                <a:gd name="T36" fmla="*/ 78 w 83"/>
                <a:gd name="T37" fmla="*/ 37 h 285"/>
                <a:gd name="T38" fmla="*/ 78 w 83"/>
                <a:gd name="T39" fmla="*/ 0 h 285"/>
                <a:gd name="T40" fmla="*/ 78 w 83"/>
                <a:gd name="T41" fmla="*/ 0 h 285"/>
                <a:gd name="T42" fmla="*/ 73 w 83"/>
                <a:gd name="T43" fmla="*/ 0 h 285"/>
                <a:gd name="T44" fmla="*/ 73 w 83"/>
                <a:gd name="T45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3" h="285">
                  <a:moveTo>
                    <a:pt x="73" y="0"/>
                  </a:moveTo>
                  <a:lnTo>
                    <a:pt x="73" y="0"/>
                  </a:lnTo>
                  <a:lnTo>
                    <a:pt x="78" y="41"/>
                  </a:lnTo>
                  <a:lnTo>
                    <a:pt x="73" y="78"/>
                  </a:lnTo>
                  <a:lnTo>
                    <a:pt x="69" y="111"/>
                  </a:lnTo>
                  <a:lnTo>
                    <a:pt x="60" y="147"/>
                  </a:lnTo>
                  <a:lnTo>
                    <a:pt x="37" y="216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4" y="285"/>
                  </a:lnTo>
                  <a:lnTo>
                    <a:pt x="4" y="285"/>
                  </a:lnTo>
                  <a:lnTo>
                    <a:pt x="27" y="258"/>
                  </a:lnTo>
                  <a:lnTo>
                    <a:pt x="46" y="226"/>
                  </a:lnTo>
                  <a:lnTo>
                    <a:pt x="64" y="189"/>
                  </a:lnTo>
                  <a:lnTo>
                    <a:pt x="73" y="152"/>
                  </a:lnTo>
                  <a:lnTo>
                    <a:pt x="78" y="115"/>
                  </a:lnTo>
                  <a:lnTo>
                    <a:pt x="83" y="74"/>
                  </a:lnTo>
                  <a:lnTo>
                    <a:pt x="78" y="37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2629704" y="3480594"/>
              <a:ext cx="1157020" cy="744538"/>
            </a:xfrm>
            <a:custGeom>
              <a:avLst/>
              <a:gdLst>
                <a:gd name="T0" fmla="*/ 718 w 718"/>
                <a:gd name="T1" fmla="*/ 0 h 469"/>
                <a:gd name="T2" fmla="*/ 718 w 718"/>
                <a:gd name="T3" fmla="*/ 0 h 469"/>
                <a:gd name="T4" fmla="*/ 663 w 718"/>
                <a:gd name="T5" fmla="*/ 27 h 469"/>
                <a:gd name="T6" fmla="*/ 607 w 718"/>
                <a:gd name="T7" fmla="*/ 55 h 469"/>
                <a:gd name="T8" fmla="*/ 488 w 718"/>
                <a:gd name="T9" fmla="*/ 101 h 469"/>
                <a:gd name="T10" fmla="*/ 373 w 718"/>
                <a:gd name="T11" fmla="*/ 147 h 469"/>
                <a:gd name="T12" fmla="*/ 313 w 718"/>
                <a:gd name="T13" fmla="*/ 175 h 469"/>
                <a:gd name="T14" fmla="*/ 257 w 718"/>
                <a:gd name="T15" fmla="*/ 198 h 469"/>
                <a:gd name="T16" fmla="*/ 257 w 718"/>
                <a:gd name="T17" fmla="*/ 198 h 469"/>
                <a:gd name="T18" fmla="*/ 175 w 718"/>
                <a:gd name="T19" fmla="*/ 248 h 469"/>
                <a:gd name="T20" fmla="*/ 133 w 718"/>
                <a:gd name="T21" fmla="*/ 276 h 469"/>
                <a:gd name="T22" fmla="*/ 92 w 718"/>
                <a:gd name="T23" fmla="*/ 308 h 469"/>
                <a:gd name="T24" fmla="*/ 55 w 718"/>
                <a:gd name="T25" fmla="*/ 340 h 469"/>
                <a:gd name="T26" fmla="*/ 27 w 718"/>
                <a:gd name="T27" fmla="*/ 377 h 469"/>
                <a:gd name="T28" fmla="*/ 18 w 718"/>
                <a:gd name="T29" fmla="*/ 400 h 469"/>
                <a:gd name="T30" fmla="*/ 9 w 718"/>
                <a:gd name="T31" fmla="*/ 419 h 469"/>
                <a:gd name="T32" fmla="*/ 4 w 718"/>
                <a:gd name="T33" fmla="*/ 442 h 469"/>
                <a:gd name="T34" fmla="*/ 0 w 718"/>
                <a:gd name="T35" fmla="*/ 460 h 469"/>
                <a:gd name="T36" fmla="*/ 0 w 718"/>
                <a:gd name="T37" fmla="*/ 460 h 469"/>
                <a:gd name="T38" fmla="*/ 4 w 718"/>
                <a:gd name="T39" fmla="*/ 469 h 469"/>
                <a:gd name="T40" fmla="*/ 9 w 718"/>
                <a:gd name="T41" fmla="*/ 469 h 469"/>
                <a:gd name="T42" fmla="*/ 14 w 718"/>
                <a:gd name="T43" fmla="*/ 469 h 469"/>
                <a:gd name="T44" fmla="*/ 23 w 718"/>
                <a:gd name="T45" fmla="*/ 469 h 469"/>
                <a:gd name="T46" fmla="*/ 23 w 718"/>
                <a:gd name="T47" fmla="*/ 469 h 469"/>
                <a:gd name="T48" fmla="*/ 55 w 718"/>
                <a:gd name="T49" fmla="*/ 432 h 469"/>
                <a:gd name="T50" fmla="*/ 83 w 718"/>
                <a:gd name="T51" fmla="*/ 396 h 469"/>
                <a:gd name="T52" fmla="*/ 115 w 718"/>
                <a:gd name="T53" fmla="*/ 359 h 469"/>
                <a:gd name="T54" fmla="*/ 142 w 718"/>
                <a:gd name="T55" fmla="*/ 322 h 469"/>
                <a:gd name="T56" fmla="*/ 142 w 718"/>
                <a:gd name="T57" fmla="*/ 322 h 469"/>
                <a:gd name="T58" fmla="*/ 184 w 718"/>
                <a:gd name="T59" fmla="*/ 285 h 469"/>
                <a:gd name="T60" fmla="*/ 230 w 718"/>
                <a:gd name="T61" fmla="*/ 257 h 469"/>
                <a:gd name="T62" fmla="*/ 281 w 718"/>
                <a:gd name="T63" fmla="*/ 225 h 469"/>
                <a:gd name="T64" fmla="*/ 331 w 718"/>
                <a:gd name="T65" fmla="*/ 202 h 469"/>
                <a:gd name="T66" fmla="*/ 331 w 718"/>
                <a:gd name="T67" fmla="*/ 202 h 469"/>
                <a:gd name="T68" fmla="*/ 529 w 718"/>
                <a:gd name="T69" fmla="*/ 105 h 469"/>
                <a:gd name="T70" fmla="*/ 626 w 718"/>
                <a:gd name="T71" fmla="*/ 55 h 469"/>
                <a:gd name="T72" fmla="*/ 718 w 718"/>
                <a:gd name="T73" fmla="*/ 0 h 469"/>
                <a:gd name="T74" fmla="*/ 718 w 718"/>
                <a:gd name="T75" fmla="*/ 0 h 469"/>
                <a:gd name="T76" fmla="*/ 718 w 718"/>
                <a:gd name="T77" fmla="*/ 0 h 469"/>
                <a:gd name="T78" fmla="*/ 718 w 718"/>
                <a:gd name="T79" fmla="*/ 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18" h="469">
                  <a:moveTo>
                    <a:pt x="718" y="0"/>
                  </a:moveTo>
                  <a:lnTo>
                    <a:pt x="718" y="0"/>
                  </a:lnTo>
                  <a:lnTo>
                    <a:pt x="663" y="27"/>
                  </a:lnTo>
                  <a:lnTo>
                    <a:pt x="607" y="55"/>
                  </a:lnTo>
                  <a:lnTo>
                    <a:pt x="488" y="101"/>
                  </a:lnTo>
                  <a:lnTo>
                    <a:pt x="373" y="147"/>
                  </a:lnTo>
                  <a:lnTo>
                    <a:pt x="313" y="175"/>
                  </a:lnTo>
                  <a:lnTo>
                    <a:pt x="257" y="198"/>
                  </a:lnTo>
                  <a:lnTo>
                    <a:pt x="257" y="198"/>
                  </a:lnTo>
                  <a:lnTo>
                    <a:pt x="175" y="248"/>
                  </a:lnTo>
                  <a:lnTo>
                    <a:pt x="133" y="276"/>
                  </a:lnTo>
                  <a:lnTo>
                    <a:pt x="92" y="308"/>
                  </a:lnTo>
                  <a:lnTo>
                    <a:pt x="55" y="340"/>
                  </a:lnTo>
                  <a:lnTo>
                    <a:pt x="27" y="377"/>
                  </a:lnTo>
                  <a:lnTo>
                    <a:pt x="18" y="400"/>
                  </a:lnTo>
                  <a:lnTo>
                    <a:pt x="9" y="419"/>
                  </a:lnTo>
                  <a:lnTo>
                    <a:pt x="4" y="442"/>
                  </a:lnTo>
                  <a:lnTo>
                    <a:pt x="0" y="460"/>
                  </a:lnTo>
                  <a:lnTo>
                    <a:pt x="0" y="460"/>
                  </a:lnTo>
                  <a:lnTo>
                    <a:pt x="4" y="469"/>
                  </a:lnTo>
                  <a:lnTo>
                    <a:pt x="9" y="469"/>
                  </a:lnTo>
                  <a:lnTo>
                    <a:pt x="14" y="469"/>
                  </a:lnTo>
                  <a:lnTo>
                    <a:pt x="23" y="469"/>
                  </a:lnTo>
                  <a:lnTo>
                    <a:pt x="23" y="469"/>
                  </a:lnTo>
                  <a:lnTo>
                    <a:pt x="55" y="432"/>
                  </a:lnTo>
                  <a:lnTo>
                    <a:pt x="83" y="396"/>
                  </a:lnTo>
                  <a:lnTo>
                    <a:pt x="115" y="359"/>
                  </a:lnTo>
                  <a:lnTo>
                    <a:pt x="142" y="322"/>
                  </a:lnTo>
                  <a:lnTo>
                    <a:pt x="142" y="322"/>
                  </a:lnTo>
                  <a:lnTo>
                    <a:pt x="184" y="285"/>
                  </a:lnTo>
                  <a:lnTo>
                    <a:pt x="230" y="257"/>
                  </a:lnTo>
                  <a:lnTo>
                    <a:pt x="281" y="225"/>
                  </a:lnTo>
                  <a:lnTo>
                    <a:pt x="331" y="202"/>
                  </a:lnTo>
                  <a:lnTo>
                    <a:pt x="331" y="202"/>
                  </a:lnTo>
                  <a:lnTo>
                    <a:pt x="529" y="105"/>
                  </a:lnTo>
                  <a:lnTo>
                    <a:pt x="626" y="55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71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3370970" y="3391694"/>
              <a:ext cx="222380" cy="277813"/>
            </a:xfrm>
            <a:custGeom>
              <a:avLst/>
              <a:gdLst>
                <a:gd name="T0" fmla="*/ 133 w 138"/>
                <a:gd name="T1" fmla="*/ 0 h 175"/>
                <a:gd name="T2" fmla="*/ 133 w 138"/>
                <a:gd name="T3" fmla="*/ 0 h 175"/>
                <a:gd name="T4" fmla="*/ 78 w 138"/>
                <a:gd name="T5" fmla="*/ 88 h 175"/>
                <a:gd name="T6" fmla="*/ 78 w 138"/>
                <a:gd name="T7" fmla="*/ 88 h 175"/>
                <a:gd name="T8" fmla="*/ 60 w 138"/>
                <a:gd name="T9" fmla="*/ 111 h 175"/>
                <a:gd name="T10" fmla="*/ 41 w 138"/>
                <a:gd name="T11" fmla="*/ 129 h 175"/>
                <a:gd name="T12" fmla="*/ 0 w 138"/>
                <a:gd name="T13" fmla="*/ 171 h 175"/>
                <a:gd name="T14" fmla="*/ 0 w 138"/>
                <a:gd name="T15" fmla="*/ 171 h 175"/>
                <a:gd name="T16" fmla="*/ 0 w 138"/>
                <a:gd name="T17" fmla="*/ 171 h 175"/>
                <a:gd name="T18" fmla="*/ 5 w 138"/>
                <a:gd name="T19" fmla="*/ 175 h 175"/>
                <a:gd name="T20" fmla="*/ 5 w 138"/>
                <a:gd name="T21" fmla="*/ 175 h 175"/>
                <a:gd name="T22" fmla="*/ 28 w 138"/>
                <a:gd name="T23" fmla="*/ 161 h 175"/>
                <a:gd name="T24" fmla="*/ 51 w 138"/>
                <a:gd name="T25" fmla="*/ 143 h 175"/>
                <a:gd name="T26" fmla="*/ 69 w 138"/>
                <a:gd name="T27" fmla="*/ 120 h 175"/>
                <a:gd name="T28" fmla="*/ 87 w 138"/>
                <a:gd name="T29" fmla="*/ 97 h 175"/>
                <a:gd name="T30" fmla="*/ 115 w 138"/>
                <a:gd name="T31" fmla="*/ 51 h 175"/>
                <a:gd name="T32" fmla="*/ 138 w 138"/>
                <a:gd name="T33" fmla="*/ 5 h 175"/>
                <a:gd name="T34" fmla="*/ 138 w 138"/>
                <a:gd name="T35" fmla="*/ 5 h 175"/>
                <a:gd name="T36" fmla="*/ 133 w 138"/>
                <a:gd name="T37" fmla="*/ 0 h 175"/>
                <a:gd name="T38" fmla="*/ 133 w 138"/>
                <a:gd name="T3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75">
                  <a:moveTo>
                    <a:pt x="133" y="0"/>
                  </a:moveTo>
                  <a:lnTo>
                    <a:pt x="133" y="0"/>
                  </a:lnTo>
                  <a:lnTo>
                    <a:pt x="78" y="88"/>
                  </a:lnTo>
                  <a:lnTo>
                    <a:pt x="78" y="88"/>
                  </a:lnTo>
                  <a:lnTo>
                    <a:pt x="60" y="111"/>
                  </a:lnTo>
                  <a:lnTo>
                    <a:pt x="41" y="129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5" y="175"/>
                  </a:lnTo>
                  <a:lnTo>
                    <a:pt x="5" y="175"/>
                  </a:lnTo>
                  <a:lnTo>
                    <a:pt x="28" y="161"/>
                  </a:lnTo>
                  <a:lnTo>
                    <a:pt x="51" y="143"/>
                  </a:lnTo>
                  <a:lnTo>
                    <a:pt x="69" y="120"/>
                  </a:lnTo>
                  <a:lnTo>
                    <a:pt x="87" y="97"/>
                  </a:lnTo>
                  <a:lnTo>
                    <a:pt x="115" y="51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1353437" y="3590132"/>
              <a:ext cx="489880" cy="247650"/>
            </a:xfrm>
            <a:custGeom>
              <a:avLst/>
              <a:gdLst>
                <a:gd name="T0" fmla="*/ 5 w 304"/>
                <a:gd name="T1" fmla="*/ 156 h 156"/>
                <a:gd name="T2" fmla="*/ 5 w 304"/>
                <a:gd name="T3" fmla="*/ 156 h 156"/>
                <a:gd name="T4" fmla="*/ 32 w 304"/>
                <a:gd name="T5" fmla="*/ 119 h 156"/>
                <a:gd name="T6" fmla="*/ 65 w 304"/>
                <a:gd name="T7" fmla="*/ 87 h 156"/>
                <a:gd name="T8" fmla="*/ 101 w 304"/>
                <a:gd name="T9" fmla="*/ 64 h 156"/>
                <a:gd name="T10" fmla="*/ 134 w 304"/>
                <a:gd name="T11" fmla="*/ 41 h 156"/>
                <a:gd name="T12" fmla="*/ 134 w 304"/>
                <a:gd name="T13" fmla="*/ 41 h 156"/>
                <a:gd name="T14" fmla="*/ 161 w 304"/>
                <a:gd name="T15" fmla="*/ 36 h 156"/>
                <a:gd name="T16" fmla="*/ 189 w 304"/>
                <a:gd name="T17" fmla="*/ 27 h 156"/>
                <a:gd name="T18" fmla="*/ 244 w 304"/>
                <a:gd name="T19" fmla="*/ 18 h 156"/>
                <a:gd name="T20" fmla="*/ 244 w 304"/>
                <a:gd name="T21" fmla="*/ 18 h 156"/>
                <a:gd name="T22" fmla="*/ 262 w 304"/>
                <a:gd name="T23" fmla="*/ 18 h 156"/>
                <a:gd name="T24" fmla="*/ 272 w 304"/>
                <a:gd name="T25" fmla="*/ 18 h 156"/>
                <a:gd name="T26" fmla="*/ 285 w 304"/>
                <a:gd name="T27" fmla="*/ 18 h 156"/>
                <a:gd name="T28" fmla="*/ 299 w 304"/>
                <a:gd name="T29" fmla="*/ 13 h 156"/>
                <a:gd name="T30" fmla="*/ 299 w 304"/>
                <a:gd name="T31" fmla="*/ 13 h 156"/>
                <a:gd name="T32" fmla="*/ 304 w 304"/>
                <a:gd name="T33" fmla="*/ 9 h 156"/>
                <a:gd name="T34" fmla="*/ 304 w 304"/>
                <a:gd name="T35" fmla="*/ 4 h 156"/>
                <a:gd name="T36" fmla="*/ 299 w 304"/>
                <a:gd name="T37" fmla="*/ 4 h 156"/>
                <a:gd name="T38" fmla="*/ 299 w 304"/>
                <a:gd name="T39" fmla="*/ 4 h 156"/>
                <a:gd name="T40" fmla="*/ 262 w 304"/>
                <a:gd name="T41" fmla="*/ 0 h 156"/>
                <a:gd name="T42" fmla="*/ 216 w 304"/>
                <a:gd name="T43" fmla="*/ 4 h 156"/>
                <a:gd name="T44" fmla="*/ 170 w 304"/>
                <a:gd name="T45" fmla="*/ 18 h 156"/>
                <a:gd name="T46" fmla="*/ 134 w 304"/>
                <a:gd name="T47" fmla="*/ 32 h 156"/>
                <a:gd name="T48" fmla="*/ 134 w 304"/>
                <a:gd name="T49" fmla="*/ 32 h 156"/>
                <a:gd name="T50" fmla="*/ 92 w 304"/>
                <a:gd name="T51" fmla="*/ 55 h 156"/>
                <a:gd name="T52" fmla="*/ 55 w 304"/>
                <a:gd name="T53" fmla="*/ 83 h 156"/>
                <a:gd name="T54" fmla="*/ 28 w 304"/>
                <a:gd name="T55" fmla="*/ 115 h 156"/>
                <a:gd name="T56" fmla="*/ 0 w 304"/>
                <a:gd name="T57" fmla="*/ 156 h 156"/>
                <a:gd name="T58" fmla="*/ 0 w 304"/>
                <a:gd name="T59" fmla="*/ 156 h 156"/>
                <a:gd name="T60" fmla="*/ 0 w 304"/>
                <a:gd name="T61" fmla="*/ 156 h 156"/>
                <a:gd name="T62" fmla="*/ 5 w 304"/>
                <a:gd name="T63" fmla="*/ 156 h 156"/>
                <a:gd name="T64" fmla="*/ 5 w 304"/>
                <a:gd name="T65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4" h="156">
                  <a:moveTo>
                    <a:pt x="5" y="156"/>
                  </a:moveTo>
                  <a:lnTo>
                    <a:pt x="5" y="156"/>
                  </a:lnTo>
                  <a:lnTo>
                    <a:pt x="32" y="119"/>
                  </a:lnTo>
                  <a:lnTo>
                    <a:pt x="65" y="87"/>
                  </a:lnTo>
                  <a:lnTo>
                    <a:pt x="101" y="64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61" y="36"/>
                  </a:lnTo>
                  <a:lnTo>
                    <a:pt x="189" y="27"/>
                  </a:lnTo>
                  <a:lnTo>
                    <a:pt x="244" y="18"/>
                  </a:lnTo>
                  <a:lnTo>
                    <a:pt x="244" y="18"/>
                  </a:lnTo>
                  <a:lnTo>
                    <a:pt x="262" y="18"/>
                  </a:lnTo>
                  <a:lnTo>
                    <a:pt x="272" y="18"/>
                  </a:lnTo>
                  <a:lnTo>
                    <a:pt x="285" y="18"/>
                  </a:lnTo>
                  <a:lnTo>
                    <a:pt x="299" y="13"/>
                  </a:lnTo>
                  <a:lnTo>
                    <a:pt x="299" y="13"/>
                  </a:lnTo>
                  <a:lnTo>
                    <a:pt x="304" y="9"/>
                  </a:lnTo>
                  <a:lnTo>
                    <a:pt x="304" y="4"/>
                  </a:lnTo>
                  <a:lnTo>
                    <a:pt x="299" y="4"/>
                  </a:lnTo>
                  <a:lnTo>
                    <a:pt x="299" y="4"/>
                  </a:lnTo>
                  <a:lnTo>
                    <a:pt x="262" y="0"/>
                  </a:lnTo>
                  <a:lnTo>
                    <a:pt x="216" y="4"/>
                  </a:lnTo>
                  <a:lnTo>
                    <a:pt x="170" y="18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92" y="55"/>
                  </a:lnTo>
                  <a:lnTo>
                    <a:pt x="55" y="83"/>
                  </a:lnTo>
                  <a:lnTo>
                    <a:pt x="28" y="115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5" y="156"/>
                  </a:lnTo>
                  <a:lnTo>
                    <a:pt x="5" y="15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3511166" y="3626644"/>
              <a:ext cx="275558" cy="57150"/>
            </a:xfrm>
            <a:custGeom>
              <a:avLst/>
              <a:gdLst>
                <a:gd name="T0" fmla="*/ 0 w 171"/>
                <a:gd name="T1" fmla="*/ 4 h 36"/>
                <a:gd name="T2" fmla="*/ 0 w 171"/>
                <a:gd name="T3" fmla="*/ 4 h 36"/>
                <a:gd name="T4" fmla="*/ 46 w 171"/>
                <a:gd name="T5" fmla="*/ 4 h 36"/>
                <a:gd name="T6" fmla="*/ 88 w 171"/>
                <a:gd name="T7" fmla="*/ 4 h 36"/>
                <a:gd name="T8" fmla="*/ 129 w 171"/>
                <a:gd name="T9" fmla="*/ 13 h 36"/>
                <a:gd name="T10" fmla="*/ 152 w 171"/>
                <a:gd name="T11" fmla="*/ 23 h 36"/>
                <a:gd name="T12" fmla="*/ 171 w 171"/>
                <a:gd name="T13" fmla="*/ 36 h 36"/>
                <a:gd name="T14" fmla="*/ 171 w 171"/>
                <a:gd name="T15" fmla="*/ 36 h 36"/>
                <a:gd name="T16" fmla="*/ 171 w 171"/>
                <a:gd name="T17" fmla="*/ 32 h 36"/>
                <a:gd name="T18" fmla="*/ 171 w 171"/>
                <a:gd name="T19" fmla="*/ 32 h 36"/>
                <a:gd name="T20" fmla="*/ 152 w 171"/>
                <a:gd name="T21" fmla="*/ 18 h 36"/>
                <a:gd name="T22" fmla="*/ 134 w 171"/>
                <a:gd name="T23" fmla="*/ 9 h 36"/>
                <a:gd name="T24" fmla="*/ 116 w 171"/>
                <a:gd name="T25" fmla="*/ 4 h 36"/>
                <a:gd name="T26" fmla="*/ 93 w 171"/>
                <a:gd name="T27" fmla="*/ 0 h 36"/>
                <a:gd name="T28" fmla="*/ 46 w 171"/>
                <a:gd name="T29" fmla="*/ 0 h 36"/>
                <a:gd name="T30" fmla="*/ 0 w 171"/>
                <a:gd name="T31" fmla="*/ 0 h 36"/>
                <a:gd name="T32" fmla="*/ 0 w 171"/>
                <a:gd name="T33" fmla="*/ 0 h 36"/>
                <a:gd name="T34" fmla="*/ 0 w 171"/>
                <a:gd name="T35" fmla="*/ 4 h 36"/>
                <a:gd name="T36" fmla="*/ 0 w 171"/>
                <a:gd name="T37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1" h="36">
                  <a:moveTo>
                    <a:pt x="0" y="4"/>
                  </a:moveTo>
                  <a:lnTo>
                    <a:pt x="0" y="4"/>
                  </a:lnTo>
                  <a:lnTo>
                    <a:pt x="46" y="4"/>
                  </a:lnTo>
                  <a:lnTo>
                    <a:pt x="88" y="4"/>
                  </a:lnTo>
                  <a:lnTo>
                    <a:pt x="129" y="13"/>
                  </a:lnTo>
                  <a:lnTo>
                    <a:pt x="152" y="23"/>
                  </a:lnTo>
                  <a:lnTo>
                    <a:pt x="171" y="36"/>
                  </a:lnTo>
                  <a:lnTo>
                    <a:pt x="171" y="36"/>
                  </a:lnTo>
                  <a:lnTo>
                    <a:pt x="171" y="32"/>
                  </a:lnTo>
                  <a:lnTo>
                    <a:pt x="171" y="32"/>
                  </a:lnTo>
                  <a:lnTo>
                    <a:pt x="152" y="18"/>
                  </a:lnTo>
                  <a:lnTo>
                    <a:pt x="134" y="9"/>
                  </a:lnTo>
                  <a:lnTo>
                    <a:pt x="116" y="4"/>
                  </a:lnTo>
                  <a:lnTo>
                    <a:pt x="93" y="0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3074464" y="3764757"/>
              <a:ext cx="348073" cy="73025"/>
            </a:xfrm>
            <a:custGeom>
              <a:avLst/>
              <a:gdLst>
                <a:gd name="T0" fmla="*/ 216 w 216"/>
                <a:gd name="T1" fmla="*/ 42 h 46"/>
                <a:gd name="T2" fmla="*/ 216 w 216"/>
                <a:gd name="T3" fmla="*/ 42 h 46"/>
                <a:gd name="T4" fmla="*/ 166 w 216"/>
                <a:gd name="T5" fmla="*/ 23 h 46"/>
                <a:gd name="T6" fmla="*/ 106 w 216"/>
                <a:gd name="T7" fmla="*/ 5 h 46"/>
                <a:gd name="T8" fmla="*/ 78 w 216"/>
                <a:gd name="T9" fmla="*/ 0 h 46"/>
                <a:gd name="T10" fmla="*/ 51 w 216"/>
                <a:gd name="T11" fmla="*/ 0 h 46"/>
                <a:gd name="T12" fmla="*/ 23 w 216"/>
                <a:gd name="T13" fmla="*/ 5 h 46"/>
                <a:gd name="T14" fmla="*/ 0 w 216"/>
                <a:gd name="T15" fmla="*/ 19 h 46"/>
                <a:gd name="T16" fmla="*/ 0 w 216"/>
                <a:gd name="T17" fmla="*/ 19 h 46"/>
                <a:gd name="T18" fmla="*/ 0 w 216"/>
                <a:gd name="T19" fmla="*/ 23 h 46"/>
                <a:gd name="T20" fmla="*/ 0 w 216"/>
                <a:gd name="T21" fmla="*/ 23 h 46"/>
                <a:gd name="T22" fmla="*/ 5 w 216"/>
                <a:gd name="T23" fmla="*/ 28 h 46"/>
                <a:gd name="T24" fmla="*/ 5 w 216"/>
                <a:gd name="T25" fmla="*/ 28 h 46"/>
                <a:gd name="T26" fmla="*/ 55 w 216"/>
                <a:gd name="T27" fmla="*/ 28 h 46"/>
                <a:gd name="T28" fmla="*/ 101 w 216"/>
                <a:gd name="T29" fmla="*/ 28 h 46"/>
                <a:gd name="T30" fmla="*/ 101 w 216"/>
                <a:gd name="T31" fmla="*/ 28 h 46"/>
                <a:gd name="T32" fmla="*/ 156 w 216"/>
                <a:gd name="T33" fmla="*/ 37 h 46"/>
                <a:gd name="T34" fmla="*/ 212 w 216"/>
                <a:gd name="T35" fmla="*/ 46 h 46"/>
                <a:gd name="T36" fmla="*/ 212 w 216"/>
                <a:gd name="T37" fmla="*/ 46 h 46"/>
                <a:gd name="T38" fmla="*/ 216 w 216"/>
                <a:gd name="T39" fmla="*/ 46 h 46"/>
                <a:gd name="T40" fmla="*/ 216 w 216"/>
                <a:gd name="T41" fmla="*/ 42 h 46"/>
                <a:gd name="T42" fmla="*/ 216 w 216"/>
                <a:gd name="T43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6" h="46">
                  <a:moveTo>
                    <a:pt x="216" y="42"/>
                  </a:moveTo>
                  <a:lnTo>
                    <a:pt x="216" y="42"/>
                  </a:lnTo>
                  <a:lnTo>
                    <a:pt x="166" y="23"/>
                  </a:lnTo>
                  <a:lnTo>
                    <a:pt x="106" y="5"/>
                  </a:lnTo>
                  <a:lnTo>
                    <a:pt x="78" y="0"/>
                  </a:lnTo>
                  <a:lnTo>
                    <a:pt x="51" y="0"/>
                  </a:lnTo>
                  <a:lnTo>
                    <a:pt x="23" y="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5" y="28"/>
                  </a:lnTo>
                  <a:lnTo>
                    <a:pt x="101" y="28"/>
                  </a:lnTo>
                  <a:lnTo>
                    <a:pt x="101" y="28"/>
                  </a:lnTo>
                  <a:lnTo>
                    <a:pt x="156" y="37"/>
                  </a:lnTo>
                  <a:lnTo>
                    <a:pt x="212" y="46"/>
                  </a:lnTo>
                  <a:lnTo>
                    <a:pt x="212" y="46"/>
                  </a:lnTo>
                  <a:lnTo>
                    <a:pt x="216" y="46"/>
                  </a:lnTo>
                  <a:lnTo>
                    <a:pt x="216" y="42"/>
                  </a:lnTo>
                  <a:lnTo>
                    <a:pt x="216" y="4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2495954" y="3245644"/>
              <a:ext cx="273946" cy="336550"/>
            </a:xfrm>
            <a:custGeom>
              <a:avLst/>
              <a:gdLst>
                <a:gd name="T0" fmla="*/ 170 w 170"/>
                <a:gd name="T1" fmla="*/ 0 h 212"/>
                <a:gd name="T2" fmla="*/ 170 w 170"/>
                <a:gd name="T3" fmla="*/ 0 h 212"/>
                <a:gd name="T4" fmla="*/ 115 w 170"/>
                <a:gd name="T5" fmla="*/ 42 h 212"/>
                <a:gd name="T6" fmla="*/ 60 w 170"/>
                <a:gd name="T7" fmla="*/ 88 h 212"/>
                <a:gd name="T8" fmla="*/ 37 w 170"/>
                <a:gd name="T9" fmla="*/ 111 h 212"/>
                <a:gd name="T10" fmla="*/ 18 w 170"/>
                <a:gd name="T11" fmla="*/ 138 h 212"/>
                <a:gd name="T12" fmla="*/ 5 w 170"/>
                <a:gd name="T13" fmla="*/ 166 h 212"/>
                <a:gd name="T14" fmla="*/ 0 w 170"/>
                <a:gd name="T15" fmla="*/ 198 h 212"/>
                <a:gd name="T16" fmla="*/ 0 w 170"/>
                <a:gd name="T17" fmla="*/ 198 h 212"/>
                <a:gd name="T18" fmla="*/ 0 w 170"/>
                <a:gd name="T19" fmla="*/ 212 h 212"/>
                <a:gd name="T20" fmla="*/ 0 w 170"/>
                <a:gd name="T21" fmla="*/ 212 h 212"/>
                <a:gd name="T22" fmla="*/ 5 w 170"/>
                <a:gd name="T23" fmla="*/ 212 h 212"/>
                <a:gd name="T24" fmla="*/ 14 w 170"/>
                <a:gd name="T25" fmla="*/ 189 h 212"/>
                <a:gd name="T26" fmla="*/ 14 w 170"/>
                <a:gd name="T27" fmla="*/ 189 h 212"/>
                <a:gd name="T28" fmla="*/ 28 w 170"/>
                <a:gd name="T29" fmla="*/ 161 h 212"/>
                <a:gd name="T30" fmla="*/ 41 w 170"/>
                <a:gd name="T31" fmla="*/ 134 h 212"/>
                <a:gd name="T32" fmla="*/ 83 w 170"/>
                <a:gd name="T33" fmla="*/ 88 h 212"/>
                <a:gd name="T34" fmla="*/ 124 w 170"/>
                <a:gd name="T35" fmla="*/ 42 h 212"/>
                <a:gd name="T36" fmla="*/ 170 w 170"/>
                <a:gd name="T37" fmla="*/ 0 h 212"/>
                <a:gd name="T38" fmla="*/ 170 w 170"/>
                <a:gd name="T39" fmla="*/ 0 h 212"/>
                <a:gd name="T40" fmla="*/ 170 w 170"/>
                <a:gd name="T41" fmla="*/ 0 h 212"/>
                <a:gd name="T42" fmla="*/ 170 w 170"/>
                <a:gd name="T43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212">
                  <a:moveTo>
                    <a:pt x="170" y="0"/>
                  </a:moveTo>
                  <a:lnTo>
                    <a:pt x="170" y="0"/>
                  </a:lnTo>
                  <a:lnTo>
                    <a:pt x="115" y="42"/>
                  </a:lnTo>
                  <a:lnTo>
                    <a:pt x="60" y="88"/>
                  </a:lnTo>
                  <a:lnTo>
                    <a:pt x="37" y="111"/>
                  </a:lnTo>
                  <a:lnTo>
                    <a:pt x="18" y="138"/>
                  </a:lnTo>
                  <a:lnTo>
                    <a:pt x="5" y="166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5" y="212"/>
                  </a:lnTo>
                  <a:lnTo>
                    <a:pt x="14" y="189"/>
                  </a:lnTo>
                  <a:lnTo>
                    <a:pt x="14" y="189"/>
                  </a:lnTo>
                  <a:lnTo>
                    <a:pt x="28" y="161"/>
                  </a:lnTo>
                  <a:lnTo>
                    <a:pt x="41" y="134"/>
                  </a:lnTo>
                  <a:lnTo>
                    <a:pt x="83" y="88"/>
                  </a:lnTo>
                  <a:lnTo>
                    <a:pt x="124" y="42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561313" y="3896519"/>
              <a:ext cx="866959" cy="452438"/>
            </a:xfrm>
            <a:custGeom>
              <a:avLst/>
              <a:gdLst>
                <a:gd name="T0" fmla="*/ 0 w 538"/>
                <a:gd name="T1" fmla="*/ 0 h 285"/>
                <a:gd name="T2" fmla="*/ 0 w 538"/>
                <a:gd name="T3" fmla="*/ 0 h 285"/>
                <a:gd name="T4" fmla="*/ 23 w 538"/>
                <a:gd name="T5" fmla="*/ 28 h 285"/>
                <a:gd name="T6" fmla="*/ 51 w 538"/>
                <a:gd name="T7" fmla="*/ 51 h 285"/>
                <a:gd name="T8" fmla="*/ 78 w 538"/>
                <a:gd name="T9" fmla="*/ 69 h 285"/>
                <a:gd name="T10" fmla="*/ 110 w 538"/>
                <a:gd name="T11" fmla="*/ 87 h 285"/>
                <a:gd name="T12" fmla="*/ 179 w 538"/>
                <a:gd name="T13" fmla="*/ 110 h 285"/>
                <a:gd name="T14" fmla="*/ 249 w 538"/>
                <a:gd name="T15" fmla="*/ 129 h 285"/>
                <a:gd name="T16" fmla="*/ 249 w 538"/>
                <a:gd name="T17" fmla="*/ 129 h 285"/>
                <a:gd name="T18" fmla="*/ 331 w 538"/>
                <a:gd name="T19" fmla="*/ 152 h 285"/>
                <a:gd name="T20" fmla="*/ 373 w 538"/>
                <a:gd name="T21" fmla="*/ 166 h 285"/>
                <a:gd name="T22" fmla="*/ 410 w 538"/>
                <a:gd name="T23" fmla="*/ 180 h 285"/>
                <a:gd name="T24" fmla="*/ 442 w 538"/>
                <a:gd name="T25" fmla="*/ 198 h 285"/>
                <a:gd name="T26" fmla="*/ 474 w 538"/>
                <a:gd name="T27" fmla="*/ 221 h 285"/>
                <a:gd name="T28" fmla="*/ 506 w 538"/>
                <a:gd name="T29" fmla="*/ 249 h 285"/>
                <a:gd name="T30" fmla="*/ 534 w 538"/>
                <a:gd name="T31" fmla="*/ 285 h 285"/>
                <a:gd name="T32" fmla="*/ 534 w 538"/>
                <a:gd name="T33" fmla="*/ 285 h 285"/>
                <a:gd name="T34" fmla="*/ 538 w 538"/>
                <a:gd name="T35" fmla="*/ 285 h 285"/>
                <a:gd name="T36" fmla="*/ 538 w 538"/>
                <a:gd name="T37" fmla="*/ 281 h 285"/>
                <a:gd name="T38" fmla="*/ 538 w 538"/>
                <a:gd name="T39" fmla="*/ 281 h 285"/>
                <a:gd name="T40" fmla="*/ 534 w 538"/>
                <a:gd name="T41" fmla="*/ 249 h 285"/>
                <a:gd name="T42" fmla="*/ 515 w 538"/>
                <a:gd name="T43" fmla="*/ 221 h 285"/>
                <a:gd name="T44" fmla="*/ 492 w 538"/>
                <a:gd name="T45" fmla="*/ 193 h 285"/>
                <a:gd name="T46" fmla="*/ 469 w 538"/>
                <a:gd name="T47" fmla="*/ 170 h 285"/>
                <a:gd name="T48" fmla="*/ 437 w 538"/>
                <a:gd name="T49" fmla="*/ 157 h 285"/>
                <a:gd name="T50" fmla="*/ 405 w 538"/>
                <a:gd name="T51" fmla="*/ 138 h 285"/>
                <a:gd name="T52" fmla="*/ 341 w 538"/>
                <a:gd name="T53" fmla="*/ 120 h 285"/>
                <a:gd name="T54" fmla="*/ 341 w 538"/>
                <a:gd name="T55" fmla="*/ 120 h 285"/>
                <a:gd name="T56" fmla="*/ 253 w 538"/>
                <a:gd name="T57" fmla="*/ 97 h 285"/>
                <a:gd name="T58" fmla="*/ 161 w 538"/>
                <a:gd name="T59" fmla="*/ 78 h 285"/>
                <a:gd name="T60" fmla="*/ 115 w 538"/>
                <a:gd name="T61" fmla="*/ 69 h 285"/>
                <a:gd name="T62" fmla="*/ 74 w 538"/>
                <a:gd name="T63" fmla="*/ 51 h 285"/>
                <a:gd name="T64" fmla="*/ 37 w 538"/>
                <a:gd name="T65" fmla="*/ 28 h 285"/>
                <a:gd name="T66" fmla="*/ 0 w 538"/>
                <a:gd name="T67" fmla="*/ 0 h 285"/>
                <a:gd name="T68" fmla="*/ 0 w 538"/>
                <a:gd name="T69" fmla="*/ 0 h 285"/>
                <a:gd name="T70" fmla="*/ 0 w 538"/>
                <a:gd name="T71" fmla="*/ 0 h 285"/>
                <a:gd name="T72" fmla="*/ 0 w 538"/>
                <a:gd name="T7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8" h="285">
                  <a:moveTo>
                    <a:pt x="0" y="0"/>
                  </a:moveTo>
                  <a:lnTo>
                    <a:pt x="0" y="0"/>
                  </a:lnTo>
                  <a:lnTo>
                    <a:pt x="23" y="28"/>
                  </a:lnTo>
                  <a:lnTo>
                    <a:pt x="51" y="51"/>
                  </a:lnTo>
                  <a:lnTo>
                    <a:pt x="78" y="69"/>
                  </a:lnTo>
                  <a:lnTo>
                    <a:pt x="110" y="87"/>
                  </a:lnTo>
                  <a:lnTo>
                    <a:pt x="179" y="110"/>
                  </a:lnTo>
                  <a:lnTo>
                    <a:pt x="249" y="129"/>
                  </a:lnTo>
                  <a:lnTo>
                    <a:pt x="249" y="129"/>
                  </a:lnTo>
                  <a:lnTo>
                    <a:pt x="331" y="152"/>
                  </a:lnTo>
                  <a:lnTo>
                    <a:pt x="373" y="166"/>
                  </a:lnTo>
                  <a:lnTo>
                    <a:pt x="410" y="180"/>
                  </a:lnTo>
                  <a:lnTo>
                    <a:pt x="442" y="198"/>
                  </a:lnTo>
                  <a:lnTo>
                    <a:pt x="474" y="221"/>
                  </a:lnTo>
                  <a:lnTo>
                    <a:pt x="506" y="249"/>
                  </a:lnTo>
                  <a:lnTo>
                    <a:pt x="534" y="285"/>
                  </a:lnTo>
                  <a:lnTo>
                    <a:pt x="534" y="285"/>
                  </a:lnTo>
                  <a:lnTo>
                    <a:pt x="538" y="285"/>
                  </a:lnTo>
                  <a:lnTo>
                    <a:pt x="538" y="281"/>
                  </a:lnTo>
                  <a:lnTo>
                    <a:pt x="538" y="281"/>
                  </a:lnTo>
                  <a:lnTo>
                    <a:pt x="534" y="249"/>
                  </a:lnTo>
                  <a:lnTo>
                    <a:pt x="515" y="221"/>
                  </a:lnTo>
                  <a:lnTo>
                    <a:pt x="492" y="193"/>
                  </a:lnTo>
                  <a:lnTo>
                    <a:pt x="469" y="170"/>
                  </a:lnTo>
                  <a:lnTo>
                    <a:pt x="437" y="157"/>
                  </a:lnTo>
                  <a:lnTo>
                    <a:pt x="405" y="138"/>
                  </a:lnTo>
                  <a:lnTo>
                    <a:pt x="341" y="120"/>
                  </a:lnTo>
                  <a:lnTo>
                    <a:pt x="341" y="120"/>
                  </a:lnTo>
                  <a:lnTo>
                    <a:pt x="253" y="97"/>
                  </a:lnTo>
                  <a:lnTo>
                    <a:pt x="161" y="78"/>
                  </a:lnTo>
                  <a:lnTo>
                    <a:pt x="115" y="69"/>
                  </a:lnTo>
                  <a:lnTo>
                    <a:pt x="74" y="51"/>
                  </a:lnTo>
                  <a:lnTo>
                    <a:pt x="37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1643497" y="4071144"/>
              <a:ext cx="399639" cy="117475"/>
            </a:xfrm>
            <a:custGeom>
              <a:avLst/>
              <a:gdLst>
                <a:gd name="T0" fmla="*/ 4 w 248"/>
                <a:gd name="T1" fmla="*/ 74 h 74"/>
                <a:gd name="T2" fmla="*/ 4 w 248"/>
                <a:gd name="T3" fmla="*/ 74 h 74"/>
                <a:gd name="T4" fmla="*/ 59 w 248"/>
                <a:gd name="T5" fmla="*/ 60 h 74"/>
                <a:gd name="T6" fmla="*/ 115 w 248"/>
                <a:gd name="T7" fmla="*/ 37 h 74"/>
                <a:gd name="T8" fmla="*/ 115 w 248"/>
                <a:gd name="T9" fmla="*/ 37 h 74"/>
                <a:gd name="T10" fmla="*/ 147 w 248"/>
                <a:gd name="T11" fmla="*/ 33 h 74"/>
                <a:gd name="T12" fmla="*/ 179 w 248"/>
                <a:gd name="T13" fmla="*/ 28 h 74"/>
                <a:gd name="T14" fmla="*/ 244 w 248"/>
                <a:gd name="T15" fmla="*/ 28 h 74"/>
                <a:gd name="T16" fmla="*/ 244 w 248"/>
                <a:gd name="T17" fmla="*/ 28 h 74"/>
                <a:gd name="T18" fmla="*/ 248 w 248"/>
                <a:gd name="T19" fmla="*/ 28 h 74"/>
                <a:gd name="T20" fmla="*/ 248 w 248"/>
                <a:gd name="T21" fmla="*/ 24 h 74"/>
                <a:gd name="T22" fmla="*/ 248 w 248"/>
                <a:gd name="T23" fmla="*/ 24 h 74"/>
                <a:gd name="T24" fmla="*/ 234 w 248"/>
                <a:gd name="T25" fmla="*/ 14 h 74"/>
                <a:gd name="T26" fmla="*/ 216 w 248"/>
                <a:gd name="T27" fmla="*/ 5 h 74"/>
                <a:gd name="T28" fmla="*/ 188 w 248"/>
                <a:gd name="T29" fmla="*/ 0 h 74"/>
                <a:gd name="T30" fmla="*/ 156 w 248"/>
                <a:gd name="T31" fmla="*/ 5 h 74"/>
                <a:gd name="T32" fmla="*/ 124 w 248"/>
                <a:gd name="T33" fmla="*/ 14 h 74"/>
                <a:gd name="T34" fmla="*/ 59 w 248"/>
                <a:gd name="T35" fmla="*/ 47 h 74"/>
                <a:gd name="T36" fmla="*/ 0 w 248"/>
                <a:gd name="T37" fmla="*/ 74 h 74"/>
                <a:gd name="T38" fmla="*/ 0 w 248"/>
                <a:gd name="T39" fmla="*/ 74 h 74"/>
                <a:gd name="T40" fmla="*/ 4 w 248"/>
                <a:gd name="T41" fmla="*/ 74 h 74"/>
                <a:gd name="T42" fmla="*/ 4 w 248"/>
                <a:gd name="T4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8" h="74">
                  <a:moveTo>
                    <a:pt x="4" y="74"/>
                  </a:moveTo>
                  <a:lnTo>
                    <a:pt x="4" y="74"/>
                  </a:lnTo>
                  <a:lnTo>
                    <a:pt x="59" y="60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47" y="33"/>
                  </a:lnTo>
                  <a:lnTo>
                    <a:pt x="179" y="28"/>
                  </a:lnTo>
                  <a:lnTo>
                    <a:pt x="244" y="28"/>
                  </a:lnTo>
                  <a:lnTo>
                    <a:pt x="244" y="28"/>
                  </a:lnTo>
                  <a:lnTo>
                    <a:pt x="248" y="28"/>
                  </a:lnTo>
                  <a:lnTo>
                    <a:pt x="248" y="24"/>
                  </a:lnTo>
                  <a:lnTo>
                    <a:pt x="248" y="24"/>
                  </a:lnTo>
                  <a:lnTo>
                    <a:pt x="234" y="14"/>
                  </a:lnTo>
                  <a:lnTo>
                    <a:pt x="216" y="5"/>
                  </a:lnTo>
                  <a:lnTo>
                    <a:pt x="188" y="0"/>
                  </a:lnTo>
                  <a:lnTo>
                    <a:pt x="156" y="5"/>
                  </a:lnTo>
                  <a:lnTo>
                    <a:pt x="124" y="14"/>
                  </a:lnTo>
                  <a:lnTo>
                    <a:pt x="59" y="47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4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621647" y="4071144"/>
              <a:ext cx="860514" cy="373063"/>
            </a:xfrm>
            <a:custGeom>
              <a:avLst/>
              <a:gdLst>
                <a:gd name="T0" fmla="*/ 534 w 534"/>
                <a:gd name="T1" fmla="*/ 0 h 235"/>
                <a:gd name="T2" fmla="*/ 534 w 534"/>
                <a:gd name="T3" fmla="*/ 0 h 235"/>
                <a:gd name="T4" fmla="*/ 516 w 534"/>
                <a:gd name="T5" fmla="*/ 14 h 235"/>
                <a:gd name="T6" fmla="*/ 497 w 534"/>
                <a:gd name="T7" fmla="*/ 19 h 235"/>
                <a:gd name="T8" fmla="*/ 470 w 534"/>
                <a:gd name="T9" fmla="*/ 24 h 235"/>
                <a:gd name="T10" fmla="*/ 447 w 534"/>
                <a:gd name="T11" fmla="*/ 28 h 235"/>
                <a:gd name="T12" fmla="*/ 396 w 534"/>
                <a:gd name="T13" fmla="*/ 24 h 235"/>
                <a:gd name="T14" fmla="*/ 350 w 534"/>
                <a:gd name="T15" fmla="*/ 14 h 235"/>
                <a:gd name="T16" fmla="*/ 350 w 534"/>
                <a:gd name="T17" fmla="*/ 14 h 235"/>
                <a:gd name="T18" fmla="*/ 313 w 534"/>
                <a:gd name="T19" fmla="*/ 10 h 235"/>
                <a:gd name="T20" fmla="*/ 281 w 534"/>
                <a:gd name="T21" fmla="*/ 10 h 235"/>
                <a:gd name="T22" fmla="*/ 244 w 534"/>
                <a:gd name="T23" fmla="*/ 10 h 235"/>
                <a:gd name="T24" fmla="*/ 207 w 534"/>
                <a:gd name="T25" fmla="*/ 19 h 235"/>
                <a:gd name="T26" fmla="*/ 207 w 534"/>
                <a:gd name="T27" fmla="*/ 19 h 235"/>
                <a:gd name="T28" fmla="*/ 175 w 534"/>
                <a:gd name="T29" fmla="*/ 28 h 235"/>
                <a:gd name="T30" fmla="*/ 138 w 534"/>
                <a:gd name="T31" fmla="*/ 47 h 235"/>
                <a:gd name="T32" fmla="*/ 106 w 534"/>
                <a:gd name="T33" fmla="*/ 70 h 235"/>
                <a:gd name="T34" fmla="*/ 74 w 534"/>
                <a:gd name="T35" fmla="*/ 97 h 235"/>
                <a:gd name="T36" fmla="*/ 46 w 534"/>
                <a:gd name="T37" fmla="*/ 129 h 235"/>
                <a:gd name="T38" fmla="*/ 23 w 534"/>
                <a:gd name="T39" fmla="*/ 162 h 235"/>
                <a:gd name="T40" fmla="*/ 9 w 534"/>
                <a:gd name="T41" fmla="*/ 194 h 235"/>
                <a:gd name="T42" fmla="*/ 0 w 534"/>
                <a:gd name="T43" fmla="*/ 231 h 235"/>
                <a:gd name="T44" fmla="*/ 0 w 534"/>
                <a:gd name="T45" fmla="*/ 231 h 235"/>
                <a:gd name="T46" fmla="*/ 5 w 534"/>
                <a:gd name="T47" fmla="*/ 235 h 235"/>
                <a:gd name="T48" fmla="*/ 5 w 534"/>
                <a:gd name="T49" fmla="*/ 235 h 235"/>
                <a:gd name="T50" fmla="*/ 14 w 534"/>
                <a:gd name="T51" fmla="*/ 235 h 235"/>
                <a:gd name="T52" fmla="*/ 14 w 534"/>
                <a:gd name="T53" fmla="*/ 235 h 235"/>
                <a:gd name="T54" fmla="*/ 42 w 534"/>
                <a:gd name="T55" fmla="*/ 203 h 235"/>
                <a:gd name="T56" fmla="*/ 65 w 534"/>
                <a:gd name="T57" fmla="*/ 171 h 235"/>
                <a:gd name="T58" fmla="*/ 88 w 534"/>
                <a:gd name="T59" fmla="*/ 134 h 235"/>
                <a:gd name="T60" fmla="*/ 115 w 534"/>
                <a:gd name="T61" fmla="*/ 102 h 235"/>
                <a:gd name="T62" fmla="*/ 115 w 534"/>
                <a:gd name="T63" fmla="*/ 102 h 235"/>
                <a:gd name="T64" fmla="*/ 134 w 534"/>
                <a:gd name="T65" fmla="*/ 83 h 235"/>
                <a:gd name="T66" fmla="*/ 157 w 534"/>
                <a:gd name="T67" fmla="*/ 70 h 235"/>
                <a:gd name="T68" fmla="*/ 180 w 534"/>
                <a:gd name="T69" fmla="*/ 56 h 235"/>
                <a:gd name="T70" fmla="*/ 203 w 534"/>
                <a:gd name="T71" fmla="*/ 47 h 235"/>
                <a:gd name="T72" fmla="*/ 253 w 534"/>
                <a:gd name="T73" fmla="*/ 33 h 235"/>
                <a:gd name="T74" fmla="*/ 281 w 534"/>
                <a:gd name="T75" fmla="*/ 33 h 235"/>
                <a:gd name="T76" fmla="*/ 309 w 534"/>
                <a:gd name="T77" fmla="*/ 33 h 235"/>
                <a:gd name="T78" fmla="*/ 309 w 534"/>
                <a:gd name="T79" fmla="*/ 33 h 235"/>
                <a:gd name="T80" fmla="*/ 364 w 534"/>
                <a:gd name="T81" fmla="*/ 42 h 235"/>
                <a:gd name="T82" fmla="*/ 428 w 534"/>
                <a:gd name="T83" fmla="*/ 47 h 235"/>
                <a:gd name="T84" fmla="*/ 460 w 534"/>
                <a:gd name="T85" fmla="*/ 42 h 235"/>
                <a:gd name="T86" fmla="*/ 488 w 534"/>
                <a:gd name="T87" fmla="*/ 37 h 235"/>
                <a:gd name="T88" fmla="*/ 511 w 534"/>
                <a:gd name="T89" fmla="*/ 24 h 235"/>
                <a:gd name="T90" fmla="*/ 534 w 534"/>
                <a:gd name="T91" fmla="*/ 0 h 235"/>
                <a:gd name="T92" fmla="*/ 534 w 534"/>
                <a:gd name="T93" fmla="*/ 0 h 235"/>
                <a:gd name="T94" fmla="*/ 534 w 534"/>
                <a:gd name="T95" fmla="*/ 0 h 235"/>
                <a:gd name="T96" fmla="*/ 534 w 534"/>
                <a:gd name="T97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4" h="235">
                  <a:moveTo>
                    <a:pt x="534" y="0"/>
                  </a:moveTo>
                  <a:lnTo>
                    <a:pt x="534" y="0"/>
                  </a:lnTo>
                  <a:lnTo>
                    <a:pt x="516" y="14"/>
                  </a:lnTo>
                  <a:lnTo>
                    <a:pt x="497" y="19"/>
                  </a:lnTo>
                  <a:lnTo>
                    <a:pt x="470" y="24"/>
                  </a:lnTo>
                  <a:lnTo>
                    <a:pt x="447" y="28"/>
                  </a:lnTo>
                  <a:lnTo>
                    <a:pt x="396" y="24"/>
                  </a:lnTo>
                  <a:lnTo>
                    <a:pt x="350" y="14"/>
                  </a:lnTo>
                  <a:lnTo>
                    <a:pt x="350" y="14"/>
                  </a:lnTo>
                  <a:lnTo>
                    <a:pt x="313" y="10"/>
                  </a:lnTo>
                  <a:lnTo>
                    <a:pt x="281" y="10"/>
                  </a:lnTo>
                  <a:lnTo>
                    <a:pt x="244" y="10"/>
                  </a:lnTo>
                  <a:lnTo>
                    <a:pt x="207" y="19"/>
                  </a:lnTo>
                  <a:lnTo>
                    <a:pt x="207" y="19"/>
                  </a:lnTo>
                  <a:lnTo>
                    <a:pt x="175" y="28"/>
                  </a:lnTo>
                  <a:lnTo>
                    <a:pt x="138" y="47"/>
                  </a:lnTo>
                  <a:lnTo>
                    <a:pt x="106" y="70"/>
                  </a:lnTo>
                  <a:lnTo>
                    <a:pt x="74" y="97"/>
                  </a:lnTo>
                  <a:lnTo>
                    <a:pt x="46" y="129"/>
                  </a:lnTo>
                  <a:lnTo>
                    <a:pt x="23" y="162"/>
                  </a:lnTo>
                  <a:lnTo>
                    <a:pt x="9" y="194"/>
                  </a:lnTo>
                  <a:lnTo>
                    <a:pt x="0" y="231"/>
                  </a:lnTo>
                  <a:lnTo>
                    <a:pt x="0" y="231"/>
                  </a:lnTo>
                  <a:lnTo>
                    <a:pt x="5" y="235"/>
                  </a:lnTo>
                  <a:lnTo>
                    <a:pt x="5" y="235"/>
                  </a:lnTo>
                  <a:lnTo>
                    <a:pt x="14" y="235"/>
                  </a:lnTo>
                  <a:lnTo>
                    <a:pt x="14" y="235"/>
                  </a:lnTo>
                  <a:lnTo>
                    <a:pt x="42" y="203"/>
                  </a:lnTo>
                  <a:lnTo>
                    <a:pt x="65" y="171"/>
                  </a:lnTo>
                  <a:lnTo>
                    <a:pt x="88" y="134"/>
                  </a:lnTo>
                  <a:lnTo>
                    <a:pt x="115" y="102"/>
                  </a:lnTo>
                  <a:lnTo>
                    <a:pt x="115" y="102"/>
                  </a:lnTo>
                  <a:lnTo>
                    <a:pt x="134" y="83"/>
                  </a:lnTo>
                  <a:lnTo>
                    <a:pt x="157" y="70"/>
                  </a:lnTo>
                  <a:lnTo>
                    <a:pt x="180" y="56"/>
                  </a:lnTo>
                  <a:lnTo>
                    <a:pt x="203" y="47"/>
                  </a:lnTo>
                  <a:lnTo>
                    <a:pt x="253" y="33"/>
                  </a:lnTo>
                  <a:lnTo>
                    <a:pt x="281" y="33"/>
                  </a:lnTo>
                  <a:lnTo>
                    <a:pt x="309" y="33"/>
                  </a:lnTo>
                  <a:lnTo>
                    <a:pt x="309" y="33"/>
                  </a:lnTo>
                  <a:lnTo>
                    <a:pt x="364" y="42"/>
                  </a:lnTo>
                  <a:lnTo>
                    <a:pt x="428" y="47"/>
                  </a:lnTo>
                  <a:lnTo>
                    <a:pt x="460" y="42"/>
                  </a:lnTo>
                  <a:lnTo>
                    <a:pt x="488" y="37"/>
                  </a:lnTo>
                  <a:lnTo>
                    <a:pt x="511" y="24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3134087" y="3991769"/>
              <a:ext cx="185317" cy="123825"/>
            </a:xfrm>
            <a:custGeom>
              <a:avLst/>
              <a:gdLst>
                <a:gd name="T0" fmla="*/ 115 w 115"/>
                <a:gd name="T1" fmla="*/ 0 h 78"/>
                <a:gd name="T2" fmla="*/ 115 w 115"/>
                <a:gd name="T3" fmla="*/ 0 h 78"/>
                <a:gd name="T4" fmla="*/ 106 w 115"/>
                <a:gd name="T5" fmla="*/ 14 h 78"/>
                <a:gd name="T6" fmla="*/ 92 w 115"/>
                <a:gd name="T7" fmla="*/ 27 h 78"/>
                <a:gd name="T8" fmla="*/ 60 w 115"/>
                <a:gd name="T9" fmla="*/ 41 h 78"/>
                <a:gd name="T10" fmla="*/ 32 w 115"/>
                <a:gd name="T11" fmla="*/ 55 h 78"/>
                <a:gd name="T12" fmla="*/ 0 w 115"/>
                <a:gd name="T13" fmla="*/ 74 h 78"/>
                <a:gd name="T14" fmla="*/ 0 w 115"/>
                <a:gd name="T15" fmla="*/ 74 h 78"/>
                <a:gd name="T16" fmla="*/ 0 w 115"/>
                <a:gd name="T17" fmla="*/ 78 h 78"/>
                <a:gd name="T18" fmla="*/ 0 w 115"/>
                <a:gd name="T19" fmla="*/ 78 h 78"/>
                <a:gd name="T20" fmla="*/ 0 w 115"/>
                <a:gd name="T21" fmla="*/ 78 h 78"/>
                <a:gd name="T22" fmla="*/ 37 w 115"/>
                <a:gd name="T23" fmla="*/ 69 h 78"/>
                <a:gd name="T24" fmla="*/ 69 w 115"/>
                <a:gd name="T25" fmla="*/ 55 h 78"/>
                <a:gd name="T26" fmla="*/ 96 w 115"/>
                <a:gd name="T27" fmla="*/ 32 h 78"/>
                <a:gd name="T28" fmla="*/ 115 w 115"/>
                <a:gd name="T29" fmla="*/ 4 h 78"/>
                <a:gd name="T30" fmla="*/ 115 w 115"/>
                <a:gd name="T31" fmla="*/ 4 h 78"/>
                <a:gd name="T32" fmla="*/ 115 w 115"/>
                <a:gd name="T33" fmla="*/ 0 h 78"/>
                <a:gd name="T34" fmla="*/ 115 w 115"/>
                <a:gd name="T3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78">
                  <a:moveTo>
                    <a:pt x="115" y="0"/>
                  </a:moveTo>
                  <a:lnTo>
                    <a:pt x="115" y="0"/>
                  </a:lnTo>
                  <a:lnTo>
                    <a:pt x="106" y="14"/>
                  </a:lnTo>
                  <a:lnTo>
                    <a:pt x="92" y="27"/>
                  </a:lnTo>
                  <a:lnTo>
                    <a:pt x="60" y="41"/>
                  </a:lnTo>
                  <a:lnTo>
                    <a:pt x="32" y="55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37" y="69"/>
                  </a:lnTo>
                  <a:lnTo>
                    <a:pt x="69" y="55"/>
                  </a:lnTo>
                  <a:lnTo>
                    <a:pt x="96" y="32"/>
                  </a:lnTo>
                  <a:lnTo>
                    <a:pt x="115" y="4"/>
                  </a:lnTo>
                  <a:lnTo>
                    <a:pt x="115" y="4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918153" y="3194844"/>
              <a:ext cx="193374" cy="300038"/>
            </a:xfrm>
            <a:custGeom>
              <a:avLst/>
              <a:gdLst>
                <a:gd name="T0" fmla="*/ 120 w 120"/>
                <a:gd name="T1" fmla="*/ 0 h 189"/>
                <a:gd name="T2" fmla="*/ 120 w 120"/>
                <a:gd name="T3" fmla="*/ 0 h 189"/>
                <a:gd name="T4" fmla="*/ 111 w 120"/>
                <a:gd name="T5" fmla="*/ 14 h 189"/>
                <a:gd name="T6" fmla="*/ 102 w 120"/>
                <a:gd name="T7" fmla="*/ 28 h 189"/>
                <a:gd name="T8" fmla="*/ 78 w 120"/>
                <a:gd name="T9" fmla="*/ 51 h 189"/>
                <a:gd name="T10" fmla="*/ 55 w 120"/>
                <a:gd name="T11" fmla="*/ 74 h 189"/>
                <a:gd name="T12" fmla="*/ 32 w 120"/>
                <a:gd name="T13" fmla="*/ 97 h 189"/>
                <a:gd name="T14" fmla="*/ 32 w 120"/>
                <a:gd name="T15" fmla="*/ 97 h 189"/>
                <a:gd name="T16" fmla="*/ 19 w 120"/>
                <a:gd name="T17" fmla="*/ 115 h 189"/>
                <a:gd name="T18" fmla="*/ 9 w 120"/>
                <a:gd name="T19" fmla="*/ 138 h 189"/>
                <a:gd name="T20" fmla="*/ 0 w 120"/>
                <a:gd name="T21" fmla="*/ 161 h 189"/>
                <a:gd name="T22" fmla="*/ 0 w 120"/>
                <a:gd name="T23" fmla="*/ 184 h 189"/>
                <a:gd name="T24" fmla="*/ 0 w 120"/>
                <a:gd name="T25" fmla="*/ 184 h 189"/>
                <a:gd name="T26" fmla="*/ 5 w 120"/>
                <a:gd name="T27" fmla="*/ 189 h 189"/>
                <a:gd name="T28" fmla="*/ 5 w 120"/>
                <a:gd name="T29" fmla="*/ 184 h 189"/>
                <a:gd name="T30" fmla="*/ 5 w 120"/>
                <a:gd name="T31" fmla="*/ 184 h 189"/>
                <a:gd name="T32" fmla="*/ 32 w 120"/>
                <a:gd name="T33" fmla="*/ 134 h 189"/>
                <a:gd name="T34" fmla="*/ 46 w 120"/>
                <a:gd name="T35" fmla="*/ 111 h 189"/>
                <a:gd name="T36" fmla="*/ 65 w 120"/>
                <a:gd name="T37" fmla="*/ 88 h 189"/>
                <a:gd name="T38" fmla="*/ 65 w 120"/>
                <a:gd name="T39" fmla="*/ 88 h 189"/>
                <a:gd name="T40" fmla="*/ 97 w 120"/>
                <a:gd name="T41" fmla="*/ 46 h 189"/>
                <a:gd name="T42" fmla="*/ 111 w 120"/>
                <a:gd name="T43" fmla="*/ 28 h 189"/>
                <a:gd name="T44" fmla="*/ 120 w 120"/>
                <a:gd name="T45" fmla="*/ 0 h 189"/>
                <a:gd name="T46" fmla="*/ 120 w 120"/>
                <a:gd name="T47" fmla="*/ 0 h 189"/>
                <a:gd name="T48" fmla="*/ 120 w 120"/>
                <a:gd name="T49" fmla="*/ 0 h 189"/>
                <a:gd name="T50" fmla="*/ 120 w 120"/>
                <a:gd name="T5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" h="189">
                  <a:moveTo>
                    <a:pt x="120" y="0"/>
                  </a:moveTo>
                  <a:lnTo>
                    <a:pt x="120" y="0"/>
                  </a:lnTo>
                  <a:lnTo>
                    <a:pt x="111" y="14"/>
                  </a:lnTo>
                  <a:lnTo>
                    <a:pt x="102" y="28"/>
                  </a:lnTo>
                  <a:lnTo>
                    <a:pt x="78" y="51"/>
                  </a:lnTo>
                  <a:lnTo>
                    <a:pt x="55" y="74"/>
                  </a:lnTo>
                  <a:lnTo>
                    <a:pt x="32" y="97"/>
                  </a:lnTo>
                  <a:lnTo>
                    <a:pt x="32" y="97"/>
                  </a:lnTo>
                  <a:lnTo>
                    <a:pt x="19" y="115"/>
                  </a:lnTo>
                  <a:lnTo>
                    <a:pt x="9" y="138"/>
                  </a:lnTo>
                  <a:lnTo>
                    <a:pt x="0" y="161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89"/>
                  </a:lnTo>
                  <a:lnTo>
                    <a:pt x="5" y="184"/>
                  </a:lnTo>
                  <a:lnTo>
                    <a:pt x="5" y="184"/>
                  </a:lnTo>
                  <a:lnTo>
                    <a:pt x="32" y="134"/>
                  </a:lnTo>
                  <a:lnTo>
                    <a:pt x="46" y="111"/>
                  </a:lnTo>
                  <a:lnTo>
                    <a:pt x="65" y="88"/>
                  </a:lnTo>
                  <a:lnTo>
                    <a:pt x="65" y="88"/>
                  </a:lnTo>
                  <a:lnTo>
                    <a:pt x="97" y="46"/>
                  </a:lnTo>
                  <a:lnTo>
                    <a:pt x="111" y="28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1724070" y="2734469"/>
              <a:ext cx="82184" cy="153988"/>
            </a:xfrm>
            <a:custGeom>
              <a:avLst/>
              <a:gdLst>
                <a:gd name="T0" fmla="*/ 0 w 51"/>
                <a:gd name="T1" fmla="*/ 0 h 97"/>
                <a:gd name="T2" fmla="*/ 0 w 51"/>
                <a:gd name="T3" fmla="*/ 0 h 97"/>
                <a:gd name="T4" fmla="*/ 19 w 51"/>
                <a:gd name="T5" fmla="*/ 51 h 97"/>
                <a:gd name="T6" fmla="*/ 28 w 51"/>
                <a:gd name="T7" fmla="*/ 78 h 97"/>
                <a:gd name="T8" fmla="*/ 42 w 51"/>
                <a:gd name="T9" fmla="*/ 97 h 97"/>
                <a:gd name="T10" fmla="*/ 42 w 51"/>
                <a:gd name="T11" fmla="*/ 97 h 97"/>
                <a:gd name="T12" fmla="*/ 46 w 51"/>
                <a:gd name="T13" fmla="*/ 97 h 97"/>
                <a:gd name="T14" fmla="*/ 51 w 51"/>
                <a:gd name="T15" fmla="*/ 92 h 97"/>
                <a:gd name="T16" fmla="*/ 51 w 51"/>
                <a:gd name="T17" fmla="*/ 92 h 97"/>
                <a:gd name="T18" fmla="*/ 32 w 51"/>
                <a:gd name="T19" fmla="*/ 74 h 97"/>
                <a:gd name="T20" fmla="*/ 19 w 51"/>
                <a:gd name="T21" fmla="*/ 51 h 97"/>
                <a:gd name="T22" fmla="*/ 0 w 51"/>
                <a:gd name="T23" fmla="*/ 0 h 97"/>
                <a:gd name="T24" fmla="*/ 0 w 51"/>
                <a:gd name="T25" fmla="*/ 0 h 97"/>
                <a:gd name="T26" fmla="*/ 0 w 51"/>
                <a:gd name="T27" fmla="*/ 0 h 97"/>
                <a:gd name="T28" fmla="*/ 0 w 51"/>
                <a:gd name="T2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97">
                  <a:moveTo>
                    <a:pt x="0" y="0"/>
                  </a:moveTo>
                  <a:lnTo>
                    <a:pt x="0" y="0"/>
                  </a:lnTo>
                  <a:lnTo>
                    <a:pt x="19" y="51"/>
                  </a:lnTo>
                  <a:lnTo>
                    <a:pt x="28" y="78"/>
                  </a:lnTo>
                  <a:lnTo>
                    <a:pt x="42" y="97"/>
                  </a:lnTo>
                  <a:lnTo>
                    <a:pt x="42" y="97"/>
                  </a:lnTo>
                  <a:lnTo>
                    <a:pt x="46" y="97"/>
                  </a:lnTo>
                  <a:lnTo>
                    <a:pt x="51" y="92"/>
                  </a:lnTo>
                  <a:lnTo>
                    <a:pt x="51" y="92"/>
                  </a:lnTo>
                  <a:lnTo>
                    <a:pt x="32" y="74"/>
                  </a:lnTo>
                  <a:lnTo>
                    <a:pt x="19" y="5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1524250" y="3004344"/>
              <a:ext cx="148253" cy="241300"/>
            </a:xfrm>
            <a:custGeom>
              <a:avLst/>
              <a:gdLst>
                <a:gd name="T0" fmla="*/ 0 w 92"/>
                <a:gd name="T1" fmla="*/ 0 h 152"/>
                <a:gd name="T2" fmla="*/ 0 w 92"/>
                <a:gd name="T3" fmla="*/ 0 h 152"/>
                <a:gd name="T4" fmla="*/ 46 w 92"/>
                <a:gd name="T5" fmla="*/ 65 h 152"/>
                <a:gd name="T6" fmla="*/ 46 w 92"/>
                <a:gd name="T7" fmla="*/ 65 h 152"/>
                <a:gd name="T8" fmla="*/ 55 w 92"/>
                <a:gd name="T9" fmla="*/ 83 h 152"/>
                <a:gd name="T10" fmla="*/ 64 w 92"/>
                <a:gd name="T11" fmla="*/ 106 h 152"/>
                <a:gd name="T12" fmla="*/ 74 w 92"/>
                <a:gd name="T13" fmla="*/ 129 h 152"/>
                <a:gd name="T14" fmla="*/ 83 w 92"/>
                <a:gd name="T15" fmla="*/ 148 h 152"/>
                <a:gd name="T16" fmla="*/ 83 w 92"/>
                <a:gd name="T17" fmla="*/ 148 h 152"/>
                <a:gd name="T18" fmla="*/ 87 w 92"/>
                <a:gd name="T19" fmla="*/ 152 h 152"/>
                <a:gd name="T20" fmla="*/ 92 w 92"/>
                <a:gd name="T21" fmla="*/ 148 h 152"/>
                <a:gd name="T22" fmla="*/ 92 w 92"/>
                <a:gd name="T23" fmla="*/ 148 h 152"/>
                <a:gd name="T24" fmla="*/ 87 w 92"/>
                <a:gd name="T25" fmla="*/ 125 h 152"/>
                <a:gd name="T26" fmla="*/ 83 w 92"/>
                <a:gd name="T27" fmla="*/ 106 h 152"/>
                <a:gd name="T28" fmla="*/ 60 w 92"/>
                <a:gd name="T29" fmla="*/ 65 h 152"/>
                <a:gd name="T30" fmla="*/ 60 w 92"/>
                <a:gd name="T31" fmla="*/ 65 h 152"/>
                <a:gd name="T32" fmla="*/ 32 w 92"/>
                <a:gd name="T33" fmla="*/ 28 h 152"/>
                <a:gd name="T34" fmla="*/ 5 w 92"/>
                <a:gd name="T35" fmla="*/ 0 h 152"/>
                <a:gd name="T36" fmla="*/ 5 w 92"/>
                <a:gd name="T37" fmla="*/ 0 h 152"/>
                <a:gd name="T38" fmla="*/ 0 w 92"/>
                <a:gd name="T39" fmla="*/ 0 h 152"/>
                <a:gd name="T40" fmla="*/ 0 w 92"/>
                <a:gd name="T4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52">
                  <a:moveTo>
                    <a:pt x="0" y="0"/>
                  </a:moveTo>
                  <a:lnTo>
                    <a:pt x="0" y="0"/>
                  </a:lnTo>
                  <a:lnTo>
                    <a:pt x="46" y="65"/>
                  </a:lnTo>
                  <a:lnTo>
                    <a:pt x="46" y="65"/>
                  </a:lnTo>
                  <a:lnTo>
                    <a:pt x="55" y="83"/>
                  </a:lnTo>
                  <a:lnTo>
                    <a:pt x="64" y="106"/>
                  </a:lnTo>
                  <a:lnTo>
                    <a:pt x="74" y="129"/>
                  </a:lnTo>
                  <a:lnTo>
                    <a:pt x="83" y="148"/>
                  </a:lnTo>
                  <a:lnTo>
                    <a:pt x="83" y="148"/>
                  </a:lnTo>
                  <a:lnTo>
                    <a:pt x="87" y="152"/>
                  </a:lnTo>
                  <a:lnTo>
                    <a:pt x="92" y="148"/>
                  </a:lnTo>
                  <a:lnTo>
                    <a:pt x="92" y="148"/>
                  </a:lnTo>
                  <a:lnTo>
                    <a:pt x="87" y="125"/>
                  </a:lnTo>
                  <a:lnTo>
                    <a:pt x="83" y="106"/>
                  </a:lnTo>
                  <a:lnTo>
                    <a:pt x="60" y="65"/>
                  </a:lnTo>
                  <a:lnTo>
                    <a:pt x="60" y="65"/>
                  </a:lnTo>
                  <a:lnTo>
                    <a:pt x="32" y="28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1583874" y="3428207"/>
              <a:ext cx="117636" cy="153988"/>
            </a:xfrm>
            <a:custGeom>
              <a:avLst/>
              <a:gdLst>
                <a:gd name="T0" fmla="*/ 0 w 73"/>
                <a:gd name="T1" fmla="*/ 0 h 97"/>
                <a:gd name="T2" fmla="*/ 0 w 73"/>
                <a:gd name="T3" fmla="*/ 0 h 97"/>
                <a:gd name="T4" fmla="*/ 18 w 73"/>
                <a:gd name="T5" fmla="*/ 23 h 97"/>
                <a:gd name="T6" fmla="*/ 37 w 73"/>
                <a:gd name="T7" fmla="*/ 51 h 97"/>
                <a:gd name="T8" fmla="*/ 37 w 73"/>
                <a:gd name="T9" fmla="*/ 51 h 97"/>
                <a:gd name="T10" fmla="*/ 50 w 73"/>
                <a:gd name="T11" fmla="*/ 74 h 97"/>
                <a:gd name="T12" fmla="*/ 69 w 73"/>
                <a:gd name="T13" fmla="*/ 97 h 97"/>
                <a:gd name="T14" fmla="*/ 69 w 73"/>
                <a:gd name="T15" fmla="*/ 97 h 97"/>
                <a:gd name="T16" fmla="*/ 69 w 73"/>
                <a:gd name="T17" fmla="*/ 97 h 97"/>
                <a:gd name="T18" fmla="*/ 73 w 73"/>
                <a:gd name="T19" fmla="*/ 92 h 97"/>
                <a:gd name="T20" fmla="*/ 73 w 73"/>
                <a:gd name="T21" fmla="*/ 92 h 97"/>
                <a:gd name="T22" fmla="*/ 64 w 73"/>
                <a:gd name="T23" fmla="*/ 69 h 97"/>
                <a:gd name="T24" fmla="*/ 50 w 73"/>
                <a:gd name="T25" fmla="*/ 46 h 97"/>
                <a:gd name="T26" fmla="*/ 50 w 73"/>
                <a:gd name="T27" fmla="*/ 46 h 97"/>
                <a:gd name="T28" fmla="*/ 27 w 73"/>
                <a:gd name="T29" fmla="*/ 23 h 97"/>
                <a:gd name="T30" fmla="*/ 4 w 73"/>
                <a:gd name="T31" fmla="*/ 0 h 97"/>
                <a:gd name="T32" fmla="*/ 4 w 73"/>
                <a:gd name="T33" fmla="*/ 0 h 97"/>
                <a:gd name="T34" fmla="*/ 0 w 73"/>
                <a:gd name="T35" fmla="*/ 0 h 97"/>
                <a:gd name="T36" fmla="*/ 0 w 73"/>
                <a:gd name="T3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3" h="97">
                  <a:moveTo>
                    <a:pt x="0" y="0"/>
                  </a:moveTo>
                  <a:lnTo>
                    <a:pt x="0" y="0"/>
                  </a:lnTo>
                  <a:lnTo>
                    <a:pt x="18" y="23"/>
                  </a:lnTo>
                  <a:lnTo>
                    <a:pt x="37" y="51"/>
                  </a:lnTo>
                  <a:lnTo>
                    <a:pt x="37" y="51"/>
                  </a:lnTo>
                  <a:lnTo>
                    <a:pt x="50" y="74"/>
                  </a:lnTo>
                  <a:lnTo>
                    <a:pt x="69" y="97"/>
                  </a:lnTo>
                  <a:lnTo>
                    <a:pt x="69" y="97"/>
                  </a:lnTo>
                  <a:lnTo>
                    <a:pt x="69" y="97"/>
                  </a:lnTo>
                  <a:lnTo>
                    <a:pt x="73" y="92"/>
                  </a:lnTo>
                  <a:lnTo>
                    <a:pt x="73" y="92"/>
                  </a:lnTo>
                  <a:lnTo>
                    <a:pt x="64" y="69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27" y="23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2911707" y="2939257"/>
              <a:ext cx="80572" cy="190500"/>
            </a:xfrm>
            <a:custGeom>
              <a:avLst/>
              <a:gdLst>
                <a:gd name="T0" fmla="*/ 0 w 50"/>
                <a:gd name="T1" fmla="*/ 5 h 120"/>
                <a:gd name="T2" fmla="*/ 0 w 50"/>
                <a:gd name="T3" fmla="*/ 5 h 120"/>
                <a:gd name="T4" fmla="*/ 4 w 50"/>
                <a:gd name="T5" fmla="*/ 37 h 120"/>
                <a:gd name="T6" fmla="*/ 13 w 50"/>
                <a:gd name="T7" fmla="*/ 74 h 120"/>
                <a:gd name="T8" fmla="*/ 13 w 50"/>
                <a:gd name="T9" fmla="*/ 74 h 120"/>
                <a:gd name="T10" fmla="*/ 23 w 50"/>
                <a:gd name="T11" fmla="*/ 101 h 120"/>
                <a:gd name="T12" fmla="*/ 32 w 50"/>
                <a:gd name="T13" fmla="*/ 110 h 120"/>
                <a:gd name="T14" fmla="*/ 41 w 50"/>
                <a:gd name="T15" fmla="*/ 120 h 120"/>
                <a:gd name="T16" fmla="*/ 41 w 50"/>
                <a:gd name="T17" fmla="*/ 120 h 120"/>
                <a:gd name="T18" fmla="*/ 46 w 50"/>
                <a:gd name="T19" fmla="*/ 120 h 120"/>
                <a:gd name="T20" fmla="*/ 50 w 50"/>
                <a:gd name="T21" fmla="*/ 115 h 120"/>
                <a:gd name="T22" fmla="*/ 50 w 50"/>
                <a:gd name="T23" fmla="*/ 115 h 120"/>
                <a:gd name="T24" fmla="*/ 46 w 50"/>
                <a:gd name="T25" fmla="*/ 101 h 120"/>
                <a:gd name="T26" fmla="*/ 41 w 50"/>
                <a:gd name="T27" fmla="*/ 87 h 120"/>
                <a:gd name="T28" fmla="*/ 23 w 50"/>
                <a:gd name="T29" fmla="*/ 64 h 120"/>
                <a:gd name="T30" fmla="*/ 23 w 50"/>
                <a:gd name="T31" fmla="*/ 64 h 120"/>
                <a:gd name="T32" fmla="*/ 4 w 50"/>
                <a:gd name="T33" fmla="*/ 5 h 120"/>
                <a:gd name="T34" fmla="*/ 4 w 50"/>
                <a:gd name="T35" fmla="*/ 5 h 120"/>
                <a:gd name="T36" fmla="*/ 4 w 50"/>
                <a:gd name="T37" fmla="*/ 0 h 120"/>
                <a:gd name="T38" fmla="*/ 0 w 50"/>
                <a:gd name="T39" fmla="*/ 5 h 120"/>
                <a:gd name="T40" fmla="*/ 0 w 50"/>
                <a:gd name="T41" fmla="*/ 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120">
                  <a:moveTo>
                    <a:pt x="0" y="5"/>
                  </a:moveTo>
                  <a:lnTo>
                    <a:pt x="0" y="5"/>
                  </a:lnTo>
                  <a:lnTo>
                    <a:pt x="4" y="37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23" y="101"/>
                  </a:lnTo>
                  <a:lnTo>
                    <a:pt x="32" y="110"/>
                  </a:lnTo>
                  <a:lnTo>
                    <a:pt x="41" y="120"/>
                  </a:lnTo>
                  <a:lnTo>
                    <a:pt x="41" y="120"/>
                  </a:lnTo>
                  <a:lnTo>
                    <a:pt x="46" y="120"/>
                  </a:lnTo>
                  <a:lnTo>
                    <a:pt x="50" y="115"/>
                  </a:lnTo>
                  <a:lnTo>
                    <a:pt x="50" y="115"/>
                  </a:lnTo>
                  <a:lnTo>
                    <a:pt x="46" y="101"/>
                  </a:lnTo>
                  <a:lnTo>
                    <a:pt x="41" y="87"/>
                  </a:lnTo>
                  <a:lnTo>
                    <a:pt x="23" y="64"/>
                  </a:lnTo>
                  <a:lnTo>
                    <a:pt x="23" y="6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3362913" y="2917032"/>
              <a:ext cx="67681" cy="95250"/>
            </a:xfrm>
            <a:custGeom>
              <a:avLst/>
              <a:gdLst>
                <a:gd name="T0" fmla="*/ 42 w 42"/>
                <a:gd name="T1" fmla="*/ 0 h 60"/>
                <a:gd name="T2" fmla="*/ 42 w 42"/>
                <a:gd name="T3" fmla="*/ 0 h 60"/>
                <a:gd name="T4" fmla="*/ 23 w 42"/>
                <a:gd name="T5" fmla="*/ 32 h 60"/>
                <a:gd name="T6" fmla="*/ 0 w 42"/>
                <a:gd name="T7" fmla="*/ 60 h 60"/>
                <a:gd name="T8" fmla="*/ 0 w 42"/>
                <a:gd name="T9" fmla="*/ 60 h 60"/>
                <a:gd name="T10" fmla="*/ 0 w 42"/>
                <a:gd name="T11" fmla="*/ 60 h 60"/>
                <a:gd name="T12" fmla="*/ 0 w 42"/>
                <a:gd name="T13" fmla="*/ 60 h 60"/>
                <a:gd name="T14" fmla="*/ 23 w 42"/>
                <a:gd name="T15" fmla="*/ 32 h 60"/>
                <a:gd name="T16" fmla="*/ 42 w 42"/>
                <a:gd name="T17" fmla="*/ 0 h 60"/>
                <a:gd name="T18" fmla="*/ 42 w 42"/>
                <a:gd name="T19" fmla="*/ 0 h 60"/>
                <a:gd name="T20" fmla="*/ 42 w 42"/>
                <a:gd name="T21" fmla="*/ 0 h 60"/>
                <a:gd name="T22" fmla="*/ 42 w 42"/>
                <a:gd name="T2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60">
                  <a:moveTo>
                    <a:pt x="42" y="0"/>
                  </a:moveTo>
                  <a:lnTo>
                    <a:pt x="42" y="0"/>
                  </a:lnTo>
                  <a:lnTo>
                    <a:pt x="23" y="3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3" y="3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3251723" y="4129882"/>
              <a:ext cx="222380" cy="103188"/>
            </a:xfrm>
            <a:custGeom>
              <a:avLst/>
              <a:gdLst>
                <a:gd name="T0" fmla="*/ 138 w 138"/>
                <a:gd name="T1" fmla="*/ 60 h 65"/>
                <a:gd name="T2" fmla="*/ 138 w 138"/>
                <a:gd name="T3" fmla="*/ 60 h 65"/>
                <a:gd name="T4" fmla="*/ 115 w 138"/>
                <a:gd name="T5" fmla="*/ 60 h 65"/>
                <a:gd name="T6" fmla="*/ 97 w 138"/>
                <a:gd name="T7" fmla="*/ 51 h 65"/>
                <a:gd name="T8" fmla="*/ 60 w 138"/>
                <a:gd name="T9" fmla="*/ 33 h 65"/>
                <a:gd name="T10" fmla="*/ 60 w 138"/>
                <a:gd name="T11" fmla="*/ 33 h 65"/>
                <a:gd name="T12" fmla="*/ 37 w 138"/>
                <a:gd name="T13" fmla="*/ 14 h 65"/>
                <a:gd name="T14" fmla="*/ 23 w 138"/>
                <a:gd name="T15" fmla="*/ 5 h 65"/>
                <a:gd name="T16" fmla="*/ 5 w 138"/>
                <a:gd name="T17" fmla="*/ 0 h 65"/>
                <a:gd name="T18" fmla="*/ 5 w 138"/>
                <a:gd name="T19" fmla="*/ 0 h 65"/>
                <a:gd name="T20" fmla="*/ 5 w 138"/>
                <a:gd name="T21" fmla="*/ 0 h 65"/>
                <a:gd name="T22" fmla="*/ 0 w 138"/>
                <a:gd name="T23" fmla="*/ 5 h 65"/>
                <a:gd name="T24" fmla="*/ 0 w 138"/>
                <a:gd name="T25" fmla="*/ 5 h 65"/>
                <a:gd name="T26" fmla="*/ 14 w 138"/>
                <a:gd name="T27" fmla="*/ 19 h 65"/>
                <a:gd name="T28" fmla="*/ 28 w 138"/>
                <a:gd name="T29" fmla="*/ 33 h 65"/>
                <a:gd name="T30" fmla="*/ 60 w 138"/>
                <a:gd name="T31" fmla="*/ 51 h 65"/>
                <a:gd name="T32" fmla="*/ 60 w 138"/>
                <a:gd name="T33" fmla="*/ 51 h 65"/>
                <a:gd name="T34" fmla="*/ 79 w 138"/>
                <a:gd name="T35" fmla="*/ 60 h 65"/>
                <a:gd name="T36" fmla="*/ 97 w 138"/>
                <a:gd name="T37" fmla="*/ 65 h 65"/>
                <a:gd name="T38" fmla="*/ 115 w 138"/>
                <a:gd name="T39" fmla="*/ 65 h 65"/>
                <a:gd name="T40" fmla="*/ 138 w 138"/>
                <a:gd name="T41" fmla="*/ 65 h 65"/>
                <a:gd name="T42" fmla="*/ 138 w 138"/>
                <a:gd name="T43" fmla="*/ 65 h 65"/>
                <a:gd name="T44" fmla="*/ 138 w 138"/>
                <a:gd name="T45" fmla="*/ 60 h 65"/>
                <a:gd name="T46" fmla="*/ 138 w 138"/>
                <a:gd name="T47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8" h="65">
                  <a:moveTo>
                    <a:pt x="138" y="60"/>
                  </a:moveTo>
                  <a:lnTo>
                    <a:pt x="138" y="60"/>
                  </a:lnTo>
                  <a:lnTo>
                    <a:pt x="115" y="60"/>
                  </a:lnTo>
                  <a:lnTo>
                    <a:pt x="97" y="51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37" y="14"/>
                  </a:lnTo>
                  <a:lnTo>
                    <a:pt x="23" y="5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4" y="19"/>
                  </a:lnTo>
                  <a:lnTo>
                    <a:pt x="28" y="33"/>
                  </a:lnTo>
                  <a:lnTo>
                    <a:pt x="60" y="51"/>
                  </a:lnTo>
                  <a:lnTo>
                    <a:pt x="60" y="51"/>
                  </a:lnTo>
                  <a:lnTo>
                    <a:pt x="79" y="60"/>
                  </a:lnTo>
                  <a:lnTo>
                    <a:pt x="97" y="65"/>
                  </a:lnTo>
                  <a:lnTo>
                    <a:pt x="115" y="65"/>
                  </a:lnTo>
                  <a:lnTo>
                    <a:pt x="138" y="65"/>
                  </a:lnTo>
                  <a:lnTo>
                    <a:pt x="138" y="65"/>
                  </a:lnTo>
                  <a:lnTo>
                    <a:pt x="138" y="60"/>
                  </a:lnTo>
                  <a:lnTo>
                    <a:pt x="138" y="6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1977067" y="1732757"/>
              <a:ext cx="80572" cy="30163"/>
            </a:xfrm>
            <a:custGeom>
              <a:avLst/>
              <a:gdLst>
                <a:gd name="T0" fmla="*/ 0 w 50"/>
                <a:gd name="T1" fmla="*/ 19 h 19"/>
                <a:gd name="T2" fmla="*/ 0 w 50"/>
                <a:gd name="T3" fmla="*/ 19 h 19"/>
                <a:gd name="T4" fmla="*/ 14 w 50"/>
                <a:gd name="T5" fmla="*/ 10 h 19"/>
                <a:gd name="T6" fmla="*/ 32 w 50"/>
                <a:gd name="T7" fmla="*/ 5 h 19"/>
                <a:gd name="T8" fmla="*/ 41 w 50"/>
                <a:gd name="T9" fmla="*/ 10 h 19"/>
                <a:gd name="T10" fmla="*/ 41 w 50"/>
                <a:gd name="T11" fmla="*/ 10 h 19"/>
                <a:gd name="T12" fmla="*/ 46 w 50"/>
                <a:gd name="T13" fmla="*/ 14 h 19"/>
                <a:gd name="T14" fmla="*/ 41 w 50"/>
                <a:gd name="T15" fmla="*/ 19 h 19"/>
                <a:gd name="T16" fmla="*/ 27 w 50"/>
                <a:gd name="T17" fmla="*/ 19 h 19"/>
                <a:gd name="T18" fmla="*/ 27 w 50"/>
                <a:gd name="T19" fmla="*/ 19 h 19"/>
                <a:gd name="T20" fmla="*/ 41 w 50"/>
                <a:gd name="T21" fmla="*/ 19 h 19"/>
                <a:gd name="T22" fmla="*/ 46 w 50"/>
                <a:gd name="T23" fmla="*/ 19 h 19"/>
                <a:gd name="T24" fmla="*/ 50 w 50"/>
                <a:gd name="T25" fmla="*/ 10 h 19"/>
                <a:gd name="T26" fmla="*/ 50 w 50"/>
                <a:gd name="T27" fmla="*/ 10 h 19"/>
                <a:gd name="T28" fmla="*/ 46 w 50"/>
                <a:gd name="T29" fmla="*/ 5 h 19"/>
                <a:gd name="T30" fmla="*/ 41 w 50"/>
                <a:gd name="T31" fmla="*/ 0 h 19"/>
                <a:gd name="T32" fmla="*/ 27 w 50"/>
                <a:gd name="T33" fmla="*/ 5 h 19"/>
                <a:gd name="T34" fmla="*/ 14 w 50"/>
                <a:gd name="T35" fmla="*/ 10 h 19"/>
                <a:gd name="T36" fmla="*/ 0 w 50"/>
                <a:gd name="T37" fmla="*/ 19 h 19"/>
                <a:gd name="T38" fmla="*/ 0 w 50"/>
                <a:gd name="T3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0" y="19"/>
                  </a:moveTo>
                  <a:lnTo>
                    <a:pt x="0" y="19"/>
                  </a:lnTo>
                  <a:lnTo>
                    <a:pt x="14" y="10"/>
                  </a:lnTo>
                  <a:lnTo>
                    <a:pt x="32" y="5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4"/>
                  </a:lnTo>
                  <a:lnTo>
                    <a:pt x="41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41" y="19"/>
                  </a:lnTo>
                  <a:lnTo>
                    <a:pt x="46" y="19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27" y="5"/>
                  </a:lnTo>
                  <a:lnTo>
                    <a:pt x="14" y="1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1902941" y="1710532"/>
              <a:ext cx="80572" cy="38100"/>
            </a:xfrm>
            <a:custGeom>
              <a:avLst/>
              <a:gdLst>
                <a:gd name="T0" fmla="*/ 0 w 50"/>
                <a:gd name="T1" fmla="*/ 24 h 24"/>
                <a:gd name="T2" fmla="*/ 0 w 50"/>
                <a:gd name="T3" fmla="*/ 24 h 24"/>
                <a:gd name="T4" fmla="*/ 18 w 50"/>
                <a:gd name="T5" fmla="*/ 14 h 24"/>
                <a:gd name="T6" fmla="*/ 32 w 50"/>
                <a:gd name="T7" fmla="*/ 10 h 24"/>
                <a:gd name="T8" fmla="*/ 41 w 50"/>
                <a:gd name="T9" fmla="*/ 10 h 24"/>
                <a:gd name="T10" fmla="*/ 41 w 50"/>
                <a:gd name="T11" fmla="*/ 10 h 24"/>
                <a:gd name="T12" fmla="*/ 46 w 50"/>
                <a:gd name="T13" fmla="*/ 14 h 24"/>
                <a:gd name="T14" fmla="*/ 41 w 50"/>
                <a:gd name="T15" fmla="*/ 19 h 24"/>
                <a:gd name="T16" fmla="*/ 32 w 50"/>
                <a:gd name="T17" fmla="*/ 24 h 24"/>
                <a:gd name="T18" fmla="*/ 32 w 50"/>
                <a:gd name="T19" fmla="*/ 24 h 24"/>
                <a:gd name="T20" fmla="*/ 41 w 50"/>
                <a:gd name="T21" fmla="*/ 19 h 24"/>
                <a:gd name="T22" fmla="*/ 50 w 50"/>
                <a:gd name="T23" fmla="*/ 14 h 24"/>
                <a:gd name="T24" fmla="*/ 50 w 50"/>
                <a:gd name="T25" fmla="*/ 10 h 24"/>
                <a:gd name="T26" fmla="*/ 50 w 50"/>
                <a:gd name="T27" fmla="*/ 10 h 24"/>
                <a:gd name="T28" fmla="*/ 46 w 50"/>
                <a:gd name="T29" fmla="*/ 5 h 24"/>
                <a:gd name="T30" fmla="*/ 41 w 50"/>
                <a:gd name="T31" fmla="*/ 0 h 24"/>
                <a:gd name="T32" fmla="*/ 27 w 50"/>
                <a:gd name="T33" fmla="*/ 5 h 24"/>
                <a:gd name="T34" fmla="*/ 13 w 50"/>
                <a:gd name="T35" fmla="*/ 14 h 24"/>
                <a:gd name="T36" fmla="*/ 0 w 50"/>
                <a:gd name="T37" fmla="*/ 24 h 24"/>
                <a:gd name="T38" fmla="*/ 0 w 50"/>
                <a:gd name="T3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24">
                  <a:moveTo>
                    <a:pt x="0" y="24"/>
                  </a:moveTo>
                  <a:lnTo>
                    <a:pt x="0" y="24"/>
                  </a:lnTo>
                  <a:lnTo>
                    <a:pt x="18" y="14"/>
                  </a:lnTo>
                  <a:lnTo>
                    <a:pt x="32" y="10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4"/>
                  </a:lnTo>
                  <a:lnTo>
                    <a:pt x="41" y="19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41" y="19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27" y="5"/>
                  </a:lnTo>
                  <a:lnTo>
                    <a:pt x="13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2800517" y="2156619"/>
              <a:ext cx="222380" cy="241300"/>
            </a:xfrm>
            <a:custGeom>
              <a:avLst/>
              <a:gdLst>
                <a:gd name="T0" fmla="*/ 138 w 138"/>
                <a:gd name="T1" fmla="*/ 0 h 152"/>
                <a:gd name="T2" fmla="*/ 138 w 138"/>
                <a:gd name="T3" fmla="*/ 0 h 152"/>
                <a:gd name="T4" fmla="*/ 110 w 138"/>
                <a:gd name="T5" fmla="*/ 5 h 152"/>
                <a:gd name="T6" fmla="*/ 87 w 138"/>
                <a:gd name="T7" fmla="*/ 14 h 152"/>
                <a:gd name="T8" fmla="*/ 59 w 138"/>
                <a:gd name="T9" fmla="*/ 28 h 152"/>
                <a:gd name="T10" fmla="*/ 36 w 138"/>
                <a:gd name="T11" fmla="*/ 46 h 152"/>
                <a:gd name="T12" fmla="*/ 13 w 138"/>
                <a:gd name="T13" fmla="*/ 74 h 152"/>
                <a:gd name="T14" fmla="*/ 4 w 138"/>
                <a:gd name="T15" fmla="*/ 88 h 152"/>
                <a:gd name="T16" fmla="*/ 0 w 138"/>
                <a:gd name="T17" fmla="*/ 106 h 152"/>
                <a:gd name="T18" fmla="*/ 0 w 138"/>
                <a:gd name="T19" fmla="*/ 129 h 152"/>
                <a:gd name="T20" fmla="*/ 0 w 138"/>
                <a:gd name="T21" fmla="*/ 152 h 152"/>
                <a:gd name="T22" fmla="*/ 0 w 138"/>
                <a:gd name="T23" fmla="*/ 152 h 152"/>
                <a:gd name="T24" fmla="*/ 18 w 138"/>
                <a:gd name="T25" fmla="*/ 152 h 152"/>
                <a:gd name="T26" fmla="*/ 32 w 138"/>
                <a:gd name="T27" fmla="*/ 148 h 152"/>
                <a:gd name="T28" fmla="*/ 55 w 138"/>
                <a:gd name="T29" fmla="*/ 138 h 152"/>
                <a:gd name="T30" fmla="*/ 78 w 138"/>
                <a:gd name="T31" fmla="*/ 120 h 152"/>
                <a:gd name="T32" fmla="*/ 101 w 138"/>
                <a:gd name="T33" fmla="*/ 92 h 152"/>
                <a:gd name="T34" fmla="*/ 119 w 138"/>
                <a:gd name="T35" fmla="*/ 51 h 152"/>
                <a:gd name="T36" fmla="*/ 138 w 138"/>
                <a:gd name="T37" fmla="*/ 0 h 152"/>
                <a:gd name="T38" fmla="*/ 138 w 138"/>
                <a:gd name="T3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52">
                  <a:moveTo>
                    <a:pt x="138" y="0"/>
                  </a:moveTo>
                  <a:lnTo>
                    <a:pt x="138" y="0"/>
                  </a:lnTo>
                  <a:lnTo>
                    <a:pt x="110" y="5"/>
                  </a:lnTo>
                  <a:lnTo>
                    <a:pt x="87" y="14"/>
                  </a:lnTo>
                  <a:lnTo>
                    <a:pt x="59" y="28"/>
                  </a:lnTo>
                  <a:lnTo>
                    <a:pt x="36" y="46"/>
                  </a:lnTo>
                  <a:lnTo>
                    <a:pt x="13" y="74"/>
                  </a:lnTo>
                  <a:lnTo>
                    <a:pt x="4" y="88"/>
                  </a:lnTo>
                  <a:lnTo>
                    <a:pt x="0" y="106"/>
                  </a:lnTo>
                  <a:lnTo>
                    <a:pt x="0" y="129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18" y="152"/>
                  </a:lnTo>
                  <a:lnTo>
                    <a:pt x="32" y="148"/>
                  </a:lnTo>
                  <a:lnTo>
                    <a:pt x="55" y="138"/>
                  </a:lnTo>
                  <a:lnTo>
                    <a:pt x="78" y="120"/>
                  </a:lnTo>
                  <a:lnTo>
                    <a:pt x="101" y="92"/>
                  </a:lnTo>
                  <a:lnTo>
                    <a:pt x="119" y="51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2911707" y="2361407"/>
              <a:ext cx="177259" cy="66675"/>
            </a:xfrm>
            <a:custGeom>
              <a:avLst/>
              <a:gdLst>
                <a:gd name="T0" fmla="*/ 0 w 110"/>
                <a:gd name="T1" fmla="*/ 23 h 42"/>
                <a:gd name="T2" fmla="*/ 0 w 110"/>
                <a:gd name="T3" fmla="*/ 23 h 42"/>
                <a:gd name="T4" fmla="*/ 9 w 110"/>
                <a:gd name="T5" fmla="*/ 19 h 42"/>
                <a:gd name="T6" fmla="*/ 27 w 110"/>
                <a:gd name="T7" fmla="*/ 5 h 42"/>
                <a:gd name="T8" fmla="*/ 41 w 110"/>
                <a:gd name="T9" fmla="*/ 0 h 42"/>
                <a:gd name="T10" fmla="*/ 64 w 110"/>
                <a:gd name="T11" fmla="*/ 0 h 42"/>
                <a:gd name="T12" fmla="*/ 82 w 110"/>
                <a:gd name="T13" fmla="*/ 5 h 42"/>
                <a:gd name="T14" fmla="*/ 110 w 110"/>
                <a:gd name="T15" fmla="*/ 19 h 42"/>
                <a:gd name="T16" fmla="*/ 110 w 110"/>
                <a:gd name="T17" fmla="*/ 19 h 42"/>
                <a:gd name="T18" fmla="*/ 101 w 110"/>
                <a:gd name="T19" fmla="*/ 28 h 42"/>
                <a:gd name="T20" fmla="*/ 78 w 110"/>
                <a:gd name="T21" fmla="*/ 37 h 42"/>
                <a:gd name="T22" fmla="*/ 59 w 110"/>
                <a:gd name="T23" fmla="*/ 42 h 42"/>
                <a:gd name="T24" fmla="*/ 41 w 110"/>
                <a:gd name="T25" fmla="*/ 42 h 42"/>
                <a:gd name="T26" fmla="*/ 23 w 110"/>
                <a:gd name="T27" fmla="*/ 37 h 42"/>
                <a:gd name="T28" fmla="*/ 0 w 110"/>
                <a:gd name="T29" fmla="*/ 23 h 42"/>
                <a:gd name="T30" fmla="*/ 0 w 110"/>
                <a:gd name="T31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0" h="42">
                  <a:moveTo>
                    <a:pt x="0" y="23"/>
                  </a:moveTo>
                  <a:lnTo>
                    <a:pt x="0" y="23"/>
                  </a:lnTo>
                  <a:lnTo>
                    <a:pt x="9" y="19"/>
                  </a:lnTo>
                  <a:lnTo>
                    <a:pt x="27" y="5"/>
                  </a:lnTo>
                  <a:lnTo>
                    <a:pt x="41" y="0"/>
                  </a:lnTo>
                  <a:lnTo>
                    <a:pt x="64" y="0"/>
                  </a:lnTo>
                  <a:lnTo>
                    <a:pt x="82" y="5"/>
                  </a:lnTo>
                  <a:lnTo>
                    <a:pt x="110" y="19"/>
                  </a:lnTo>
                  <a:lnTo>
                    <a:pt x="110" y="19"/>
                  </a:lnTo>
                  <a:lnTo>
                    <a:pt x="101" y="28"/>
                  </a:lnTo>
                  <a:lnTo>
                    <a:pt x="78" y="37"/>
                  </a:lnTo>
                  <a:lnTo>
                    <a:pt x="59" y="42"/>
                  </a:lnTo>
                  <a:lnTo>
                    <a:pt x="41" y="42"/>
                  </a:lnTo>
                  <a:lnTo>
                    <a:pt x="23" y="37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2726391" y="2420144"/>
              <a:ext cx="222380" cy="168275"/>
            </a:xfrm>
            <a:custGeom>
              <a:avLst/>
              <a:gdLst>
                <a:gd name="T0" fmla="*/ 0 w 138"/>
                <a:gd name="T1" fmla="*/ 5 h 106"/>
                <a:gd name="T2" fmla="*/ 0 w 138"/>
                <a:gd name="T3" fmla="*/ 5 h 106"/>
                <a:gd name="T4" fmla="*/ 18 w 138"/>
                <a:gd name="T5" fmla="*/ 0 h 106"/>
                <a:gd name="T6" fmla="*/ 36 w 138"/>
                <a:gd name="T7" fmla="*/ 5 h 106"/>
                <a:gd name="T8" fmla="*/ 59 w 138"/>
                <a:gd name="T9" fmla="*/ 9 h 106"/>
                <a:gd name="T10" fmla="*/ 82 w 138"/>
                <a:gd name="T11" fmla="*/ 18 h 106"/>
                <a:gd name="T12" fmla="*/ 105 w 138"/>
                <a:gd name="T13" fmla="*/ 37 h 106"/>
                <a:gd name="T14" fmla="*/ 124 w 138"/>
                <a:gd name="T15" fmla="*/ 64 h 106"/>
                <a:gd name="T16" fmla="*/ 133 w 138"/>
                <a:gd name="T17" fmla="*/ 83 h 106"/>
                <a:gd name="T18" fmla="*/ 138 w 138"/>
                <a:gd name="T19" fmla="*/ 106 h 106"/>
                <a:gd name="T20" fmla="*/ 138 w 138"/>
                <a:gd name="T21" fmla="*/ 106 h 106"/>
                <a:gd name="T22" fmla="*/ 119 w 138"/>
                <a:gd name="T23" fmla="*/ 106 h 106"/>
                <a:gd name="T24" fmla="*/ 101 w 138"/>
                <a:gd name="T25" fmla="*/ 101 h 106"/>
                <a:gd name="T26" fmla="*/ 78 w 138"/>
                <a:gd name="T27" fmla="*/ 97 h 106"/>
                <a:gd name="T28" fmla="*/ 55 w 138"/>
                <a:gd name="T29" fmla="*/ 83 h 106"/>
                <a:gd name="T30" fmla="*/ 32 w 138"/>
                <a:gd name="T31" fmla="*/ 64 h 106"/>
                <a:gd name="T32" fmla="*/ 13 w 138"/>
                <a:gd name="T33" fmla="*/ 37 h 106"/>
                <a:gd name="T34" fmla="*/ 0 w 138"/>
                <a:gd name="T35" fmla="*/ 5 h 106"/>
                <a:gd name="T36" fmla="*/ 0 w 138"/>
                <a:gd name="T37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8" h="106">
                  <a:moveTo>
                    <a:pt x="0" y="5"/>
                  </a:moveTo>
                  <a:lnTo>
                    <a:pt x="0" y="5"/>
                  </a:lnTo>
                  <a:lnTo>
                    <a:pt x="18" y="0"/>
                  </a:lnTo>
                  <a:lnTo>
                    <a:pt x="36" y="5"/>
                  </a:lnTo>
                  <a:lnTo>
                    <a:pt x="59" y="9"/>
                  </a:lnTo>
                  <a:lnTo>
                    <a:pt x="82" y="18"/>
                  </a:lnTo>
                  <a:lnTo>
                    <a:pt x="105" y="37"/>
                  </a:lnTo>
                  <a:lnTo>
                    <a:pt x="124" y="64"/>
                  </a:lnTo>
                  <a:lnTo>
                    <a:pt x="133" y="83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19" y="106"/>
                  </a:lnTo>
                  <a:lnTo>
                    <a:pt x="101" y="101"/>
                  </a:lnTo>
                  <a:lnTo>
                    <a:pt x="78" y="97"/>
                  </a:lnTo>
                  <a:lnTo>
                    <a:pt x="55" y="83"/>
                  </a:lnTo>
                  <a:lnTo>
                    <a:pt x="32" y="64"/>
                  </a:lnTo>
                  <a:lnTo>
                    <a:pt x="13" y="37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3319404" y="2653507"/>
              <a:ext cx="191762" cy="344488"/>
            </a:xfrm>
            <a:custGeom>
              <a:avLst/>
              <a:gdLst>
                <a:gd name="T0" fmla="*/ 9 w 119"/>
                <a:gd name="T1" fmla="*/ 0 h 217"/>
                <a:gd name="T2" fmla="*/ 9 w 119"/>
                <a:gd name="T3" fmla="*/ 0 h 217"/>
                <a:gd name="T4" fmla="*/ 4 w 119"/>
                <a:gd name="T5" fmla="*/ 28 h 217"/>
                <a:gd name="T6" fmla="*/ 0 w 119"/>
                <a:gd name="T7" fmla="*/ 60 h 217"/>
                <a:gd name="T8" fmla="*/ 4 w 119"/>
                <a:gd name="T9" fmla="*/ 92 h 217"/>
                <a:gd name="T10" fmla="*/ 14 w 119"/>
                <a:gd name="T11" fmla="*/ 129 h 217"/>
                <a:gd name="T12" fmla="*/ 23 w 119"/>
                <a:gd name="T13" fmla="*/ 148 h 217"/>
                <a:gd name="T14" fmla="*/ 32 w 119"/>
                <a:gd name="T15" fmla="*/ 166 h 217"/>
                <a:gd name="T16" fmla="*/ 46 w 119"/>
                <a:gd name="T17" fmla="*/ 180 h 217"/>
                <a:gd name="T18" fmla="*/ 64 w 119"/>
                <a:gd name="T19" fmla="*/ 194 h 217"/>
                <a:gd name="T20" fmla="*/ 87 w 119"/>
                <a:gd name="T21" fmla="*/ 208 h 217"/>
                <a:gd name="T22" fmla="*/ 110 w 119"/>
                <a:gd name="T23" fmla="*/ 217 h 217"/>
                <a:gd name="T24" fmla="*/ 110 w 119"/>
                <a:gd name="T25" fmla="*/ 217 h 217"/>
                <a:gd name="T26" fmla="*/ 119 w 119"/>
                <a:gd name="T27" fmla="*/ 198 h 217"/>
                <a:gd name="T28" fmla="*/ 119 w 119"/>
                <a:gd name="T29" fmla="*/ 180 h 217"/>
                <a:gd name="T30" fmla="*/ 119 w 119"/>
                <a:gd name="T31" fmla="*/ 152 h 217"/>
                <a:gd name="T32" fmla="*/ 110 w 119"/>
                <a:gd name="T33" fmla="*/ 120 h 217"/>
                <a:gd name="T34" fmla="*/ 92 w 119"/>
                <a:gd name="T35" fmla="*/ 83 h 217"/>
                <a:gd name="T36" fmla="*/ 60 w 119"/>
                <a:gd name="T37" fmla="*/ 42 h 217"/>
                <a:gd name="T38" fmla="*/ 37 w 119"/>
                <a:gd name="T39" fmla="*/ 23 h 217"/>
                <a:gd name="T40" fmla="*/ 9 w 119"/>
                <a:gd name="T41" fmla="*/ 0 h 217"/>
                <a:gd name="T42" fmla="*/ 9 w 119"/>
                <a:gd name="T4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9" h="217">
                  <a:moveTo>
                    <a:pt x="9" y="0"/>
                  </a:moveTo>
                  <a:lnTo>
                    <a:pt x="9" y="0"/>
                  </a:lnTo>
                  <a:lnTo>
                    <a:pt x="4" y="28"/>
                  </a:lnTo>
                  <a:lnTo>
                    <a:pt x="0" y="60"/>
                  </a:lnTo>
                  <a:lnTo>
                    <a:pt x="4" y="92"/>
                  </a:lnTo>
                  <a:lnTo>
                    <a:pt x="14" y="129"/>
                  </a:lnTo>
                  <a:lnTo>
                    <a:pt x="23" y="148"/>
                  </a:lnTo>
                  <a:lnTo>
                    <a:pt x="32" y="166"/>
                  </a:lnTo>
                  <a:lnTo>
                    <a:pt x="46" y="180"/>
                  </a:lnTo>
                  <a:lnTo>
                    <a:pt x="64" y="194"/>
                  </a:lnTo>
                  <a:lnTo>
                    <a:pt x="87" y="208"/>
                  </a:lnTo>
                  <a:lnTo>
                    <a:pt x="110" y="217"/>
                  </a:lnTo>
                  <a:lnTo>
                    <a:pt x="110" y="217"/>
                  </a:lnTo>
                  <a:lnTo>
                    <a:pt x="119" y="198"/>
                  </a:lnTo>
                  <a:lnTo>
                    <a:pt x="119" y="180"/>
                  </a:lnTo>
                  <a:lnTo>
                    <a:pt x="119" y="152"/>
                  </a:lnTo>
                  <a:lnTo>
                    <a:pt x="110" y="120"/>
                  </a:lnTo>
                  <a:lnTo>
                    <a:pt x="92" y="83"/>
                  </a:lnTo>
                  <a:lnTo>
                    <a:pt x="60" y="42"/>
                  </a:lnTo>
                  <a:lnTo>
                    <a:pt x="37" y="23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3533727" y="2683669"/>
              <a:ext cx="96687" cy="196850"/>
            </a:xfrm>
            <a:custGeom>
              <a:avLst/>
              <a:gdLst>
                <a:gd name="T0" fmla="*/ 9 w 60"/>
                <a:gd name="T1" fmla="*/ 124 h 124"/>
                <a:gd name="T2" fmla="*/ 9 w 60"/>
                <a:gd name="T3" fmla="*/ 124 h 124"/>
                <a:gd name="T4" fmla="*/ 5 w 60"/>
                <a:gd name="T5" fmla="*/ 110 h 124"/>
                <a:gd name="T6" fmla="*/ 5 w 60"/>
                <a:gd name="T7" fmla="*/ 101 h 124"/>
                <a:gd name="T8" fmla="*/ 0 w 60"/>
                <a:gd name="T9" fmla="*/ 83 h 124"/>
                <a:gd name="T10" fmla="*/ 5 w 60"/>
                <a:gd name="T11" fmla="*/ 64 h 124"/>
                <a:gd name="T12" fmla="*/ 14 w 60"/>
                <a:gd name="T13" fmla="*/ 46 h 124"/>
                <a:gd name="T14" fmla="*/ 28 w 60"/>
                <a:gd name="T15" fmla="*/ 23 h 124"/>
                <a:gd name="T16" fmla="*/ 56 w 60"/>
                <a:gd name="T17" fmla="*/ 0 h 124"/>
                <a:gd name="T18" fmla="*/ 56 w 60"/>
                <a:gd name="T19" fmla="*/ 0 h 124"/>
                <a:gd name="T20" fmla="*/ 60 w 60"/>
                <a:gd name="T21" fmla="*/ 14 h 124"/>
                <a:gd name="T22" fmla="*/ 60 w 60"/>
                <a:gd name="T23" fmla="*/ 46 h 124"/>
                <a:gd name="T24" fmla="*/ 56 w 60"/>
                <a:gd name="T25" fmla="*/ 64 h 124"/>
                <a:gd name="T26" fmla="*/ 46 w 60"/>
                <a:gd name="T27" fmla="*/ 83 h 124"/>
                <a:gd name="T28" fmla="*/ 32 w 60"/>
                <a:gd name="T29" fmla="*/ 106 h 124"/>
                <a:gd name="T30" fmla="*/ 9 w 60"/>
                <a:gd name="T31" fmla="*/ 124 h 124"/>
                <a:gd name="T32" fmla="*/ 9 w 60"/>
                <a:gd name="T33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24">
                  <a:moveTo>
                    <a:pt x="9" y="124"/>
                  </a:moveTo>
                  <a:lnTo>
                    <a:pt x="9" y="124"/>
                  </a:lnTo>
                  <a:lnTo>
                    <a:pt x="5" y="110"/>
                  </a:lnTo>
                  <a:lnTo>
                    <a:pt x="5" y="101"/>
                  </a:lnTo>
                  <a:lnTo>
                    <a:pt x="0" y="83"/>
                  </a:lnTo>
                  <a:lnTo>
                    <a:pt x="5" y="64"/>
                  </a:lnTo>
                  <a:lnTo>
                    <a:pt x="14" y="46"/>
                  </a:lnTo>
                  <a:lnTo>
                    <a:pt x="28" y="23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0" y="14"/>
                  </a:lnTo>
                  <a:lnTo>
                    <a:pt x="60" y="46"/>
                  </a:lnTo>
                  <a:lnTo>
                    <a:pt x="56" y="64"/>
                  </a:lnTo>
                  <a:lnTo>
                    <a:pt x="46" y="83"/>
                  </a:lnTo>
                  <a:lnTo>
                    <a:pt x="32" y="106"/>
                  </a:lnTo>
                  <a:lnTo>
                    <a:pt x="9" y="124"/>
                  </a:lnTo>
                  <a:lnTo>
                    <a:pt x="9" y="1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3496663" y="2917032"/>
              <a:ext cx="282003" cy="176213"/>
            </a:xfrm>
            <a:custGeom>
              <a:avLst/>
              <a:gdLst>
                <a:gd name="T0" fmla="*/ 0 w 175"/>
                <a:gd name="T1" fmla="*/ 111 h 111"/>
                <a:gd name="T2" fmla="*/ 0 w 175"/>
                <a:gd name="T3" fmla="*/ 111 h 111"/>
                <a:gd name="T4" fmla="*/ 5 w 175"/>
                <a:gd name="T5" fmla="*/ 88 h 111"/>
                <a:gd name="T6" fmla="*/ 19 w 175"/>
                <a:gd name="T7" fmla="*/ 69 h 111"/>
                <a:gd name="T8" fmla="*/ 32 w 175"/>
                <a:gd name="T9" fmla="*/ 46 h 111"/>
                <a:gd name="T10" fmla="*/ 55 w 175"/>
                <a:gd name="T11" fmla="*/ 23 h 111"/>
                <a:gd name="T12" fmla="*/ 83 w 175"/>
                <a:gd name="T13" fmla="*/ 9 h 111"/>
                <a:gd name="T14" fmla="*/ 102 w 175"/>
                <a:gd name="T15" fmla="*/ 0 h 111"/>
                <a:gd name="T16" fmla="*/ 125 w 175"/>
                <a:gd name="T17" fmla="*/ 0 h 111"/>
                <a:gd name="T18" fmla="*/ 148 w 175"/>
                <a:gd name="T19" fmla="*/ 0 h 111"/>
                <a:gd name="T20" fmla="*/ 175 w 175"/>
                <a:gd name="T21" fmla="*/ 5 h 111"/>
                <a:gd name="T22" fmla="*/ 175 w 175"/>
                <a:gd name="T23" fmla="*/ 5 h 111"/>
                <a:gd name="T24" fmla="*/ 166 w 175"/>
                <a:gd name="T25" fmla="*/ 23 h 111"/>
                <a:gd name="T26" fmla="*/ 152 w 175"/>
                <a:gd name="T27" fmla="*/ 42 h 111"/>
                <a:gd name="T28" fmla="*/ 134 w 175"/>
                <a:gd name="T29" fmla="*/ 60 h 111"/>
                <a:gd name="T30" fmla="*/ 111 w 175"/>
                <a:gd name="T31" fmla="*/ 83 h 111"/>
                <a:gd name="T32" fmla="*/ 83 w 175"/>
                <a:gd name="T33" fmla="*/ 101 h 111"/>
                <a:gd name="T34" fmla="*/ 46 w 175"/>
                <a:gd name="T35" fmla="*/ 111 h 111"/>
                <a:gd name="T36" fmla="*/ 23 w 175"/>
                <a:gd name="T37" fmla="*/ 111 h 111"/>
                <a:gd name="T38" fmla="*/ 0 w 175"/>
                <a:gd name="T39" fmla="*/ 111 h 111"/>
                <a:gd name="T40" fmla="*/ 0 w 175"/>
                <a:gd name="T41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5" h="111">
                  <a:moveTo>
                    <a:pt x="0" y="111"/>
                  </a:moveTo>
                  <a:lnTo>
                    <a:pt x="0" y="111"/>
                  </a:lnTo>
                  <a:lnTo>
                    <a:pt x="5" y="88"/>
                  </a:lnTo>
                  <a:lnTo>
                    <a:pt x="19" y="69"/>
                  </a:lnTo>
                  <a:lnTo>
                    <a:pt x="32" y="46"/>
                  </a:lnTo>
                  <a:lnTo>
                    <a:pt x="55" y="23"/>
                  </a:lnTo>
                  <a:lnTo>
                    <a:pt x="83" y="9"/>
                  </a:lnTo>
                  <a:lnTo>
                    <a:pt x="102" y="0"/>
                  </a:lnTo>
                  <a:lnTo>
                    <a:pt x="125" y="0"/>
                  </a:lnTo>
                  <a:lnTo>
                    <a:pt x="148" y="0"/>
                  </a:lnTo>
                  <a:lnTo>
                    <a:pt x="175" y="5"/>
                  </a:lnTo>
                  <a:lnTo>
                    <a:pt x="175" y="5"/>
                  </a:lnTo>
                  <a:lnTo>
                    <a:pt x="166" y="23"/>
                  </a:lnTo>
                  <a:lnTo>
                    <a:pt x="152" y="42"/>
                  </a:lnTo>
                  <a:lnTo>
                    <a:pt x="134" y="60"/>
                  </a:lnTo>
                  <a:lnTo>
                    <a:pt x="111" y="83"/>
                  </a:lnTo>
                  <a:lnTo>
                    <a:pt x="83" y="101"/>
                  </a:lnTo>
                  <a:lnTo>
                    <a:pt x="46" y="111"/>
                  </a:lnTo>
                  <a:lnTo>
                    <a:pt x="23" y="111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1732127" y="2172494"/>
              <a:ext cx="170814" cy="365125"/>
            </a:xfrm>
            <a:custGeom>
              <a:avLst/>
              <a:gdLst>
                <a:gd name="T0" fmla="*/ 27 w 106"/>
                <a:gd name="T1" fmla="*/ 0 h 230"/>
                <a:gd name="T2" fmla="*/ 27 w 106"/>
                <a:gd name="T3" fmla="*/ 0 h 230"/>
                <a:gd name="T4" fmla="*/ 14 w 106"/>
                <a:gd name="T5" fmla="*/ 23 h 230"/>
                <a:gd name="T6" fmla="*/ 9 w 106"/>
                <a:gd name="T7" fmla="*/ 50 h 230"/>
                <a:gd name="T8" fmla="*/ 0 w 106"/>
                <a:gd name="T9" fmla="*/ 87 h 230"/>
                <a:gd name="T10" fmla="*/ 4 w 106"/>
                <a:gd name="T11" fmla="*/ 124 h 230"/>
                <a:gd name="T12" fmla="*/ 9 w 106"/>
                <a:gd name="T13" fmla="*/ 142 h 230"/>
                <a:gd name="T14" fmla="*/ 14 w 106"/>
                <a:gd name="T15" fmla="*/ 165 h 230"/>
                <a:gd name="T16" fmla="*/ 23 w 106"/>
                <a:gd name="T17" fmla="*/ 184 h 230"/>
                <a:gd name="T18" fmla="*/ 41 w 106"/>
                <a:gd name="T19" fmla="*/ 197 h 230"/>
                <a:gd name="T20" fmla="*/ 60 w 106"/>
                <a:gd name="T21" fmla="*/ 216 h 230"/>
                <a:gd name="T22" fmla="*/ 83 w 106"/>
                <a:gd name="T23" fmla="*/ 230 h 230"/>
                <a:gd name="T24" fmla="*/ 83 w 106"/>
                <a:gd name="T25" fmla="*/ 230 h 230"/>
                <a:gd name="T26" fmla="*/ 92 w 106"/>
                <a:gd name="T27" fmla="*/ 216 h 230"/>
                <a:gd name="T28" fmla="*/ 101 w 106"/>
                <a:gd name="T29" fmla="*/ 193 h 230"/>
                <a:gd name="T30" fmla="*/ 106 w 106"/>
                <a:gd name="T31" fmla="*/ 170 h 230"/>
                <a:gd name="T32" fmla="*/ 101 w 106"/>
                <a:gd name="T33" fmla="*/ 133 h 230"/>
                <a:gd name="T34" fmla="*/ 92 w 106"/>
                <a:gd name="T35" fmla="*/ 96 h 230"/>
                <a:gd name="T36" fmla="*/ 69 w 106"/>
                <a:gd name="T37" fmla="*/ 50 h 230"/>
                <a:gd name="T38" fmla="*/ 50 w 106"/>
                <a:gd name="T39" fmla="*/ 23 h 230"/>
                <a:gd name="T40" fmla="*/ 27 w 106"/>
                <a:gd name="T41" fmla="*/ 0 h 230"/>
                <a:gd name="T42" fmla="*/ 27 w 106"/>
                <a:gd name="T43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230">
                  <a:moveTo>
                    <a:pt x="27" y="0"/>
                  </a:moveTo>
                  <a:lnTo>
                    <a:pt x="27" y="0"/>
                  </a:lnTo>
                  <a:lnTo>
                    <a:pt x="14" y="23"/>
                  </a:lnTo>
                  <a:lnTo>
                    <a:pt x="9" y="50"/>
                  </a:lnTo>
                  <a:lnTo>
                    <a:pt x="0" y="87"/>
                  </a:lnTo>
                  <a:lnTo>
                    <a:pt x="4" y="124"/>
                  </a:lnTo>
                  <a:lnTo>
                    <a:pt x="9" y="142"/>
                  </a:lnTo>
                  <a:lnTo>
                    <a:pt x="14" y="165"/>
                  </a:lnTo>
                  <a:lnTo>
                    <a:pt x="23" y="184"/>
                  </a:lnTo>
                  <a:lnTo>
                    <a:pt x="41" y="197"/>
                  </a:lnTo>
                  <a:lnTo>
                    <a:pt x="60" y="216"/>
                  </a:lnTo>
                  <a:lnTo>
                    <a:pt x="83" y="230"/>
                  </a:lnTo>
                  <a:lnTo>
                    <a:pt x="83" y="230"/>
                  </a:lnTo>
                  <a:lnTo>
                    <a:pt x="92" y="216"/>
                  </a:lnTo>
                  <a:lnTo>
                    <a:pt x="101" y="193"/>
                  </a:lnTo>
                  <a:lnTo>
                    <a:pt x="106" y="170"/>
                  </a:lnTo>
                  <a:lnTo>
                    <a:pt x="101" y="133"/>
                  </a:lnTo>
                  <a:lnTo>
                    <a:pt x="92" y="96"/>
                  </a:lnTo>
                  <a:lnTo>
                    <a:pt x="69" y="50"/>
                  </a:lnTo>
                  <a:lnTo>
                    <a:pt x="50" y="23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1931947" y="2259807"/>
              <a:ext cx="125693" cy="174625"/>
            </a:xfrm>
            <a:custGeom>
              <a:avLst/>
              <a:gdLst>
                <a:gd name="T0" fmla="*/ 5 w 78"/>
                <a:gd name="T1" fmla="*/ 110 h 110"/>
                <a:gd name="T2" fmla="*/ 5 w 78"/>
                <a:gd name="T3" fmla="*/ 110 h 110"/>
                <a:gd name="T4" fmla="*/ 5 w 78"/>
                <a:gd name="T5" fmla="*/ 96 h 110"/>
                <a:gd name="T6" fmla="*/ 0 w 78"/>
                <a:gd name="T7" fmla="*/ 87 h 110"/>
                <a:gd name="T8" fmla="*/ 5 w 78"/>
                <a:gd name="T9" fmla="*/ 69 h 110"/>
                <a:gd name="T10" fmla="*/ 9 w 78"/>
                <a:gd name="T11" fmla="*/ 55 h 110"/>
                <a:gd name="T12" fmla="*/ 23 w 78"/>
                <a:gd name="T13" fmla="*/ 37 h 110"/>
                <a:gd name="T14" fmla="*/ 46 w 78"/>
                <a:gd name="T15" fmla="*/ 18 h 110"/>
                <a:gd name="T16" fmla="*/ 78 w 78"/>
                <a:gd name="T17" fmla="*/ 0 h 110"/>
                <a:gd name="T18" fmla="*/ 78 w 78"/>
                <a:gd name="T19" fmla="*/ 0 h 110"/>
                <a:gd name="T20" fmla="*/ 78 w 78"/>
                <a:gd name="T21" fmla="*/ 14 h 110"/>
                <a:gd name="T22" fmla="*/ 69 w 78"/>
                <a:gd name="T23" fmla="*/ 46 h 110"/>
                <a:gd name="T24" fmla="*/ 65 w 78"/>
                <a:gd name="T25" fmla="*/ 64 h 110"/>
                <a:gd name="T26" fmla="*/ 51 w 78"/>
                <a:gd name="T27" fmla="*/ 83 h 110"/>
                <a:gd name="T28" fmla="*/ 32 w 78"/>
                <a:gd name="T29" fmla="*/ 96 h 110"/>
                <a:gd name="T30" fmla="*/ 5 w 78"/>
                <a:gd name="T31" fmla="*/ 110 h 110"/>
                <a:gd name="T32" fmla="*/ 5 w 78"/>
                <a:gd name="T3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110">
                  <a:moveTo>
                    <a:pt x="5" y="110"/>
                  </a:moveTo>
                  <a:lnTo>
                    <a:pt x="5" y="110"/>
                  </a:lnTo>
                  <a:lnTo>
                    <a:pt x="5" y="96"/>
                  </a:lnTo>
                  <a:lnTo>
                    <a:pt x="0" y="87"/>
                  </a:lnTo>
                  <a:lnTo>
                    <a:pt x="5" y="69"/>
                  </a:lnTo>
                  <a:lnTo>
                    <a:pt x="9" y="55"/>
                  </a:lnTo>
                  <a:lnTo>
                    <a:pt x="23" y="37"/>
                  </a:lnTo>
                  <a:lnTo>
                    <a:pt x="46" y="18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8" y="14"/>
                  </a:lnTo>
                  <a:lnTo>
                    <a:pt x="69" y="46"/>
                  </a:lnTo>
                  <a:lnTo>
                    <a:pt x="65" y="64"/>
                  </a:lnTo>
                  <a:lnTo>
                    <a:pt x="51" y="83"/>
                  </a:lnTo>
                  <a:lnTo>
                    <a:pt x="32" y="96"/>
                  </a:lnTo>
                  <a:lnTo>
                    <a:pt x="5" y="110"/>
                  </a:lnTo>
                  <a:lnTo>
                    <a:pt x="5" y="11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1835260" y="2501107"/>
              <a:ext cx="312621" cy="146050"/>
            </a:xfrm>
            <a:custGeom>
              <a:avLst/>
              <a:gdLst>
                <a:gd name="T0" fmla="*/ 0 w 194"/>
                <a:gd name="T1" fmla="*/ 83 h 92"/>
                <a:gd name="T2" fmla="*/ 0 w 194"/>
                <a:gd name="T3" fmla="*/ 83 h 92"/>
                <a:gd name="T4" fmla="*/ 14 w 194"/>
                <a:gd name="T5" fmla="*/ 64 h 92"/>
                <a:gd name="T6" fmla="*/ 28 w 194"/>
                <a:gd name="T7" fmla="*/ 46 h 92"/>
                <a:gd name="T8" fmla="*/ 46 w 194"/>
                <a:gd name="T9" fmla="*/ 27 h 92"/>
                <a:gd name="T10" fmla="*/ 74 w 194"/>
                <a:gd name="T11" fmla="*/ 9 h 92"/>
                <a:gd name="T12" fmla="*/ 106 w 194"/>
                <a:gd name="T13" fmla="*/ 0 h 92"/>
                <a:gd name="T14" fmla="*/ 129 w 194"/>
                <a:gd name="T15" fmla="*/ 0 h 92"/>
                <a:gd name="T16" fmla="*/ 148 w 194"/>
                <a:gd name="T17" fmla="*/ 0 h 92"/>
                <a:gd name="T18" fmla="*/ 171 w 194"/>
                <a:gd name="T19" fmla="*/ 4 h 92"/>
                <a:gd name="T20" fmla="*/ 194 w 194"/>
                <a:gd name="T21" fmla="*/ 13 h 92"/>
                <a:gd name="T22" fmla="*/ 194 w 194"/>
                <a:gd name="T23" fmla="*/ 13 h 92"/>
                <a:gd name="T24" fmla="*/ 184 w 194"/>
                <a:gd name="T25" fmla="*/ 32 h 92"/>
                <a:gd name="T26" fmla="*/ 166 w 194"/>
                <a:gd name="T27" fmla="*/ 46 h 92"/>
                <a:gd name="T28" fmla="*/ 143 w 194"/>
                <a:gd name="T29" fmla="*/ 64 h 92"/>
                <a:gd name="T30" fmla="*/ 115 w 194"/>
                <a:gd name="T31" fmla="*/ 78 h 92"/>
                <a:gd name="T32" fmla="*/ 83 w 194"/>
                <a:gd name="T33" fmla="*/ 87 h 92"/>
                <a:gd name="T34" fmla="*/ 46 w 194"/>
                <a:gd name="T35" fmla="*/ 92 h 92"/>
                <a:gd name="T36" fmla="*/ 23 w 194"/>
                <a:gd name="T37" fmla="*/ 87 h 92"/>
                <a:gd name="T38" fmla="*/ 0 w 194"/>
                <a:gd name="T39" fmla="*/ 83 h 92"/>
                <a:gd name="T40" fmla="*/ 0 w 194"/>
                <a:gd name="T41" fmla="*/ 8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4" h="92">
                  <a:moveTo>
                    <a:pt x="0" y="83"/>
                  </a:moveTo>
                  <a:lnTo>
                    <a:pt x="0" y="83"/>
                  </a:lnTo>
                  <a:lnTo>
                    <a:pt x="14" y="64"/>
                  </a:lnTo>
                  <a:lnTo>
                    <a:pt x="28" y="46"/>
                  </a:lnTo>
                  <a:lnTo>
                    <a:pt x="46" y="27"/>
                  </a:lnTo>
                  <a:lnTo>
                    <a:pt x="74" y="9"/>
                  </a:lnTo>
                  <a:lnTo>
                    <a:pt x="106" y="0"/>
                  </a:lnTo>
                  <a:lnTo>
                    <a:pt x="129" y="0"/>
                  </a:lnTo>
                  <a:lnTo>
                    <a:pt x="148" y="0"/>
                  </a:lnTo>
                  <a:lnTo>
                    <a:pt x="171" y="4"/>
                  </a:lnTo>
                  <a:lnTo>
                    <a:pt x="194" y="13"/>
                  </a:lnTo>
                  <a:lnTo>
                    <a:pt x="194" y="13"/>
                  </a:lnTo>
                  <a:lnTo>
                    <a:pt x="184" y="32"/>
                  </a:lnTo>
                  <a:lnTo>
                    <a:pt x="166" y="46"/>
                  </a:lnTo>
                  <a:lnTo>
                    <a:pt x="143" y="64"/>
                  </a:lnTo>
                  <a:lnTo>
                    <a:pt x="115" y="78"/>
                  </a:lnTo>
                  <a:lnTo>
                    <a:pt x="83" y="87"/>
                  </a:lnTo>
                  <a:lnTo>
                    <a:pt x="46" y="92"/>
                  </a:lnTo>
                  <a:lnTo>
                    <a:pt x="23" y="87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826493" y="3340894"/>
              <a:ext cx="327124" cy="204788"/>
            </a:xfrm>
            <a:custGeom>
              <a:avLst/>
              <a:gdLst>
                <a:gd name="T0" fmla="*/ 0 w 203"/>
                <a:gd name="T1" fmla="*/ 129 h 129"/>
                <a:gd name="T2" fmla="*/ 0 w 203"/>
                <a:gd name="T3" fmla="*/ 129 h 129"/>
                <a:gd name="T4" fmla="*/ 28 w 203"/>
                <a:gd name="T5" fmla="*/ 129 h 129"/>
                <a:gd name="T6" fmla="*/ 56 w 203"/>
                <a:gd name="T7" fmla="*/ 129 h 129"/>
                <a:gd name="T8" fmla="*/ 92 w 203"/>
                <a:gd name="T9" fmla="*/ 124 h 129"/>
                <a:gd name="T10" fmla="*/ 125 w 203"/>
                <a:gd name="T11" fmla="*/ 111 h 129"/>
                <a:gd name="T12" fmla="*/ 143 w 203"/>
                <a:gd name="T13" fmla="*/ 101 h 129"/>
                <a:gd name="T14" fmla="*/ 157 w 203"/>
                <a:gd name="T15" fmla="*/ 88 h 129"/>
                <a:gd name="T16" fmla="*/ 175 w 203"/>
                <a:gd name="T17" fmla="*/ 74 h 129"/>
                <a:gd name="T18" fmla="*/ 184 w 203"/>
                <a:gd name="T19" fmla="*/ 55 h 129"/>
                <a:gd name="T20" fmla="*/ 194 w 203"/>
                <a:gd name="T21" fmla="*/ 32 h 129"/>
                <a:gd name="T22" fmla="*/ 203 w 203"/>
                <a:gd name="T23" fmla="*/ 5 h 129"/>
                <a:gd name="T24" fmla="*/ 203 w 203"/>
                <a:gd name="T25" fmla="*/ 5 h 129"/>
                <a:gd name="T26" fmla="*/ 184 w 203"/>
                <a:gd name="T27" fmla="*/ 0 h 129"/>
                <a:gd name="T28" fmla="*/ 161 w 203"/>
                <a:gd name="T29" fmla="*/ 0 h 129"/>
                <a:gd name="T30" fmla="*/ 134 w 203"/>
                <a:gd name="T31" fmla="*/ 5 h 129"/>
                <a:gd name="T32" fmla="*/ 106 w 203"/>
                <a:gd name="T33" fmla="*/ 14 h 129"/>
                <a:gd name="T34" fmla="*/ 69 w 203"/>
                <a:gd name="T35" fmla="*/ 37 h 129"/>
                <a:gd name="T36" fmla="*/ 37 w 203"/>
                <a:gd name="T37" fmla="*/ 74 h 129"/>
                <a:gd name="T38" fmla="*/ 19 w 203"/>
                <a:gd name="T39" fmla="*/ 101 h 129"/>
                <a:gd name="T40" fmla="*/ 0 w 203"/>
                <a:gd name="T41" fmla="*/ 129 h 129"/>
                <a:gd name="T42" fmla="*/ 0 w 203"/>
                <a:gd name="T4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" h="129">
                  <a:moveTo>
                    <a:pt x="0" y="129"/>
                  </a:moveTo>
                  <a:lnTo>
                    <a:pt x="0" y="129"/>
                  </a:lnTo>
                  <a:lnTo>
                    <a:pt x="28" y="129"/>
                  </a:lnTo>
                  <a:lnTo>
                    <a:pt x="56" y="129"/>
                  </a:lnTo>
                  <a:lnTo>
                    <a:pt x="92" y="124"/>
                  </a:lnTo>
                  <a:lnTo>
                    <a:pt x="125" y="111"/>
                  </a:lnTo>
                  <a:lnTo>
                    <a:pt x="143" y="101"/>
                  </a:lnTo>
                  <a:lnTo>
                    <a:pt x="157" y="88"/>
                  </a:lnTo>
                  <a:lnTo>
                    <a:pt x="175" y="74"/>
                  </a:lnTo>
                  <a:lnTo>
                    <a:pt x="184" y="55"/>
                  </a:lnTo>
                  <a:lnTo>
                    <a:pt x="194" y="32"/>
                  </a:lnTo>
                  <a:lnTo>
                    <a:pt x="203" y="5"/>
                  </a:lnTo>
                  <a:lnTo>
                    <a:pt x="203" y="5"/>
                  </a:lnTo>
                  <a:lnTo>
                    <a:pt x="184" y="0"/>
                  </a:lnTo>
                  <a:lnTo>
                    <a:pt x="161" y="0"/>
                  </a:lnTo>
                  <a:lnTo>
                    <a:pt x="134" y="5"/>
                  </a:lnTo>
                  <a:lnTo>
                    <a:pt x="106" y="14"/>
                  </a:lnTo>
                  <a:lnTo>
                    <a:pt x="69" y="37"/>
                  </a:lnTo>
                  <a:lnTo>
                    <a:pt x="37" y="74"/>
                  </a:lnTo>
                  <a:lnTo>
                    <a:pt x="19" y="101"/>
                  </a:lnTo>
                  <a:lnTo>
                    <a:pt x="0" y="129"/>
                  </a:lnTo>
                  <a:lnTo>
                    <a:pt x="0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826493" y="3245644"/>
              <a:ext cx="201431" cy="88900"/>
            </a:xfrm>
            <a:custGeom>
              <a:avLst/>
              <a:gdLst>
                <a:gd name="T0" fmla="*/ 125 w 125"/>
                <a:gd name="T1" fmla="*/ 42 h 56"/>
                <a:gd name="T2" fmla="*/ 125 w 125"/>
                <a:gd name="T3" fmla="*/ 42 h 56"/>
                <a:gd name="T4" fmla="*/ 115 w 125"/>
                <a:gd name="T5" fmla="*/ 46 h 56"/>
                <a:gd name="T6" fmla="*/ 102 w 125"/>
                <a:gd name="T7" fmla="*/ 51 h 56"/>
                <a:gd name="T8" fmla="*/ 88 w 125"/>
                <a:gd name="T9" fmla="*/ 56 h 56"/>
                <a:gd name="T10" fmla="*/ 69 w 125"/>
                <a:gd name="T11" fmla="*/ 51 h 56"/>
                <a:gd name="T12" fmla="*/ 46 w 125"/>
                <a:gd name="T13" fmla="*/ 46 h 56"/>
                <a:gd name="T14" fmla="*/ 23 w 125"/>
                <a:gd name="T15" fmla="*/ 32 h 56"/>
                <a:gd name="T16" fmla="*/ 0 w 125"/>
                <a:gd name="T17" fmla="*/ 9 h 56"/>
                <a:gd name="T18" fmla="*/ 0 w 125"/>
                <a:gd name="T19" fmla="*/ 9 h 56"/>
                <a:gd name="T20" fmla="*/ 9 w 125"/>
                <a:gd name="T21" fmla="*/ 5 h 56"/>
                <a:gd name="T22" fmla="*/ 42 w 125"/>
                <a:gd name="T23" fmla="*/ 0 h 56"/>
                <a:gd name="T24" fmla="*/ 60 w 125"/>
                <a:gd name="T25" fmla="*/ 0 h 56"/>
                <a:gd name="T26" fmla="*/ 83 w 125"/>
                <a:gd name="T27" fmla="*/ 9 h 56"/>
                <a:gd name="T28" fmla="*/ 102 w 125"/>
                <a:gd name="T29" fmla="*/ 19 h 56"/>
                <a:gd name="T30" fmla="*/ 125 w 125"/>
                <a:gd name="T31" fmla="*/ 42 h 56"/>
                <a:gd name="T32" fmla="*/ 125 w 125"/>
                <a:gd name="T3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5" h="56">
                  <a:moveTo>
                    <a:pt x="125" y="42"/>
                  </a:moveTo>
                  <a:lnTo>
                    <a:pt x="125" y="42"/>
                  </a:lnTo>
                  <a:lnTo>
                    <a:pt x="115" y="46"/>
                  </a:lnTo>
                  <a:lnTo>
                    <a:pt x="102" y="51"/>
                  </a:lnTo>
                  <a:lnTo>
                    <a:pt x="88" y="56"/>
                  </a:lnTo>
                  <a:lnTo>
                    <a:pt x="69" y="51"/>
                  </a:lnTo>
                  <a:lnTo>
                    <a:pt x="46" y="46"/>
                  </a:lnTo>
                  <a:lnTo>
                    <a:pt x="23" y="32"/>
                  </a:lnTo>
                  <a:lnTo>
                    <a:pt x="0" y="9"/>
                  </a:lnTo>
                  <a:lnTo>
                    <a:pt x="0" y="9"/>
                  </a:lnTo>
                  <a:lnTo>
                    <a:pt x="9" y="5"/>
                  </a:lnTo>
                  <a:lnTo>
                    <a:pt x="42" y="0"/>
                  </a:lnTo>
                  <a:lnTo>
                    <a:pt x="60" y="0"/>
                  </a:lnTo>
                  <a:lnTo>
                    <a:pt x="83" y="9"/>
                  </a:lnTo>
                  <a:lnTo>
                    <a:pt x="102" y="19"/>
                  </a:lnTo>
                  <a:lnTo>
                    <a:pt x="125" y="42"/>
                  </a:lnTo>
                  <a:lnTo>
                    <a:pt x="125" y="4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auto">
            <a:xfrm>
              <a:off x="1048873" y="3085307"/>
              <a:ext cx="193374" cy="255588"/>
            </a:xfrm>
            <a:custGeom>
              <a:avLst/>
              <a:gdLst>
                <a:gd name="T0" fmla="*/ 120 w 120"/>
                <a:gd name="T1" fmla="*/ 161 h 161"/>
                <a:gd name="T2" fmla="*/ 120 w 120"/>
                <a:gd name="T3" fmla="*/ 161 h 161"/>
                <a:gd name="T4" fmla="*/ 102 w 120"/>
                <a:gd name="T5" fmla="*/ 157 h 161"/>
                <a:gd name="T6" fmla="*/ 79 w 120"/>
                <a:gd name="T7" fmla="*/ 152 h 161"/>
                <a:gd name="T8" fmla="*/ 56 w 120"/>
                <a:gd name="T9" fmla="*/ 138 h 161"/>
                <a:gd name="T10" fmla="*/ 33 w 120"/>
                <a:gd name="T11" fmla="*/ 115 h 161"/>
                <a:gd name="T12" fmla="*/ 14 w 120"/>
                <a:gd name="T13" fmla="*/ 87 h 161"/>
                <a:gd name="T14" fmla="*/ 5 w 120"/>
                <a:gd name="T15" fmla="*/ 69 h 161"/>
                <a:gd name="T16" fmla="*/ 0 w 120"/>
                <a:gd name="T17" fmla="*/ 51 h 161"/>
                <a:gd name="T18" fmla="*/ 0 w 120"/>
                <a:gd name="T19" fmla="*/ 28 h 161"/>
                <a:gd name="T20" fmla="*/ 0 w 120"/>
                <a:gd name="T21" fmla="*/ 0 h 161"/>
                <a:gd name="T22" fmla="*/ 0 w 120"/>
                <a:gd name="T23" fmla="*/ 0 h 161"/>
                <a:gd name="T24" fmla="*/ 19 w 120"/>
                <a:gd name="T25" fmla="*/ 9 h 161"/>
                <a:gd name="T26" fmla="*/ 37 w 120"/>
                <a:gd name="T27" fmla="*/ 18 h 161"/>
                <a:gd name="T28" fmla="*/ 60 w 120"/>
                <a:gd name="T29" fmla="*/ 32 h 161"/>
                <a:gd name="T30" fmla="*/ 83 w 120"/>
                <a:gd name="T31" fmla="*/ 55 h 161"/>
                <a:gd name="T32" fmla="*/ 102 w 120"/>
                <a:gd name="T33" fmla="*/ 83 h 161"/>
                <a:gd name="T34" fmla="*/ 115 w 120"/>
                <a:gd name="T35" fmla="*/ 120 h 161"/>
                <a:gd name="T36" fmla="*/ 120 w 120"/>
                <a:gd name="T37" fmla="*/ 138 h 161"/>
                <a:gd name="T38" fmla="*/ 120 w 120"/>
                <a:gd name="T39" fmla="*/ 161 h 161"/>
                <a:gd name="T40" fmla="*/ 120 w 120"/>
                <a:gd name="T41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61">
                  <a:moveTo>
                    <a:pt x="120" y="161"/>
                  </a:moveTo>
                  <a:lnTo>
                    <a:pt x="120" y="161"/>
                  </a:lnTo>
                  <a:lnTo>
                    <a:pt x="102" y="157"/>
                  </a:lnTo>
                  <a:lnTo>
                    <a:pt x="79" y="152"/>
                  </a:lnTo>
                  <a:lnTo>
                    <a:pt x="56" y="138"/>
                  </a:lnTo>
                  <a:lnTo>
                    <a:pt x="33" y="115"/>
                  </a:lnTo>
                  <a:lnTo>
                    <a:pt x="14" y="87"/>
                  </a:lnTo>
                  <a:lnTo>
                    <a:pt x="5" y="69"/>
                  </a:lnTo>
                  <a:lnTo>
                    <a:pt x="0" y="51"/>
                  </a:lnTo>
                  <a:lnTo>
                    <a:pt x="0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9"/>
                  </a:lnTo>
                  <a:lnTo>
                    <a:pt x="37" y="18"/>
                  </a:lnTo>
                  <a:lnTo>
                    <a:pt x="60" y="32"/>
                  </a:lnTo>
                  <a:lnTo>
                    <a:pt x="83" y="55"/>
                  </a:lnTo>
                  <a:lnTo>
                    <a:pt x="102" y="83"/>
                  </a:lnTo>
                  <a:lnTo>
                    <a:pt x="115" y="120"/>
                  </a:lnTo>
                  <a:lnTo>
                    <a:pt x="120" y="138"/>
                  </a:lnTo>
                  <a:lnTo>
                    <a:pt x="120" y="161"/>
                  </a:lnTo>
                  <a:lnTo>
                    <a:pt x="120" y="16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auto">
            <a:xfrm>
              <a:off x="1085936" y="2580482"/>
              <a:ext cx="290061" cy="131763"/>
            </a:xfrm>
            <a:custGeom>
              <a:avLst/>
              <a:gdLst>
                <a:gd name="T0" fmla="*/ 0 w 180"/>
                <a:gd name="T1" fmla="*/ 74 h 83"/>
                <a:gd name="T2" fmla="*/ 0 w 180"/>
                <a:gd name="T3" fmla="*/ 74 h 83"/>
                <a:gd name="T4" fmla="*/ 23 w 180"/>
                <a:gd name="T5" fmla="*/ 79 h 83"/>
                <a:gd name="T6" fmla="*/ 46 w 180"/>
                <a:gd name="T7" fmla="*/ 83 h 83"/>
                <a:gd name="T8" fmla="*/ 74 w 180"/>
                <a:gd name="T9" fmla="*/ 83 h 83"/>
                <a:gd name="T10" fmla="*/ 102 w 180"/>
                <a:gd name="T11" fmla="*/ 83 h 83"/>
                <a:gd name="T12" fmla="*/ 134 w 180"/>
                <a:gd name="T13" fmla="*/ 69 h 83"/>
                <a:gd name="T14" fmla="*/ 148 w 180"/>
                <a:gd name="T15" fmla="*/ 60 h 83"/>
                <a:gd name="T16" fmla="*/ 161 w 180"/>
                <a:gd name="T17" fmla="*/ 46 h 83"/>
                <a:gd name="T18" fmla="*/ 171 w 180"/>
                <a:gd name="T19" fmla="*/ 33 h 83"/>
                <a:gd name="T20" fmla="*/ 180 w 180"/>
                <a:gd name="T21" fmla="*/ 14 h 83"/>
                <a:gd name="T22" fmla="*/ 180 w 180"/>
                <a:gd name="T23" fmla="*/ 14 h 83"/>
                <a:gd name="T24" fmla="*/ 166 w 180"/>
                <a:gd name="T25" fmla="*/ 5 h 83"/>
                <a:gd name="T26" fmla="*/ 152 w 180"/>
                <a:gd name="T27" fmla="*/ 0 h 83"/>
                <a:gd name="T28" fmla="*/ 129 w 180"/>
                <a:gd name="T29" fmla="*/ 0 h 83"/>
                <a:gd name="T30" fmla="*/ 106 w 180"/>
                <a:gd name="T31" fmla="*/ 5 h 83"/>
                <a:gd name="T32" fmla="*/ 74 w 180"/>
                <a:gd name="T33" fmla="*/ 14 h 83"/>
                <a:gd name="T34" fmla="*/ 37 w 180"/>
                <a:gd name="T35" fmla="*/ 37 h 83"/>
                <a:gd name="T36" fmla="*/ 0 w 180"/>
                <a:gd name="T37" fmla="*/ 74 h 83"/>
                <a:gd name="T38" fmla="*/ 0 w 180"/>
                <a:gd name="T39" fmla="*/ 7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83">
                  <a:moveTo>
                    <a:pt x="0" y="74"/>
                  </a:moveTo>
                  <a:lnTo>
                    <a:pt x="0" y="74"/>
                  </a:lnTo>
                  <a:lnTo>
                    <a:pt x="23" y="79"/>
                  </a:lnTo>
                  <a:lnTo>
                    <a:pt x="46" y="83"/>
                  </a:lnTo>
                  <a:lnTo>
                    <a:pt x="74" y="83"/>
                  </a:lnTo>
                  <a:lnTo>
                    <a:pt x="102" y="83"/>
                  </a:lnTo>
                  <a:lnTo>
                    <a:pt x="134" y="69"/>
                  </a:lnTo>
                  <a:lnTo>
                    <a:pt x="148" y="60"/>
                  </a:lnTo>
                  <a:lnTo>
                    <a:pt x="161" y="46"/>
                  </a:lnTo>
                  <a:lnTo>
                    <a:pt x="171" y="33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66" y="5"/>
                  </a:lnTo>
                  <a:lnTo>
                    <a:pt x="152" y="0"/>
                  </a:lnTo>
                  <a:lnTo>
                    <a:pt x="129" y="0"/>
                  </a:lnTo>
                  <a:lnTo>
                    <a:pt x="106" y="5"/>
                  </a:lnTo>
                  <a:lnTo>
                    <a:pt x="74" y="14"/>
                  </a:lnTo>
                  <a:lnTo>
                    <a:pt x="37" y="37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auto">
            <a:xfrm>
              <a:off x="1145560" y="2470944"/>
              <a:ext cx="141807" cy="80963"/>
            </a:xfrm>
            <a:custGeom>
              <a:avLst/>
              <a:gdLst>
                <a:gd name="T0" fmla="*/ 88 w 88"/>
                <a:gd name="T1" fmla="*/ 51 h 51"/>
                <a:gd name="T2" fmla="*/ 88 w 88"/>
                <a:gd name="T3" fmla="*/ 51 h 51"/>
                <a:gd name="T4" fmla="*/ 78 w 88"/>
                <a:gd name="T5" fmla="*/ 51 h 51"/>
                <a:gd name="T6" fmla="*/ 60 w 88"/>
                <a:gd name="T7" fmla="*/ 51 h 51"/>
                <a:gd name="T8" fmla="*/ 42 w 88"/>
                <a:gd name="T9" fmla="*/ 46 h 51"/>
                <a:gd name="T10" fmla="*/ 28 w 88"/>
                <a:gd name="T11" fmla="*/ 37 h 51"/>
                <a:gd name="T12" fmla="*/ 14 w 88"/>
                <a:gd name="T13" fmla="*/ 23 h 51"/>
                <a:gd name="T14" fmla="*/ 0 w 88"/>
                <a:gd name="T15" fmla="*/ 0 h 51"/>
                <a:gd name="T16" fmla="*/ 0 w 88"/>
                <a:gd name="T17" fmla="*/ 0 h 51"/>
                <a:gd name="T18" fmla="*/ 9 w 88"/>
                <a:gd name="T19" fmla="*/ 0 h 51"/>
                <a:gd name="T20" fmla="*/ 32 w 88"/>
                <a:gd name="T21" fmla="*/ 0 h 51"/>
                <a:gd name="T22" fmla="*/ 46 w 88"/>
                <a:gd name="T23" fmla="*/ 5 h 51"/>
                <a:gd name="T24" fmla="*/ 65 w 88"/>
                <a:gd name="T25" fmla="*/ 14 h 51"/>
                <a:gd name="T26" fmla="*/ 78 w 88"/>
                <a:gd name="T27" fmla="*/ 28 h 51"/>
                <a:gd name="T28" fmla="*/ 88 w 88"/>
                <a:gd name="T29" fmla="*/ 51 h 51"/>
                <a:gd name="T30" fmla="*/ 88 w 88"/>
                <a:gd name="T3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51">
                  <a:moveTo>
                    <a:pt x="88" y="51"/>
                  </a:moveTo>
                  <a:lnTo>
                    <a:pt x="88" y="51"/>
                  </a:lnTo>
                  <a:lnTo>
                    <a:pt x="78" y="51"/>
                  </a:lnTo>
                  <a:lnTo>
                    <a:pt x="60" y="51"/>
                  </a:lnTo>
                  <a:lnTo>
                    <a:pt x="42" y="46"/>
                  </a:lnTo>
                  <a:lnTo>
                    <a:pt x="28" y="37"/>
                  </a:lnTo>
                  <a:lnTo>
                    <a:pt x="14" y="23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0"/>
                  </a:lnTo>
                  <a:lnTo>
                    <a:pt x="32" y="0"/>
                  </a:lnTo>
                  <a:lnTo>
                    <a:pt x="46" y="5"/>
                  </a:lnTo>
                  <a:lnTo>
                    <a:pt x="65" y="14"/>
                  </a:lnTo>
                  <a:lnTo>
                    <a:pt x="78" y="28"/>
                  </a:lnTo>
                  <a:lnTo>
                    <a:pt x="88" y="51"/>
                  </a:lnTo>
                  <a:lnTo>
                    <a:pt x="88" y="5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auto">
            <a:xfrm>
              <a:off x="1330876" y="2375694"/>
              <a:ext cx="127304" cy="234950"/>
            </a:xfrm>
            <a:custGeom>
              <a:avLst/>
              <a:gdLst>
                <a:gd name="T0" fmla="*/ 74 w 79"/>
                <a:gd name="T1" fmla="*/ 148 h 148"/>
                <a:gd name="T2" fmla="*/ 74 w 79"/>
                <a:gd name="T3" fmla="*/ 148 h 148"/>
                <a:gd name="T4" fmla="*/ 60 w 79"/>
                <a:gd name="T5" fmla="*/ 143 h 148"/>
                <a:gd name="T6" fmla="*/ 46 w 79"/>
                <a:gd name="T7" fmla="*/ 134 h 148"/>
                <a:gd name="T8" fmla="*/ 28 w 79"/>
                <a:gd name="T9" fmla="*/ 120 h 148"/>
                <a:gd name="T10" fmla="*/ 14 w 79"/>
                <a:gd name="T11" fmla="*/ 97 h 148"/>
                <a:gd name="T12" fmla="*/ 5 w 79"/>
                <a:gd name="T13" fmla="*/ 74 h 148"/>
                <a:gd name="T14" fmla="*/ 0 w 79"/>
                <a:gd name="T15" fmla="*/ 42 h 148"/>
                <a:gd name="T16" fmla="*/ 9 w 79"/>
                <a:gd name="T17" fmla="*/ 0 h 148"/>
                <a:gd name="T18" fmla="*/ 9 w 79"/>
                <a:gd name="T19" fmla="*/ 0 h 148"/>
                <a:gd name="T20" fmla="*/ 23 w 79"/>
                <a:gd name="T21" fmla="*/ 10 h 148"/>
                <a:gd name="T22" fmla="*/ 37 w 79"/>
                <a:gd name="T23" fmla="*/ 23 h 148"/>
                <a:gd name="T24" fmla="*/ 51 w 79"/>
                <a:gd name="T25" fmla="*/ 37 h 148"/>
                <a:gd name="T26" fmla="*/ 65 w 79"/>
                <a:gd name="T27" fmla="*/ 60 h 148"/>
                <a:gd name="T28" fmla="*/ 74 w 79"/>
                <a:gd name="T29" fmla="*/ 83 h 148"/>
                <a:gd name="T30" fmla="*/ 79 w 79"/>
                <a:gd name="T31" fmla="*/ 116 h 148"/>
                <a:gd name="T32" fmla="*/ 74 w 79"/>
                <a:gd name="T33" fmla="*/ 148 h 148"/>
                <a:gd name="T34" fmla="*/ 74 w 79"/>
                <a:gd name="T3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148">
                  <a:moveTo>
                    <a:pt x="74" y="148"/>
                  </a:moveTo>
                  <a:lnTo>
                    <a:pt x="74" y="148"/>
                  </a:lnTo>
                  <a:lnTo>
                    <a:pt x="60" y="143"/>
                  </a:lnTo>
                  <a:lnTo>
                    <a:pt x="46" y="134"/>
                  </a:lnTo>
                  <a:lnTo>
                    <a:pt x="28" y="120"/>
                  </a:lnTo>
                  <a:lnTo>
                    <a:pt x="14" y="97"/>
                  </a:lnTo>
                  <a:lnTo>
                    <a:pt x="5" y="74"/>
                  </a:lnTo>
                  <a:lnTo>
                    <a:pt x="0" y="42"/>
                  </a:lnTo>
                  <a:lnTo>
                    <a:pt x="9" y="0"/>
                  </a:lnTo>
                  <a:lnTo>
                    <a:pt x="9" y="0"/>
                  </a:lnTo>
                  <a:lnTo>
                    <a:pt x="23" y="10"/>
                  </a:lnTo>
                  <a:lnTo>
                    <a:pt x="37" y="23"/>
                  </a:lnTo>
                  <a:lnTo>
                    <a:pt x="51" y="37"/>
                  </a:lnTo>
                  <a:lnTo>
                    <a:pt x="65" y="60"/>
                  </a:lnTo>
                  <a:lnTo>
                    <a:pt x="74" y="83"/>
                  </a:lnTo>
                  <a:lnTo>
                    <a:pt x="79" y="116"/>
                  </a:lnTo>
                  <a:lnTo>
                    <a:pt x="74" y="148"/>
                  </a:lnTo>
                  <a:lnTo>
                    <a:pt x="74" y="14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auto">
            <a:xfrm>
              <a:off x="3972041" y="3371057"/>
              <a:ext cx="214323" cy="269875"/>
            </a:xfrm>
            <a:custGeom>
              <a:avLst/>
              <a:gdLst>
                <a:gd name="T0" fmla="*/ 133 w 133"/>
                <a:gd name="T1" fmla="*/ 0 h 170"/>
                <a:gd name="T2" fmla="*/ 133 w 133"/>
                <a:gd name="T3" fmla="*/ 0 h 170"/>
                <a:gd name="T4" fmla="*/ 110 w 133"/>
                <a:gd name="T5" fmla="*/ 4 h 170"/>
                <a:gd name="T6" fmla="*/ 83 w 133"/>
                <a:gd name="T7" fmla="*/ 18 h 170"/>
                <a:gd name="T8" fmla="*/ 55 w 133"/>
                <a:gd name="T9" fmla="*/ 32 h 170"/>
                <a:gd name="T10" fmla="*/ 32 w 133"/>
                <a:gd name="T11" fmla="*/ 55 h 170"/>
                <a:gd name="T12" fmla="*/ 18 w 133"/>
                <a:gd name="T13" fmla="*/ 69 h 170"/>
                <a:gd name="T14" fmla="*/ 9 w 133"/>
                <a:gd name="T15" fmla="*/ 87 h 170"/>
                <a:gd name="T16" fmla="*/ 4 w 133"/>
                <a:gd name="T17" fmla="*/ 105 h 170"/>
                <a:gd name="T18" fmla="*/ 0 w 133"/>
                <a:gd name="T19" fmla="*/ 124 h 170"/>
                <a:gd name="T20" fmla="*/ 0 w 133"/>
                <a:gd name="T21" fmla="*/ 147 h 170"/>
                <a:gd name="T22" fmla="*/ 0 w 133"/>
                <a:gd name="T23" fmla="*/ 170 h 170"/>
                <a:gd name="T24" fmla="*/ 0 w 133"/>
                <a:gd name="T25" fmla="*/ 170 h 170"/>
                <a:gd name="T26" fmla="*/ 18 w 133"/>
                <a:gd name="T27" fmla="*/ 170 h 170"/>
                <a:gd name="T28" fmla="*/ 37 w 133"/>
                <a:gd name="T29" fmla="*/ 165 h 170"/>
                <a:gd name="T30" fmla="*/ 60 w 133"/>
                <a:gd name="T31" fmla="*/ 151 h 170"/>
                <a:gd name="T32" fmla="*/ 83 w 133"/>
                <a:gd name="T33" fmla="*/ 128 h 170"/>
                <a:gd name="T34" fmla="*/ 101 w 133"/>
                <a:gd name="T35" fmla="*/ 101 h 170"/>
                <a:gd name="T36" fmla="*/ 120 w 133"/>
                <a:gd name="T37" fmla="*/ 55 h 170"/>
                <a:gd name="T38" fmla="*/ 133 w 133"/>
                <a:gd name="T39" fmla="*/ 0 h 170"/>
                <a:gd name="T40" fmla="*/ 133 w 133"/>
                <a:gd name="T41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70">
                  <a:moveTo>
                    <a:pt x="133" y="0"/>
                  </a:moveTo>
                  <a:lnTo>
                    <a:pt x="133" y="0"/>
                  </a:lnTo>
                  <a:lnTo>
                    <a:pt x="110" y="4"/>
                  </a:lnTo>
                  <a:lnTo>
                    <a:pt x="83" y="18"/>
                  </a:lnTo>
                  <a:lnTo>
                    <a:pt x="55" y="32"/>
                  </a:lnTo>
                  <a:lnTo>
                    <a:pt x="32" y="55"/>
                  </a:lnTo>
                  <a:lnTo>
                    <a:pt x="18" y="69"/>
                  </a:lnTo>
                  <a:lnTo>
                    <a:pt x="9" y="87"/>
                  </a:lnTo>
                  <a:lnTo>
                    <a:pt x="4" y="105"/>
                  </a:lnTo>
                  <a:lnTo>
                    <a:pt x="0" y="124"/>
                  </a:lnTo>
                  <a:lnTo>
                    <a:pt x="0" y="147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18" y="170"/>
                  </a:lnTo>
                  <a:lnTo>
                    <a:pt x="37" y="165"/>
                  </a:lnTo>
                  <a:lnTo>
                    <a:pt x="60" y="151"/>
                  </a:lnTo>
                  <a:lnTo>
                    <a:pt x="83" y="128"/>
                  </a:lnTo>
                  <a:lnTo>
                    <a:pt x="101" y="101"/>
                  </a:lnTo>
                  <a:lnTo>
                    <a:pt x="120" y="55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auto">
            <a:xfrm>
              <a:off x="4097734" y="3590132"/>
              <a:ext cx="185317" cy="65088"/>
            </a:xfrm>
            <a:custGeom>
              <a:avLst/>
              <a:gdLst>
                <a:gd name="T0" fmla="*/ 0 w 115"/>
                <a:gd name="T1" fmla="*/ 27 h 41"/>
                <a:gd name="T2" fmla="*/ 0 w 115"/>
                <a:gd name="T3" fmla="*/ 27 h 41"/>
                <a:gd name="T4" fmla="*/ 5 w 115"/>
                <a:gd name="T5" fmla="*/ 18 h 41"/>
                <a:gd name="T6" fmla="*/ 14 w 115"/>
                <a:gd name="T7" fmla="*/ 13 h 41"/>
                <a:gd name="T8" fmla="*/ 23 w 115"/>
                <a:gd name="T9" fmla="*/ 4 h 41"/>
                <a:gd name="T10" fmla="*/ 42 w 115"/>
                <a:gd name="T11" fmla="*/ 0 h 41"/>
                <a:gd name="T12" fmla="*/ 60 w 115"/>
                <a:gd name="T13" fmla="*/ 0 h 41"/>
                <a:gd name="T14" fmla="*/ 88 w 115"/>
                <a:gd name="T15" fmla="*/ 4 h 41"/>
                <a:gd name="T16" fmla="*/ 115 w 115"/>
                <a:gd name="T17" fmla="*/ 13 h 41"/>
                <a:gd name="T18" fmla="*/ 115 w 115"/>
                <a:gd name="T19" fmla="*/ 13 h 41"/>
                <a:gd name="T20" fmla="*/ 106 w 115"/>
                <a:gd name="T21" fmla="*/ 23 h 41"/>
                <a:gd name="T22" fmla="*/ 83 w 115"/>
                <a:gd name="T23" fmla="*/ 36 h 41"/>
                <a:gd name="T24" fmla="*/ 65 w 115"/>
                <a:gd name="T25" fmla="*/ 41 h 41"/>
                <a:gd name="T26" fmla="*/ 46 w 115"/>
                <a:gd name="T27" fmla="*/ 41 h 41"/>
                <a:gd name="T28" fmla="*/ 23 w 115"/>
                <a:gd name="T29" fmla="*/ 41 h 41"/>
                <a:gd name="T30" fmla="*/ 0 w 115"/>
                <a:gd name="T31" fmla="*/ 27 h 41"/>
                <a:gd name="T32" fmla="*/ 0 w 115"/>
                <a:gd name="T33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41">
                  <a:moveTo>
                    <a:pt x="0" y="27"/>
                  </a:moveTo>
                  <a:lnTo>
                    <a:pt x="0" y="27"/>
                  </a:lnTo>
                  <a:lnTo>
                    <a:pt x="5" y="18"/>
                  </a:lnTo>
                  <a:lnTo>
                    <a:pt x="14" y="13"/>
                  </a:lnTo>
                  <a:lnTo>
                    <a:pt x="23" y="4"/>
                  </a:lnTo>
                  <a:lnTo>
                    <a:pt x="42" y="0"/>
                  </a:lnTo>
                  <a:lnTo>
                    <a:pt x="60" y="0"/>
                  </a:lnTo>
                  <a:lnTo>
                    <a:pt x="88" y="4"/>
                  </a:lnTo>
                  <a:lnTo>
                    <a:pt x="115" y="13"/>
                  </a:lnTo>
                  <a:lnTo>
                    <a:pt x="115" y="13"/>
                  </a:lnTo>
                  <a:lnTo>
                    <a:pt x="106" y="23"/>
                  </a:lnTo>
                  <a:lnTo>
                    <a:pt x="83" y="36"/>
                  </a:lnTo>
                  <a:lnTo>
                    <a:pt x="65" y="41"/>
                  </a:lnTo>
                  <a:lnTo>
                    <a:pt x="46" y="41"/>
                  </a:lnTo>
                  <a:lnTo>
                    <a:pt x="23" y="41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auto">
            <a:xfrm>
              <a:off x="3897914" y="3677444"/>
              <a:ext cx="251386" cy="160338"/>
            </a:xfrm>
            <a:custGeom>
              <a:avLst/>
              <a:gdLst>
                <a:gd name="T0" fmla="*/ 0 w 156"/>
                <a:gd name="T1" fmla="*/ 0 h 101"/>
                <a:gd name="T2" fmla="*/ 0 w 156"/>
                <a:gd name="T3" fmla="*/ 0 h 101"/>
                <a:gd name="T4" fmla="*/ 18 w 156"/>
                <a:gd name="T5" fmla="*/ 0 h 101"/>
                <a:gd name="T6" fmla="*/ 41 w 156"/>
                <a:gd name="T7" fmla="*/ 0 h 101"/>
                <a:gd name="T8" fmla="*/ 64 w 156"/>
                <a:gd name="T9" fmla="*/ 0 h 101"/>
                <a:gd name="T10" fmla="*/ 92 w 156"/>
                <a:gd name="T11" fmla="*/ 9 h 101"/>
                <a:gd name="T12" fmla="*/ 115 w 156"/>
                <a:gd name="T13" fmla="*/ 28 h 101"/>
                <a:gd name="T14" fmla="*/ 129 w 156"/>
                <a:gd name="T15" fmla="*/ 41 h 101"/>
                <a:gd name="T16" fmla="*/ 138 w 156"/>
                <a:gd name="T17" fmla="*/ 55 h 101"/>
                <a:gd name="T18" fmla="*/ 147 w 156"/>
                <a:gd name="T19" fmla="*/ 78 h 101"/>
                <a:gd name="T20" fmla="*/ 156 w 156"/>
                <a:gd name="T21" fmla="*/ 97 h 101"/>
                <a:gd name="T22" fmla="*/ 156 w 156"/>
                <a:gd name="T23" fmla="*/ 97 h 101"/>
                <a:gd name="T24" fmla="*/ 138 w 156"/>
                <a:gd name="T25" fmla="*/ 101 h 101"/>
                <a:gd name="T26" fmla="*/ 119 w 156"/>
                <a:gd name="T27" fmla="*/ 97 h 101"/>
                <a:gd name="T28" fmla="*/ 92 w 156"/>
                <a:gd name="T29" fmla="*/ 92 h 101"/>
                <a:gd name="T30" fmla="*/ 69 w 156"/>
                <a:gd name="T31" fmla="*/ 83 h 101"/>
                <a:gd name="T32" fmla="*/ 41 w 156"/>
                <a:gd name="T33" fmla="*/ 64 h 101"/>
                <a:gd name="T34" fmla="*/ 18 w 156"/>
                <a:gd name="T35" fmla="*/ 37 h 101"/>
                <a:gd name="T36" fmla="*/ 0 w 156"/>
                <a:gd name="T37" fmla="*/ 0 h 101"/>
                <a:gd name="T38" fmla="*/ 0 w 156"/>
                <a:gd name="T3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01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64" y="0"/>
                  </a:lnTo>
                  <a:lnTo>
                    <a:pt x="92" y="9"/>
                  </a:lnTo>
                  <a:lnTo>
                    <a:pt x="115" y="28"/>
                  </a:lnTo>
                  <a:lnTo>
                    <a:pt x="129" y="41"/>
                  </a:lnTo>
                  <a:lnTo>
                    <a:pt x="138" y="55"/>
                  </a:lnTo>
                  <a:lnTo>
                    <a:pt x="147" y="78"/>
                  </a:lnTo>
                  <a:lnTo>
                    <a:pt x="156" y="97"/>
                  </a:lnTo>
                  <a:lnTo>
                    <a:pt x="156" y="97"/>
                  </a:lnTo>
                  <a:lnTo>
                    <a:pt x="138" y="101"/>
                  </a:lnTo>
                  <a:lnTo>
                    <a:pt x="119" y="97"/>
                  </a:lnTo>
                  <a:lnTo>
                    <a:pt x="92" y="92"/>
                  </a:lnTo>
                  <a:lnTo>
                    <a:pt x="69" y="83"/>
                  </a:lnTo>
                  <a:lnTo>
                    <a:pt x="41" y="64"/>
                  </a:lnTo>
                  <a:lnTo>
                    <a:pt x="18" y="3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66"/>
            <p:cNvSpPr>
              <a:spLocks/>
            </p:cNvSpPr>
            <p:nvPr/>
          </p:nvSpPr>
          <p:spPr bwMode="auto">
            <a:xfrm>
              <a:off x="1806254" y="2748757"/>
              <a:ext cx="319067" cy="182563"/>
            </a:xfrm>
            <a:custGeom>
              <a:avLst/>
              <a:gdLst>
                <a:gd name="T0" fmla="*/ 198 w 198"/>
                <a:gd name="T1" fmla="*/ 9 h 115"/>
                <a:gd name="T2" fmla="*/ 198 w 198"/>
                <a:gd name="T3" fmla="*/ 9 h 115"/>
                <a:gd name="T4" fmla="*/ 170 w 198"/>
                <a:gd name="T5" fmla="*/ 5 h 115"/>
                <a:gd name="T6" fmla="*/ 143 w 198"/>
                <a:gd name="T7" fmla="*/ 0 h 115"/>
                <a:gd name="T8" fmla="*/ 110 w 198"/>
                <a:gd name="T9" fmla="*/ 5 h 115"/>
                <a:gd name="T10" fmla="*/ 78 w 198"/>
                <a:gd name="T11" fmla="*/ 14 h 115"/>
                <a:gd name="T12" fmla="*/ 60 w 198"/>
                <a:gd name="T13" fmla="*/ 23 h 115"/>
                <a:gd name="T14" fmla="*/ 46 w 198"/>
                <a:gd name="T15" fmla="*/ 32 h 115"/>
                <a:gd name="T16" fmla="*/ 32 w 198"/>
                <a:gd name="T17" fmla="*/ 46 h 115"/>
                <a:gd name="T18" fmla="*/ 18 w 198"/>
                <a:gd name="T19" fmla="*/ 65 h 115"/>
                <a:gd name="T20" fmla="*/ 9 w 198"/>
                <a:gd name="T21" fmla="*/ 83 h 115"/>
                <a:gd name="T22" fmla="*/ 0 w 198"/>
                <a:gd name="T23" fmla="*/ 106 h 115"/>
                <a:gd name="T24" fmla="*/ 0 w 198"/>
                <a:gd name="T25" fmla="*/ 106 h 115"/>
                <a:gd name="T26" fmla="*/ 18 w 198"/>
                <a:gd name="T27" fmla="*/ 111 h 115"/>
                <a:gd name="T28" fmla="*/ 37 w 198"/>
                <a:gd name="T29" fmla="*/ 115 h 115"/>
                <a:gd name="T30" fmla="*/ 60 w 198"/>
                <a:gd name="T31" fmla="*/ 115 h 115"/>
                <a:gd name="T32" fmla="*/ 92 w 198"/>
                <a:gd name="T33" fmla="*/ 106 h 115"/>
                <a:gd name="T34" fmla="*/ 124 w 198"/>
                <a:gd name="T35" fmla="*/ 88 h 115"/>
                <a:gd name="T36" fmla="*/ 161 w 198"/>
                <a:gd name="T37" fmla="*/ 55 h 115"/>
                <a:gd name="T38" fmla="*/ 198 w 198"/>
                <a:gd name="T39" fmla="*/ 9 h 115"/>
                <a:gd name="T40" fmla="*/ 198 w 198"/>
                <a:gd name="T41" fmla="*/ 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8" h="115">
                  <a:moveTo>
                    <a:pt x="198" y="9"/>
                  </a:moveTo>
                  <a:lnTo>
                    <a:pt x="198" y="9"/>
                  </a:lnTo>
                  <a:lnTo>
                    <a:pt x="170" y="5"/>
                  </a:lnTo>
                  <a:lnTo>
                    <a:pt x="143" y="0"/>
                  </a:lnTo>
                  <a:lnTo>
                    <a:pt x="110" y="5"/>
                  </a:lnTo>
                  <a:lnTo>
                    <a:pt x="78" y="14"/>
                  </a:lnTo>
                  <a:lnTo>
                    <a:pt x="60" y="23"/>
                  </a:lnTo>
                  <a:lnTo>
                    <a:pt x="46" y="32"/>
                  </a:lnTo>
                  <a:lnTo>
                    <a:pt x="32" y="46"/>
                  </a:lnTo>
                  <a:lnTo>
                    <a:pt x="18" y="65"/>
                  </a:lnTo>
                  <a:lnTo>
                    <a:pt x="9" y="83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18" y="111"/>
                  </a:lnTo>
                  <a:lnTo>
                    <a:pt x="37" y="115"/>
                  </a:lnTo>
                  <a:lnTo>
                    <a:pt x="60" y="115"/>
                  </a:lnTo>
                  <a:lnTo>
                    <a:pt x="92" y="106"/>
                  </a:lnTo>
                  <a:lnTo>
                    <a:pt x="124" y="88"/>
                  </a:lnTo>
                  <a:lnTo>
                    <a:pt x="161" y="55"/>
                  </a:lnTo>
                  <a:lnTo>
                    <a:pt x="198" y="9"/>
                  </a:lnTo>
                  <a:lnTo>
                    <a:pt x="198" y="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67"/>
            <p:cNvSpPr>
              <a:spLocks/>
            </p:cNvSpPr>
            <p:nvPr/>
          </p:nvSpPr>
          <p:spPr bwMode="auto">
            <a:xfrm>
              <a:off x="1917444" y="2947194"/>
              <a:ext cx="185317" cy="87313"/>
            </a:xfrm>
            <a:custGeom>
              <a:avLst/>
              <a:gdLst>
                <a:gd name="T0" fmla="*/ 0 w 115"/>
                <a:gd name="T1" fmla="*/ 9 h 55"/>
                <a:gd name="T2" fmla="*/ 0 w 115"/>
                <a:gd name="T3" fmla="*/ 9 h 55"/>
                <a:gd name="T4" fmla="*/ 9 w 115"/>
                <a:gd name="T5" fmla="*/ 4 h 55"/>
                <a:gd name="T6" fmla="*/ 23 w 115"/>
                <a:gd name="T7" fmla="*/ 4 h 55"/>
                <a:gd name="T8" fmla="*/ 37 w 115"/>
                <a:gd name="T9" fmla="*/ 0 h 55"/>
                <a:gd name="T10" fmla="*/ 51 w 115"/>
                <a:gd name="T11" fmla="*/ 4 h 55"/>
                <a:gd name="T12" fmla="*/ 74 w 115"/>
                <a:gd name="T13" fmla="*/ 13 h 55"/>
                <a:gd name="T14" fmla="*/ 92 w 115"/>
                <a:gd name="T15" fmla="*/ 27 h 55"/>
                <a:gd name="T16" fmla="*/ 115 w 115"/>
                <a:gd name="T17" fmla="*/ 50 h 55"/>
                <a:gd name="T18" fmla="*/ 115 w 115"/>
                <a:gd name="T19" fmla="*/ 50 h 55"/>
                <a:gd name="T20" fmla="*/ 101 w 115"/>
                <a:gd name="T21" fmla="*/ 55 h 55"/>
                <a:gd name="T22" fmla="*/ 74 w 115"/>
                <a:gd name="T23" fmla="*/ 55 h 55"/>
                <a:gd name="T24" fmla="*/ 55 w 115"/>
                <a:gd name="T25" fmla="*/ 50 h 55"/>
                <a:gd name="T26" fmla="*/ 37 w 115"/>
                <a:gd name="T27" fmla="*/ 46 h 55"/>
                <a:gd name="T28" fmla="*/ 18 w 115"/>
                <a:gd name="T29" fmla="*/ 32 h 55"/>
                <a:gd name="T30" fmla="*/ 0 w 115"/>
                <a:gd name="T31" fmla="*/ 9 h 55"/>
                <a:gd name="T32" fmla="*/ 0 w 115"/>
                <a:gd name="T33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55">
                  <a:moveTo>
                    <a:pt x="0" y="9"/>
                  </a:moveTo>
                  <a:lnTo>
                    <a:pt x="0" y="9"/>
                  </a:lnTo>
                  <a:lnTo>
                    <a:pt x="9" y="4"/>
                  </a:lnTo>
                  <a:lnTo>
                    <a:pt x="23" y="4"/>
                  </a:lnTo>
                  <a:lnTo>
                    <a:pt x="37" y="0"/>
                  </a:lnTo>
                  <a:lnTo>
                    <a:pt x="51" y="4"/>
                  </a:lnTo>
                  <a:lnTo>
                    <a:pt x="74" y="13"/>
                  </a:lnTo>
                  <a:lnTo>
                    <a:pt x="92" y="27"/>
                  </a:lnTo>
                  <a:lnTo>
                    <a:pt x="115" y="50"/>
                  </a:lnTo>
                  <a:lnTo>
                    <a:pt x="115" y="50"/>
                  </a:lnTo>
                  <a:lnTo>
                    <a:pt x="101" y="55"/>
                  </a:lnTo>
                  <a:lnTo>
                    <a:pt x="74" y="55"/>
                  </a:lnTo>
                  <a:lnTo>
                    <a:pt x="55" y="50"/>
                  </a:lnTo>
                  <a:lnTo>
                    <a:pt x="37" y="46"/>
                  </a:lnTo>
                  <a:lnTo>
                    <a:pt x="18" y="32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7" name="Freeform 68"/>
            <p:cNvSpPr>
              <a:spLocks/>
            </p:cNvSpPr>
            <p:nvPr/>
          </p:nvSpPr>
          <p:spPr bwMode="auto">
            <a:xfrm>
              <a:off x="1717624" y="2917032"/>
              <a:ext cx="169202" cy="255588"/>
            </a:xfrm>
            <a:custGeom>
              <a:avLst/>
              <a:gdLst>
                <a:gd name="T0" fmla="*/ 0 w 105"/>
                <a:gd name="T1" fmla="*/ 0 h 161"/>
                <a:gd name="T2" fmla="*/ 0 w 105"/>
                <a:gd name="T3" fmla="*/ 0 h 161"/>
                <a:gd name="T4" fmla="*/ 18 w 105"/>
                <a:gd name="T5" fmla="*/ 5 h 161"/>
                <a:gd name="T6" fmla="*/ 36 w 105"/>
                <a:gd name="T7" fmla="*/ 14 h 161"/>
                <a:gd name="T8" fmla="*/ 59 w 105"/>
                <a:gd name="T9" fmla="*/ 28 h 161"/>
                <a:gd name="T10" fmla="*/ 78 w 105"/>
                <a:gd name="T11" fmla="*/ 51 h 161"/>
                <a:gd name="T12" fmla="*/ 96 w 105"/>
                <a:gd name="T13" fmla="*/ 78 h 161"/>
                <a:gd name="T14" fmla="*/ 101 w 105"/>
                <a:gd name="T15" fmla="*/ 97 h 161"/>
                <a:gd name="T16" fmla="*/ 105 w 105"/>
                <a:gd name="T17" fmla="*/ 115 h 161"/>
                <a:gd name="T18" fmla="*/ 105 w 105"/>
                <a:gd name="T19" fmla="*/ 134 h 161"/>
                <a:gd name="T20" fmla="*/ 101 w 105"/>
                <a:gd name="T21" fmla="*/ 161 h 161"/>
                <a:gd name="T22" fmla="*/ 101 w 105"/>
                <a:gd name="T23" fmla="*/ 161 h 161"/>
                <a:gd name="T24" fmla="*/ 82 w 105"/>
                <a:gd name="T25" fmla="*/ 152 h 161"/>
                <a:gd name="T26" fmla="*/ 64 w 105"/>
                <a:gd name="T27" fmla="*/ 143 h 161"/>
                <a:gd name="T28" fmla="*/ 46 w 105"/>
                <a:gd name="T29" fmla="*/ 124 h 161"/>
                <a:gd name="T30" fmla="*/ 27 w 105"/>
                <a:gd name="T31" fmla="*/ 101 h 161"/>
                <a:gd name="T32" fmla="*/ 9 w 105"/>
                <a:gd name="T33" fmla="*/ 74 h 161"/>
                <a:gd name="T34" fmla="*/ 0 w 105"/>
                <a:gd name="T35" fmla="*/ 42 h 161"/>
                <a:gd name="T36" fmla="*/ 0 w 105"/>
                <a:gd name="T37" fmla="*/ 0 h 161"/>
                <a:gd name="T38" fmla="*/ 0 w 105"/>
                <a:gd name="T3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" h="161">
                  <a:moveTo>
                    <a:pt x="0" y="0"/>
                  </a:moveTo>
                  <a:lnTo>
                    <a:pt x="0" y="0"/>
                  </a:lnTo>
                  <a:lnTo>
                    <a:pt x="18" y="5"/>
                  </a:lnTo>
                  <a:lnTo>
                    <a:pt x="36" y="14"/>
                  </a:lnTo>
                  <a:lnTo>
                    <a:pt x="59" y="28"/>
                  </a:lnTo>
                  <a:lnTo>
                    <a:pt x="78" y="51"/>
                  </a:lnTo>
                  <a:lnTo>
                    <a:pt x="96" y="78"/>
                  </a:lnTo>
                  <a:lnTo>
                    <a:pt x="101" y="97"/>
                  </a:lnTo>
                  <a:lnTo>
                    <a:pt x="105" y="115"/>
                  </a:lnTo>
                  <a:lnTo>
                    <a:pt x="105" y="134"/>
                  </a:lnTo>
                  <a:lnTo>
                    <a:pt x="101" y="161"/>
                  </a:lnTo>
                  <a:lnTo>
                    <a:pt x="101" y="161"/>
                  </a:lnTo>
                  <a:lnTo>
                    <a:pt x="82" y="152"/>
                  </a:lnTo>
                  <a:lnTo>
                    <a:pt x="64" y="143"/>
                  </a:lnTo>
                  <a:lnTo>
                    <a:pt x="46" y="124"/>
                  </a:lnTo>
                  <a:lnTo>
                    <a:pt x="27" y="101"/>
                  </a:lnTo>
                  <a:lnTo>
                    <a:pt x="9" y="74"/>
                  </a:lnTo>
                  <a:lnTo>
                    <a:pt x="0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8" name="Freeform 69"/>
            <p:cNvSpPr>
              <a:spLocks/>
            </p:cNvSpPr>
            <p:nvPr/>
          </p:nvSpPr>
          <p:spPr bwMode="auto">
            <a:xfrm>
              <a:off x="2280020" y="2339182"/>
              <a:ext cx="282003" cy="198438"/>
            </a:xfrm>
            <a:custGeom>
              <a:avLst/>
              <a:gdLst>
                <a:gd name="T0" fmla="*/ 175 w 175"/>
                <a:gd name="T1" fmla="*/ 0 h 125"/>
                <a:gd name="T2" fmla="*/ 175 w 175"/>
                <a:gd name="T3" fmla="*/ 0 h 125"/>
                <a:gd name="T4" fmla="*/ 152 w 175"/>
                <a:gd name="T5" fmla="*/ 0 h 125"/>
                <a:gd name="T6" fmla="*/ 125 w 175"/>
                <a:gd name="T7" fmla="*/ 5 h 125"/>
                <a:gd name="T8" fmla="*/ 92 w 175"/>
                <a:gd name="T9" fmla="*/ 10 h 125"/>
                <a:gd name="T10" fmla="*/ 65 w 175"/>
                <a:gd name="T11" fmla="*/ 23 h 125"/>
                <a:gd name="T12" fmla="*/ 37 w 175"/>
                <a:gd name="T13" fmla="*/ 46 h 125"/>
                <a:gd name="T14" fmla="*/ 23 w 175"/>
                <a:gd name="T15" fmla="*/ 60 h 125"/>
                <a:gd name="T16" fmla="*/ 14 w 175"/>
                <a:gd name="T17" fmla="*/ 79 h 125"/>
                <a:gd name="T18" fmla="*/ 5 w 175"/>
                <a:gd name="T19" fmla="*/ 102 h 125"/>
                <a:gd name="T20" fmla="*/ 0 w 175"/>
                <a:gd name="T21" fmla="*/ 125 h 125"/>
                <a:gd name="T22" fmla="*/ 0 w 175"/>
                <a:gd name="T23" fmla="*/ 125 h 125"/>
                <a:gd name="T24" fmla="*/ 19 w 175"/>
                <a:gd name="T25" fmla="*/ 125 h 125"/>
                <a:gd name="T26" fmla="*/ 37 w 175"/>
                <a:gd name="T27" fmla="*/ 125 h 125"/>
                <a:gd name="T28" fmla="*/ 60 w 175"/>
                <a:gd name="T29" fmla="*/ 120 h 125"/>
                <a:gd name="T30" fmla="*/ 88 w 175"/>
                <a:gd name="T31" fmla="*/ 111 h 125"/>
                <a:gd name="T32" fmla="*/ 115 w 175"/>
                <a:gd name="T33" fmla="*/ 88 h 125"/>
                <a:gd name="T34" fmla="*/ 148 w 175"/>
                <a:gd name="T35" fmla="*/ 51 h 125"/>
                <a:gd name="T36" fmla="*/ 175 w 175"/>
                <a:gd name="T37" fmla="*/ 0 h 125"/>
                <a:gd name="T38" fmla="*/ 175 w 175"/>
                <a:gd name="T3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5" h="125">
                  <a:moveTo>
                    <a:pt x="175" y="0"/>
                  </a:moveTo>
                  <a:lnTo>
                    <a:pt x="175" y="0"/>
                  </a:lnTo>
                  <a:lnTo>
                    <a:pt x="152" y="0"/>
                  </a:lnTo>
                  <a:lnTo>
                    <a:pt x="125" y="5"/>
                  </a:lnTo>
                  <a:lnTo>
                    <a:pt x="92" y="10"/>
                  </a:lnTo>
                  <a:lnTo>
                    <a:pt x="65" y="23"/>
                  </a:lnTo>
                  <a:lnTo>
                    <a:pt x="37" y="46"/>
                  </a:lnTo>
                  <a:lnTo>
                    <a:pt x="23" y="60"/>
                  </a:lnTo>
                  <a:lnTo>
                    <a:pt x="14" y="79"/>
                  </a:lnTo>
                  <a:lnTo>
                    <a:pt x="5" y="10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19" y="125"/>
                  </a:lnTo>
                  <a:lnTo>
                    <a:pt x="37" y="125"/>
                  </a:lnTo>
                  <a:lnTo>
                    <a:pt x="60" y="120"/>
                  </a:lnTo>
                  <a:lnTo>
                    <a:pt x="88" y="111"/>
                  </a:lnTo>
                  <a:lnTo>
                    <a:pt x="115" y="88"/>
                  </a:lnTo>
                  <a:lnTo>
                    <a:pt x="148" y="51"/>
                  </a:lnTo>
                  <a:lnTo>
                    <a:pt x="175" y="0"/>
                  </a:lnTo>
                  <a:lnTo>
                    <a:pt x="17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9" name="Freeform 70"/>
            <p:cNvSpPr>
              <a:spLocks/>
            </p:cNvSpPr>
            <p:nvPr/>
          </p:nvSpPr>
          <p:spPr bwMode="auto">
            <a:xfrm>
              <a:off x="2399267" y="2543969"/>
              <a:ext cx="178871" cy="73025"/>
            </a:xfrm>
            <a:custGeom>
              <a:avLst/>
              <a:gdLst>
                <a:gd name="T0" fmla="*/ 0 w 111"/>
                <a:gd name="T1" fmla="*/ 14 h 46"/>
                <a:gd name="T2" fmla="*/ 0 w 111"/>
                <a:gd name="T3" fmla="*/ 14 h 46"/>
                <a:gd name="T4" fmla="*/ 5 w 111"/>
                <a:gd name="T5" fmla="*/ 5 h 46"/>
                <a:gd name="T6" fmla="*/ 18 w 111"/>
                <a:gd name="T7" fmla="*/ 0 h 46"/>
                <a:gd name="T8" fmla="*/ 32 w 111"/>
                <a:gd name="T9" fmla="*/ 0 h 46"/>
                <a:gd name="T10" fmla="*/ 46 w 111"/>
                <a:gd name="T11" fmla="*/ 0 h 46"/>
                <a:gd name="T12" fmla="*/ 65 w 111"/>
                <a:gd name="T13" fmla="*/ 5 h 46"/>
                <a:gd name="T14" fmla="*/ 88 w 111"/>
                <a:gd name="T15" fmla="*/ 14 h 46"/>
                <a:gd name="T16" fmla="*/ 111 w 111"/>
                <a:gd name="T17" fmla="*/ 37 h 46"/>
                <a:gd name="T18" fmla="*/ 111 w 111"/>
                <a:gd name="T19" fmla="*/ 37 h 46"/>
                <a:gd name="T20" fmla="*/ 101 w 111"/>
                <a:gd name="T21" fmla="*/ 42 h 46"/>
                <a:gd name="T22" fmla="*/ 74 w 111"/>
                <a:gd name="T23" fmla="*/ 46 h 46"/>
                <a:gd name="T24" fmla="*/ 55 w 111"/>
                <a:gd name="T25" fmla="*/ 46 h 46"/>
                <a:gd name="T26" fmla="*/ 37 w 111"/>
                <a:gd name="T27" fmla="*/ 42 h 46"/>
                <a:gd name="T28" fmla="*/ 18 w 111"/>
                <a:gd name="T29" fmla="*/ 28 h 46"/>
                <a:gd name="T30" fmla="*/ 0 w 111"/>
                <a:gd name="T31" fmla="*/ 14 h 46"/>
                <a:gd name="T32" fmla="*/ 0 w 111"/>
                <a:gd name="T33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1" h="46">
                  <a:moveTo>
                    <a:pt x="0" y="14"/>
                  </a:moveTo>
                  <a:lnTo>
                    <a:pt x="0" y="14"/>
                  </a:lnTo>
                  <a:lnTo>
                    <a:pt x="5" y="5"/>
                  </a:lnTo>
                  <a:lnTo>
                    <a:pt x="18" y="0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65" y="5"/>
                  </a:lnTo>
                  <a:lnTo>
                    <a:pt x="88" y="14"/>
                  </a:lnTo>
                  <a:lnTo>
                    <a:pt x="111" y="37"/>
                  </a:lnTo>
                  <a:lnTo>
                    <a:pt x="111" y="37"/>
                  </a:lnTo>
                  <a:lnTo>
                    <a:pt x="101" y="42"/>
                  </a:lnTo>
                  <a:lnTo>
                    <a:pt x="74" y="46"/>
                  </a:lnTo>
                  <a:lnTo>
                    <a:pt x="55" y="46"/>
                  </a:lnTo>
                  <a:lnTo>
                    <a:pt x="37" y="42"/>
                  </a:lnTo>
                  <a:lnTo>
                    <a:pt x="18" y="2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0" name="Freeform 71"/>
            <p:cNvSpPr>
              <a:spLocks/>
            </p:cNvSpPr>
            <p:nvPr/>
          </p:nvSpPr>
          <p:spPr bwMode="auto">
            <a:xfrm>
              <a:off x="2199447" y="2543969"/>
              <a:ext cx="191762" cy="219075"/>
            </a:xfrm>
            <a:custGeom>
              <a:avLst/>
              <a:gdLst>
                <a:gd name="T0" fmla="*/ 0 w 119"/>
                <a:gd name="T1" fmla="*/ 0 h 138"/>
                <a:gd name="T2" fmla="*/ 0 w 119"/>
                <a:gd name="T3" fmla="*/ 0 h 138"/>
                <a:gd name="T4" fmla="*/ 18 w 119"/>
                <a:gd name="T5" fmla="*/ 5 h 138"/>
                <a:gd name="T6" fmla="*/ 37 w 119"/>
                <a:gd name="T7" fmla="*/ 10 h 138"/>
                <a:gd name="T8" fmla="*/ 60 w 119"/>
                <a:gd name="T9" fmla="*/ 19 h 138"/>
                <a:gd name="T10" fmla="*/ 83 w 119"/>
                <a:gd name="T11" fmla="*/ 37 h 138"/>
                <a:gd name="T12" fmla="*/ 101 w 119"/>
                <a:gd name="T13" fmla="*/ 60 h 138"/>
                <a:gd name="T14" fmla="*/ 115 w 119"/>
                <a:gd name="T15" fmla="*/ 97 h 138"/>
                <a:gd name="T16" fmla="*/ 115 w 119"/>
                <a:gd name="T17" fmla="*/ 115 h 138"/>
                <a:gd name="T18" fmla="*/ 119 w 119"/>
                <a:gd name="T19" fmla="*/ 138 h 138"/>
                <a:gd name="T20" fmla="*/ 119 w 119"/>
                <a:gd name="T21" fmla="*/ 138 h 138"/>
                <a:gd name="T22" fmla="*/ 101 w 119"/>
                <a:gd name="T23" fmla="*/ 134 h 138"/>
                <a:gd name="T24" fmla="*/ 83 w 119"/>
                <a:gd name="T25" fmla="*/ 125 h 138"/>
                <a:gd name="T26" fmla="*/ 60 w 119"/>
                <a:gd name="T27" fmla="*/ 115 h 138"/>
                <a:gd name="T28" fmla="*/ 37 w 119"/>
                <a:gd name="T29" fmla="*/ 97 h 138"/>
                <a:gd name="T30" fmla="*/ 18 w 119"/>
                <a:gd name="T31" fmla="*/ 74 h 138"/>
                <a:gd name="T32" fmla="*/ 4 w 119"/>
                <a:gd name="T33" fmla="*/ 42 h 138"/>
                <a:gd name="T34" fmla="*/ 0 w 119"/>
                <a:gd name="T35" fmla="*/ 0 h 138"/>
                <a:gd name="T36" fmla="*/ 0 w 119"/>
                <a:gd name="T3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9" h="138">
                  <a:moveTo>
                    <a:pt x="0" y="0"/>
                  </a:moveTo>
                  <a:lnTo>
                    <a:pt x="0" y="0"/>
                  </a:lnTo>
                  <a:lnTo>
                    <a:pt x="18" y="5"/>
                  </a:lnTo>
                  <a:lnTo>
                    <a:pt x="37" y="10"/>
                  </a:lnTo>
                  <a:lnTo>
                    <a:pt x="60" y="19"/>
                  </a:lnTo>
                  <a:lnTo>
                    <a:pt x="83" y="37"/>
                  </a:lnTo>
                  <a:lnTo>
                    <a:pt x="101" y="60"/>
                  </a:lnTo>
                  <a:lnTo>
                    <a:pt x="115" y="97"/>
                  </a:lnTo>
                  <a:lnTo>
                    <a:pt x="115" y="115"/>
                  </a:lnTo>
                  <a:lnTo>
                    <a:pt x="119" y="138"/>
                  </a:lnTo>
                  <a:lnTo>
                    <a:pt x="119" y="138"/>
                  </a:lnTo>
                  <a:lnTo>
                    <a:pt x="101" y="134"/>
                  </a:lnTo>
                  <a:lnTo>
                    <a:pt x="83" y="125"/>
                  </a:lnTo>
                  <a:lnTo>
                    <a:pt x="60" y="115"/>
                  </a:lnTo>
                  <a:lnTo>
                    <a:pt x="37" y="97"/>
                  </a:lnTo>
                  <a:lnTo>
                    <a:pt x="18" y="74"/>
                  </a:lnTo>
                  <a:lnTo>
                    <a:pt x="4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1" name="Freeform 72"/>
            <p:cNvSpPr>
              <a:spLocks/>
            </p:cNvSpPr>
            <p:nvPr/>
          </p:nvSpPr>
          <p:spPr bwMode="auto">
            <a:xfrm>
              <a:off x="2726391" y="2720182"/>
              <a:ext cx="311010" cy="233363"/>
            </a:xfrm>
            <a:custGeom>
              <a:avLst/>
              <a:gdLst>
                <a:gd name="T0" fmla="*/ 0 w 193"/>
                <a:gd name="T1" fmla="*/ 0 h 147"/>
                <a:gd name="T2" fmla="*/ 0 w 193"/>
                <a:gd name="T3" fmla="*/ 0 h 147"/>
                <a:gd name="T4" fmla="*/ 4 w 193"/>
                <a:gd name="T5" fmla="*/ 27 h 147"/>
                <a:gd name="T6" fmla="*/ 18 w 193"/>
                <a:gd name="T7" fmla="*/ 55 h 147"/>
                <a:gd name="T8" fmla="*/ 36 w 193"/>
                <a:gd name="T9" fmla="*/ 87 h 147"/>
                <a:gd name="T10" fmla="*/ 64 w 193"/>
                <a:gd name="T11" fmla="*/ 115 h 147"/>
                <a:gd name="T12" fmla="*/ 78 w 193"/>
                <a:gd name="T13" fmla="*/ 124 h 147"/>
                <a:gd name="T14" fmla="*/ 96 w 193"/>
                <a:gd name="T15" fmla="*/ 138 h 147"/>
                <a:gd name="T16" fmla="*/ 115 w 193"/>
                <a:gd name="T17" fmla="*/ 143 h 147"/>
                <a:gd name="T18" fmla="*/ 138 w 193"/>
                <a:gd name="T19" fmla="*/ 147 h 147"/>
                <a:gd name="T20" fmla="*/ 165 w 193"/>
                <a:gd name="T21" fmla="*/ 147 h 147"/>
                <a:gd name="T22" fmla="*/ 193 w 193"/>
                <a:gd name="T23" fmla="*/ 143 h 147"/>
                <a:gd name="T24" fmla="*/ 193 w 193"/>
                <a:gd name="T25" fmla="*/ 143 h 147"/>
                <a:gd name="T26" fmla="*/ 188 w 193"/>
                <a:gd name="T27" fmla="*/ 124 h 147"/>
                <a:gd name="T28" fmla="*/ 184 w 193"/>
                <a:gd name="T29" fmla="*/ 106 h 147"/>
                <a:gd name="T30" fmla="*/ 170 w 193"/>
                <a:gd name="T31" fmla="*/ 83 h 147"/>
                <a:gd name="T32" fmla="*/ 147 w 193"/>
                <a:gd name="T33" fmla="*/ 55 h 147"/>
                <a:gd name="T34" fmla="*/ 110 w 193"/>
                <a:gd name="T35" fmla="*/ 32 h 147"/>
                <a:gd name="T36" fmla="*/ 64 w 193"/>
                <a:gd name="T37" fmla="*/ 14 h 147"/>
                <a:gd name="T38" fmla="*/ 32 w 193"/>
                <a:gd name="T39" fmla="*/ 4 h 147"/>
                <a:gd name="T40" fmla="*/ 0 w 193"/>
                <a:gd name="T41" fmla="*/ 0 h 147"/>
                <a:gd name="T42" fmla="*/ 0 w 193"/>
                <a:gd name="T4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3" h="147">
                  <a:moveTo>
                    <a:pt x="0" y="0"/>
                  </a:moveTo>
                  <a:lnTo>
                    <a:pt x="0" y="0"/>
                  </a:lnTo>
                  <a:lnTo>
                    <a:pt x="4" y="27"/>
                  </a:lnTo>
                  <a:lnTo>
                    <a:pt x="18" y="55"/>
                  </a:lnTo>
                  <a:lnTo>
                    <a:pt x="36" y="87"/>
                  </a:lnTo>
                  <a:lnTo>
                    <a:pt x="64" y="115"/>
                  </a:lnTo>
                  <a:lnTo>
                    <a:pt x="78" y="124"/>
                  </a:lnTo>
                  <a:lnTo>
                    <a:pt x="96" y="138"/>
                  </a:lnTo>
                  <a:lnTo>
                    <a:pt x="115" y="143"/>
                  </a:lnTo>
                  <a:lnTo>
                    <a:pt x="138" y="147"/>
                  </a:lnTo>
                  <a:lnTo>
                    <a:pt x="165" y="147"/>
                  </a:lnTo>
                  <a:lnTo>
                    <a:pt x="193" y="143"/>
                  </a:lnTo>
                  <a:lnTo>
                    <a:pt x="193" y="143"/>
                  </a:lnTo>
                  <a:lnTo>
                    <a:pt x="188" y="124"/>
                  </a:lnTo>
                  <a:lnTo>
                    <a:pt x="184" y="106"/>
                  </a:lnTo>
                  <a:lnTo>
                    <a:pt x="170" y="83"/>
                  </a:lnTo>
                  <a:lnTo>
                    <a:pt x="147" y="55"/>
                  </a:lnTo>
                  <a:lnTo>
                    <a:pt x="110" y="32"/>
                  </a:lnTo>
                  <a:lnTo>
                    <a:pt x="64" y="14"/>
                  </a:lnTo>
                  <a:lnTo>
                    <a:pt x="32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73"/>
            <p:cNvSpPr>
              <a:spLocks/>
            </p:cNvSpPr>
            <p:nvPr/>
          </p:nvSpPr>
          <p:spPr bwMode="auto">
            <a:xfrm>
              <a:off x="2969720" y="2610644"/>
              <a:ext cx="82184" cy="204788"/>
            </a:xfrm>
            <a:custGeom>
              <a:avLst/>
              <a:gdLst>
                <a:gd name="T0" fmla="*/ 33 w 51"/>
                <a:gd name="T1" fmla="*/ 129 h 129"/>
                <a:gd name="T2" fmla="*/ 33 w 51"/>
                <a:gd name="T3" fmla="*/ 129 h 129"/>
                <a:gd name="T4" fmla="*/ 23 w 51"/>
                <a:gd name="T5" fmla="*/ 124 h 129"/>
                <a:gd name="T6" fmla="*/ 14 w 51"/>
                <a:gd name="T7" fmla="*/ 115 h 129"/>
                <a:gd name="T8" fmla="*/ 10 w 51"/>
                <a:gd name="T9" fmla="*/ 101 h 129"/>
                <a:gd name="T10" fmla="*/ 0 w 51"/>
                <a:gd name="T11" fmla="*/ 83 h 129"/>
                <a:gd name="T12" fmla="*/ 0 w 51"/>
                <a:gd name="T13" fmla="*/ 60 h 129"/>
                <a:gd name="T14" fmla="*/ 5 w 51"/>
                <a:gd name="T15" fmla="*/ 32 h 129"/>
                <a:gd name="T16" fmla="*/ 19 w 51"/>
                <a:gd name="T17" fmla="*/ 0 h 129"/>
                <a:gd name="T18" fmla="*/ 19 w 51"/>
                <a:gd name="T19" fmla="*/ 0 h 129"/>
                <a:gd name="T20" fmla="*/ 23 w 51"/>
                <a:gd name="T21" fmla="*/ 9 h 129"/>
                <a:gd name="T22" fmla="*/ 42 w 51"/>
                <a:gd name="T23" fmla="*/ 37 h 129"/>
                <a:gd name="T24" fmla="*/ 46 w 51"/>
                <a:gd name="T25" fmla="*/ 55 h 129"/>
                <a:gd name="T26" fmla="*/ 51 w 51"/>
                <a:gd name="T27" fmla="*/ 78 h 129"/>
                <a:gd name="T28" fmla="*/ 46 w 51"/>
                <a:gd name="T29" fmla="*/ 101 h 129"/>
                <a:gd name="T30" fmla="*/ 33 w 51"/>
                <a:gd name="T31" fmla="*/ 129 h 129"/>
                <a:gd name="T32" fmla="*/ 33 w 51"/>
                <a:gd name="T3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129">
                  <a:moveTo>
                    <a:pt x="33" y="129"/>
                  </a:moveTo>
                  <a:lnTo>
                    <a:pt x="33" y="129"/>
                  </a:lnTo>
                  <a:lnTo>
                    <a:pt x="23" y="124"/>
                  </a:lnTo>
                  <a:lnTo>
                    <a:pt x="14" y="115"/>
                  </a:lnTo>
                  <a:lnTo>
                    <a:pt x="10" y="101"/>
                  </a:lnTo>
                  <a:lnTo>
                    <a:pt x="0" y="83"/>
                  </a:lnTo>
                  <a:lnTo>
                    <a:pt x="0" y="60"/>
                  </a:lnTo>
                  <a:lnTo>
                    <a:pt x="5" y="3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3" y="9"/>
                  </a:lnTo>
                  <a:lnTo>
                    <a:pt x="42" y="37"/>
                  </a:lnTo>
                  <a:lnTo>
                    <a:pt x="46" y="55"/>
                  </a:lnTo>
                  <a:lnTo>
                    <a:pt x="51" y="78"/>
                  </a:lnTo>
                  <a:lnTo>
                    <a:pt x="46" y="101"/>
                  </a:lnTo>
                  <a:lnTo>
                    <a:pt x="33" y="129"/>
                  </a:lnTo>
                  <a:lnTo>
                    <a:pt x="33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74"/>
            <p:cNvSpPr>
              <a:spLocks/>
            </p:cNvSpPr>
            <p:nvPr/>
          </p:nvSpPr>
          <p:spPr bwMode="auto">
            <a:xfrm>
              <a:off x="3066406" y="2748757"/>
              <a:ext cx="178871" cy="285750"/>
            </a:xfrm>
            <a:custGeom>
              <a:avLst/>
              <a:gdLst>
                <a:gd name="T0" fmla="*/ 5 w 111"/>
                <a:gd name="T1" fmla="*/ 180 h 180"/>
                <a:gd name="T2" fmla="*/ 5 w 111"/>
                <a:gd name="T3" fmla="*/ 180 h 180"/>
                <a:gd name="T4" fmla="*/ 5 w 111"/>
                <a:gd name="T5" fmla="*/ 157 h 180"/>
                <a:gd name="T6" fmla="*/ 0 w 111"/>
                <a:gd name="T7" fmla="*/ 134 h 180"/>
                <a:gd name="T8" fmla="*/ 5 w 111"/>
                <a:gd name="T9" fmla="*/ 106 h 180"/>
                <a:gd name="T10" fmla="*/ 14 w 111"/>
                <a:gd name="T11" fmla="*/ 78 h 180"/>
                <a:gd name="T12" fmla="*/ 37 w 111"/>
                <a:gd name="T13" fmla="*/ 46 h 180"/>
                <a:gd name="T14" fmla="*/ 51 w 111"/>
                <a:gd name="T15" fmla="*/ 32 h 180"/>
                <a:gd name="T16" fmla="*/ 65 w 111"/>
                <a:gd name="T17" fmla="*/ 23 h 180"/>
                <a:gd name="T18" fmla="*/ 88 w 111"/>
                <a:gd name="T19" fmla="*/ 9 h 180"/>
                <a:gd name="T20" fmla="*/ 111 w 111"/>
                <a:gd name="T21" fmla="*/ 0 h 180"/>
                <a:gd name="T22" fmla="*/ 111 w 111"/>
                <a:gd name="T23" fmla="*/ 0 h 180"/>
                <a:gd name="T24" fmla="*/ 111 w 111"/>
                <a:gd name="T25" fmla="*/ 23 h 180"/>
                <a:gd name="T26" fmla="*/ 111 w 111"/>
                <a:gd name="T27" fmla="*/ 46 h 180"/>
                <a:gd name="T28" fmla="*/ 106 w 111"/>
                <a:gd name="T29" fmla="*/ 74 h 180"/>
                <a:gd name="T30" fmla="*/ 92 w 111"/>
                <a:gd name="T31" fmla="*/ 101 h 180"/>
                <a:gd name="T32" fmla="*/ 74 w 111"/>
                <a:gd name="T33" fmla="*/ 134 h 180"/>
                <a:gd name="T34" fmla="*/ 46 w 111"/>
                <a:gd name="T35" fmla="*/ 157 h 180"/>
                <a:gd name="T36" fmla="*/ 28 w 111"/>
                <a:gd name="T37" fmla="*/ 171 h 180"/>
                <a:gd name="T38" fmla="*/ 5 w 111"/>
                <a:gd name="T39" fmla="*/ 180 h 180"/>
                <a:gd name="T40" fmla="*/ 5 w 111"/>
                <a:gd name="T4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1" h="180">
                  <a:moveTo>
                    <a:pt x="5" y="180"/>
                  </a:moveTo>
                  <a:lnTo>
                    <a:pt x="5" y="180"/>
                  </a:lnTo>
                  <a:lnTo>
                    <a:pt x="5" y="157"/>
                  </a:lnTo>
                  <a:lnTo>
                    <a:pt x="0" y="134"/>
                  </a:lnTo>
                  <a:lnTo>
                    <a:pt x="5" y="106"/>
                  </a:lnTo>
                  <a:lnTo>
                    <a:pt x="14" y="78"/>
                  </a:lnTo>
                  <a:lnTo>
                    <a:pt x="37" y="46"/>
                  </a:lnTo>
                  <a:lnTo>
                    <a:pt x="51" y="32"/>
                  </a:lnTo>
                  <a:lnTo>
                    <a:pt x="65" y="23"/>
                  </a:lnTo>
                  <a:lnTo>
                    <a:pt x="88" y="9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11" y="23"/>
                  </a:lnTo>
                  <a:lnTo>
                    <a:pt x="111" y="46"/>
                  </a:lnTo>
                  <a:lnTo>
                    <a:pt x="106" y="74"/>
                  </a:lnTo>
                  <a:lnTo>
                    <a:pt x="92" y="101"/>
                  </a:lnTo>
                  <a:lnTo>
                    <a:pt x="74" y="134"/>
                  </a:lnTo>
                  <a:lnTo>
                    <a:pt x="46" y="157"/>
                  </a:lnTo>
                  <a:lnTo>
                    <a:pt x="28" y="171"/>
                  </a:lnTo>
                  <a:lnTo>
                    <a:pt x="5" y="180"/>
                  </a:lnTo>
                  <a:lnTo>
                    <a:pt x="5" y="18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4" name="Freeform 75"/>
            <p:cNvSpPr>
              <a:spLocks/>
            </p:cNvSpPr>
            <p:nvPr/>
          </p:nvSpPr>
          <p:spPr bwMode="auto">
            <a:xfrm>
              <a:off x="3126030" y="2097882"/>
              <a:ext cx="156311" cy="387350"/>
            </a:xfrm>
            <a:custGeom>
              <a:avLst/>
              <a:gdLst>
                <a:gd name="T0" fmla="*/ 74 w 97"/>
                <a:gd name="T1" fmla="*/ 0 h 244"/>
                <a:gd name="T2" fmla="*/ 74 w 97"/>
                <a:gd name="T3" fmla="*/ 0 h 244"/>
                <a:gd name="T4" fmla="*/ 51 w 97"/>
                <a:gd name="T5" fmla="*/ 24 h 244"/>
                <a:gd name="T6" fmla="*/ 32 w 97"/>
                <a:gd name="T7" fmla="*/ 47 h 244"/>
                <a:gd name="T8" fmla="*/ 14 w 97"/>
                <a:gd name="T9" fmla="*/ 79 h 244"/>
                <a:gd name="T10" fmla="*/ 0 w 97"/>
                <a:gd name="T11" fmla="*/ 116 h 244"/>
                <a:gd name="T12" fmla="*/ 0 w 97"/>
                <a:gd name="T13" fmla="*/ 134 h 244"/>
                <a:gd name="T14" fmla="*/ 0 w 97"/>
                <a:gd name="T15" fmla="*/ 157 h 244"/>
                <a:gd name="T16" fmla="*/ 0 w 97"/>
                <a:gd name="T17" fmla="*/ 175 h 244"/>
                <a:gd name="T18" fmla="*/ 9 w 97"/>
                <a:gd name="T19" fmla="*/ 198 h 244"/>
                <a:gd name="T20" fmla="*/ 19 w 97"/>
                <a:gd name="T21" fmla="*/ 221 h 244"/>
                <a:gd name="T22" fmla="*/ 37 w 97"/>
                <a:gd name="T23" fmla="*/ 244 h 244"/>
                <a:gd name="T24" fmla="*/ 37 w 97"/>
                <a:gd name="T25" fmla="*/ 244 h 244"/>
                <a:gd name="T26" fmla="*/ 51 w 97"/>
                <a:gd name="T27" fmla="*/ 231 h 244"/>
                <a:gd name="T28" fmla="*/ 69 w 97"/>
                <a:gd name="T29" fmla="*/ 217 h 244"/>
                <a:gd name="T30" fmla="*/ 83 w 97"/>
                <a:gd name="T31" fmla="*/ 194 h 244"/>
                <a:gd name="T32" fmla="*/ 92 w 97"/>
                <a:gd name="T33" fmla="*/ 162 h 244"/>
                <a:gd name="T34" fmla="*/ 97 w 97"/>
                <a:gd name="T35" fmla="*/ 120 h 244"/>
                <a:gd name="T36" fmla="*/ 97 w 97"/>
                <a:gd name="T37" fmla="*/ 93 h 244"/>
                <a:gd name="T38" fmla="*/ 92 w 97"/>
                <a:gd name="T39" fmla="*/ 65 h 244"/>
                <a:gd name="T40" fmla="*/ 83 w 97"/>
                <a:gd name="T41" fmla="*/ 37 h 244"/>
                <a:gd name="T42" fmla="*/ 74 w 97"/>
                <a:gd name="T43" fmla="*/ 0 h 244"/>
                <a:gd name="T44" fmla="*/ 74 w 97"/>
                <a:gd name="T45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7" h="244">
                  <a:moveTo>
                    <a:pt x="74" y="0"/>
                  </a:moveTo>
                  <a:lnTo>
                    <a:pt x="74" y="0"/>
                  </a:lnTo>
                  <a:lnTo>
                    <a:pt x="51" y="24"/>
                  </a:lnTo>
                  <a:lnTo>
                    <a:pt x="32" y="47"/>
                  </a:lnTo>
                  <a:lnTo>
                    <a:pt x="14" y="79"/>
                  </a:lnTo>
                  <a:lnTo>
                    <a:pt x="0" y="116"/>
                  </a:lnTo>
                  <a:lnTo>
                    <a:pt x="0" y="134"/>
                  </a:lnTo>
                  <a:lnTo>
                    <a:pt x="0" y="157"/>
                  </a:lnTo>
                  <a:lnTo>
                    <a:pt x="0" y="175"/>
                  </a:lnTo>
                  <a:lnTo>
                    <a:pt x="9" y="198"/>
                  </a:lnTo>
                  <a:lnTo>
                    <a:pt x="19" y="221"/>
                  </a:lnTo>
                  <a:lnTo>
                    <a:pt x="37" y="244"/>
                  </a:lnTo>
                  <a:lnTo>
                    <a:pt x="37" y="244"/>
                  </a:lnTo>
                  <a:lnTo>
                    <a:pt x="51" y="231"/>
                  </a:lnTo>
                  <a:lnTo>
                    <a:pt x="69" y="217"/>
                  </a:lnTo>
                  <a:lnTo>
                    <a:pt x="83" y="194"/>
                  </a:lnTo>
                  <a:lnTo>
                    <a:pt x="92" y="162"/>
                  </a:lnTo>
                  <a:lnTo>
                    <a:pt x="97" y="120"/>
                  </a:lnTo>
                  <a:lnTo>
                    <a:pt x="97" y="93"/>
                  </a:lnTo>
                  <a:lnTo>
                    <a:pt x="92" y="65"/>
                  </a:lnTo>
                  <a:lnTo>
                    <a:pt x="83" y="37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5" name="Freeform 76"/>
            <p:cNvSpPr>
              <a:spLocks/>
            </p:cNvSpPr>
            <p:nvPr/>
          </p:nvSpPr>
          <p:spPr bwMode="auto">
            <a:xfrm>
              <a:off x="3296844" y="2288382"/>
              <a:ext cx="177259" cy="123825"/>
            </a:xfrm>
            <a:custGeom>
              <a:avLst/>
              <a:gdLst>
                <a:gd name="T0" fmla="*/ 0 w 110"/>
                <a:gd name="T1" fmla="*/ 78 h 78"/>
                <a:gd name="T2" fmla="*/ 0 w 110"/>
                <a:gd name="T3" fmla="*/ 78 h 78"/>
                <a:gd name="T4" fmla="*/ 5 w 110"/>
                <a:gd name="T5" fmla="*/ 69 h 78"/>
                <a:gd name="T6" fmla="*/ 9 w 110"/>
                <a:gd name="T7" fmla="*/ 55 h 78"/>
                <a:gd name="T8" fmla="*/ 14 w 110"/>
                <a:gd name="T9" fmla="*/ 42 h 78"/>
                <a:gd name="T10" fmla="*/ 28 w 110"/>
                <a:gd name="T11" fmla="*/ 28 h 78"/>
                <a:gd name="T12" fmla="*/ 46 w 110"/>
                <a:gd name="T13" fmla="*/ 14 h 78"/>
                <a:gd name="T14" fmla="*/ 74 w 110"/>
                <a:gd name="T15" fmla="*/ 5 h 78"/>
                <a:gd name="T16" fmla="*/ 110 w 110"/>
                <a:gd name="T17" fmla="*/ 0 h 78"/>
                <a:gd name="T18" fmla="*/ 110 w 110"/>
                <a:gd name="T19" fmla="*/ 0 h 78"/>
                <a:gd name="T20" fmla="*/ 106 w 110"/>
                <a:gd name="T21" fmla="*/ 14 h 78"/>
                <a:gd name="T22" fmla="*/ 87 w 110"/>
                <a:gd name="T23" fmla="*/ 42 h 78"/>
                <a:gd name="T24" fmla="*/ 74 w 110"/>
                <a:gd name="T25" fmla="*/ 55 h 78"/>
                <a:gd name="T26" fmla="*/ 55 w 110"/>
                <a:gd name="T27" fmla="*/ 69 h 78"/>
                <a:gd name="T28" fmla="*/ 32 w 110"/>
                <a:gd name="T29" fmla="*/ 78 h 78"/>
                <a:gd name="T30" fmla="*/ 0 w 110"/>
                <a:gd name="T31" fmla="*/ 78 h 78"/>
                <a:gd name="T32" fmla="*/ 0 w 110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78">
                  <a:moveTo>
                    <a:pt x="0" y="78"/>
                  </a:moveTo>
                  <a:lnTo>
                    <a:pt x="0" y="78"/>
                  </a:lnTo>
                  <a:lnTo>
                    <a:pt x="5" y="69"/>
                  </a:lnTo>
                  <a:lnTo>
                    <a:pt x="9" y="55"/>
                  </a:lnTo>
                  <a:lnTo>
                    <a:pt x="14" y="42"/>
                  </a:lnTo>
                  <a:lnTo>
                    <a:pt x="28" y="28"/>
                  </a:lnTo>
                  <a:lnTo>
                    <a:pt x="46" y="14"/>
                  </a:lnTo>
                  <a:lnTo>
                    <a:pt x="74" y="5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06" y="14"/>
                  </a:lnTo>
                  <a:lnTo>
                    <a:pt x="87" y="42"/>
                  </a:lnTo>
                  <a:lnTo>
                    <a:pt x="74" y="55"/>
                  </a:lnTo>
                  <a:lnTo>
                    <a:pt x="55" y="69"/>
                  </a:lnTo>
                  <a:lnTo>
                    <a:pt x="32" y="78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6" name="Freeform 77"/>
            <p:cNvSpPr>
              <a:spLocks/>
            </p:cNvSpPr>
            <p:nvPr/>
          </p:nvSpPr>
          <p:spPr bwMode="auto">
            <a:xfrm>
              <a:off x="3126030" y="2501107"/>
              <a:ext cx="341627" cy="131763"/>
            </a:xfrm>
            <a:custGeom>
              <a:avLst/>
              <a:gdLst>
                <a:gd name="T0" fmla="*/ 0 w 212"/>
                <a:gd name="T1" fmla="*/ 37 h 83"/>
                <a:gd name="T2" fmla="*/ 0 w 212"/>
                <a:gd name="T3" fmla="*/ 37 h 83"/>
                <a:gd name="T4" fmla="*/ 19 w 212"/>
                <a:gd name="T5" fmla="*/ 27 h 83"/>
                <a:gd name="T6" fmla="*/ 37 w 212"/>
                <a:gd name="T7" fmla="*/ 13 h 83"/>
                <a:gd name="T8" fmla="*/ 65 w 212"/>
                <a:gd name="T9" fmla="*/ 4 h 83"/>
                <a:gd name="T10" fmla="*/ 97 w 212"/>
                <a:gd name="T11" fmla="*/ 0 h 83"/>
                <a:gd name="T12" fmla="*/ 134 w 212"/>
                <a:gd name="T13" fmla="*/ 0 h 83"/>
                <a:gd name="T14" fmla="*/ 152 w 212"/>
                <a:gd name="T15" fmla="*/ 9 h 83"/>
                <a:gd name="T16" fmla="*/ 170 w 212"/>
                <a:gd name="T17" fmla="*/ 18 h 83"/>
                <a:gd name="T18" fmla="*/ 189 w 212"/>
                <a:gd name="T19" fmla="*/ 32 h 83"/>
                <a:gd name="T20" fmla="*/ 212 w 212"/>
                <a:gd name="T21" fmla="*/ 50 h 83"/>
                <a:gd name="T22" fmla="*/ 212 w 212"/>
                <a:gd name="T23" fmla="*/ 50 h 83"/>
                <a:gd name="T24" fmla="*/ 193 w 212"/>
                <a:gd name="T25" fmla="*/ 60 h 83"/>
                <a:gd name="T26" fmla="*/ 170 w 212"/>
                <a:gd name="T27" fmla="*/ 69 h 83"/>
                <a:gd name="T28" fmla="*/ 143 w 212"/>
                <a:gd name="T29" fmla="*/ 78 h 83"/>
                <a:gd name="T30" fmla="*/ 111 w 212"/>
                <a:gd name="T31" fmla="*/ 83 h 83"/>
                <a:gd name="T32" fmla="*/ 74 w 212"/>
                <a:gd name="T33" fmla="*/ 78 h 83"/>
                <a:gd name="T34" fmla="*/ 37 w 212"/>
                <a:gd name="T35" fmla="*/ 64 h 83"/>
                <a:gd name="T36" fmla="*/ 19 w 212"/>
                <a:gd name="T37" fmla="*/ 55 h 83"/>
                <a:gd name="T38" fmla="*/ 0 w 212"/>
                <a:gd name="T39" fmla="*/ 37 h 83"/>
                <a:gd name="T40" fmla="*/ 0 w 212"/>
                <a:gd name="T41" fmla="*/ 3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2" h="83">
                  <a:moveTo>
                    <a:pt x="0" y="37"/>
                  </a:moveTo>
                  <a:lnTo>
                    <a:pt x="0" y="37"/>
                  </a:lnTo>
                  <a:lnTo>
                    <a:pt x="19" y="27"/>
                  </a:lnTo>
                  <a:lnTo>
                    <a:pt x="37" y="13"/>
                  </a:lnTo>
                  <a:lnTo>
                    <a:pt x="65" y="4"/>
                  </a:lnTo>
                  <a:lnTo>
                    <a:pt x="97" y="0"/>
                  </a:lnTo>
                  <a:lnTo>
                    <a:pt x="134" y="0"/>
                  </a:lnTo>
                  <a:lnTo>
                    <a:pt x="152" y="9"/>
                  </a:lnTo>
                  <a:lnTo>
                    <a:pt x="170" y="18"/>
                  </a:lnTo>
                  <a:lnTo>
                    <a:pt x="189" y="32"/>
                  </a:lnTo>
                  <a:lnTo>
                    <a:pt x="212" y="50"/>
                  </a:lnTo>
                  <a:lnTo>
                    <a:pt x="212" y="50"/>
                  </a:lnTo>
                  <a:lnTo>
                    <a:pt x="193" y="60"/>
                  </a:lnTo>
                  <a:lnTo>
                    <a:pt x="170" y="69"/>
                  </a:lnTo>
                  <a:lnTo>
                    <a:pt x="143" y="78"/>
                  </a:lnTo>
                  <a:lnTo>
                    <a:pt x="111" y="83"/>
                  </a:lnTo>
                  <a:lnTo>
                    <a:pt x="74" y="78"/>
                  </a:lnTo>
                  <a:lnTo>
                    <a:pt x="37" y="64"/>
                  </a:lnTo>
                  <a:lnTo>
                    <a:pt x="19" y="55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7" name="Freeform 78"/>
            <p:cNvSpPr>
              <a:spLocks/>
            </p:cNvSpPr>
            <p:nvPr/>
          </p:nvSpPr>
          <p:spPr bwMode="auto">
            <a:xfrm>
              <a:off x="3379027" y="3217069"/>
              <a:ext cx="228826" cy="241300"/>
            </a:xfrm>
            <a:custGeom>
              <a:avLst/>
              <a:gdLst>
                <a:gd name="T0" fmla="*/ 0 w 142"/>
                <a:gd name="T1" fmla="*/ 0 h 152"/>
                <a:gd name="T2" fmla="*/ 0 w 142"/>
                <a:gd name="T3" fmla="*/ 0 h 152"/>
                <a:gd name="T4" fmla="*/ 4 w 142"/>
                <a:gd name="T5" fmla="*/ 23 h 152"/>
                <a:gd name="T6" fmla="*/ 9 w 142"/>
                <a:gd name="T7" fmla="*/ 50 h 152"/>
                <a:gd name="T8" fmla="*/ 18 w 142"/>
                <a:gd name="T9" fmla="*/ 78 h 152"/>
                <a:gd name="T10" fmla="*/ 36 w 142"/>
                <a:gd name="T11" fmla="*/ 106 h 152"/>
                <a:gd name="T12" fmla="*/ 59 w 142"/>
                <a:gd name="T13" fmla="*/ 129 h 152"/>
                <a:gd name="T14" fmla="*/ 78 w 142"/>
                <a:gd name="T15" fmla="*/ 143 h 152"/>
                <a:gd name="T16" fmla="*/ 96 w 142"/>
                <a:gd name="T17" fmla="*/ 147 h 152"/>
                <a:gd name="T18" fmla="*/ 115 w 142"/>
                <a:gd name="T19" fmla="*/ 152 h 152"/>
                <a:gd name="T20" fmla="*/ 142 w 142"/>
                <a:gd name="T21" fmla="*/ 152 h 152"/>
                <a:gd name="T22" fmla="*/ 142 w 142"/>
                <a:gd name="T23" fmla="*/ 152 h 152"/>
                <a:gd name="T24" fmla="*/ 142 w 142"/>
                <a:gd name="T25" fmla="*/ 138 h 152"/>
                <a:gd name="T26" fmla="*/ 138 w 142"/>
                <a:gd name="T27" fmla="*/ 120 h 152"/>
                <a:gd name="T28" fmla="*/ 133 w 142"/>
                <a:gd name="T29" fmla="*/ 97 h 152"/>
                <a:gd name="T30" fmla="*/ 115 w 142"/>
                <a:gd name="T31" fmla="*/ 74 h 152"/>
                <a:gd name="T32" fmla="*/ 92 w 142"/>
                <a:gd name="T33" fmla="*/ 46 h 152"/>
                <a:gd name="T34" fmla="*/ 50 w 142"/>
                <a:gd name="T35" fmla="*/ 23 h 152"/>
                <a:gd name="T36" fmla="*/ 0 w 142"/>
                <a:gd name="T37" fmla="*/ 0 h 152"/>
                <a:gd name="T38" fmla="*/ 0 w 142"/>
                <a:gd name="T3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" h="152">
                  <a:moveTo>
                    <a:pt x="0" y="0"/>
                  </a:moveTo>
                  <a:lnTo>
                    <a:pt x="0" y="0"/>
                  </a:lnTo>
                  <a:lnTo>
                    <a:pt x="4" y="23"/>
                  </a:lnTo>
                  <a:lnTo>
                    <a:pt x="9" y="50"/>
                  </a:lnTo>
                  <a:lnTo>
                    <a:pt x="18" y="78"/>
                  </a:lnTo>
                  <a:lnTo>
                    <a:pt x="36" y="106"/>
                  </a:lnTo>
                  <a:lnTo>
                    <a:pt x="59" y="129"/>
                  </a:lnTo>
                  <a:lnTo>
                    <a:pt x="78" y="143"/>
                  </a:lnTo>
                  <a:lnTo>
                    <a:pt x="96" y="147"/>
                  </a:lnTo>
                  <a:lnTo>
                    <a:pt x="115" y="152"/>
                  </a:lnTo>
                  <a:lnTo>
                    <a:pt x="142" y="152"/>
                  </a:lnTo>
                  <a:lnTo>
                    <a:pt x="142" y="152"/>
                  </a:lnTo>
                  <a:lnTo>
                    <a:pt x="142" y="138"/>
                  </a:lnTo>
                  <a:lnTo>
                    <a:pt x="138" y="120"/>
                  </a:lnTo>
                  <a:lnTo>
                    <a:pt x="133" y="97"/>
                  </a:lnTo>
                  <a:lnTo>
                    <a:pt x="115" y="74"/>
                  </a:lnTo>
                  <a:lnTo>
                    <a:pt x="92" y="46"/>
                  </a:lnTo>
                  <a:lnTo>
                    <a:pt x="50" y="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8" name="Freeform 79"/>
            <p:cNvSpPr>
              <a:spLocks/>
            </p:cNvSpPr>
            <p:nvPr/>
          </p:nvSpPr>
          <p:spPr bwMode="auto">
            <a:xfrm>
              <a:off x="3585293" y="3166269"/>
              <a:ext cx="75738" cy="182563"/>
            </a:xfrm>
            <a:custGeom>
              <a:avLst/>
              <a:gdLst>
                <a:gd name="T0" fmla="*/ 19 w 47"/>
                <a:gd name="T1" fmla="*/ 115 h 115"/>
                <a:gd name="T2" fmla="*/ 19 w 47"/>
                <a:gd name="T3" fmla="*/ 115 h 115"/>
                <a:gd name="T4" fmla="*/ 14 w 47"/>
                <a:gd name="T5" fmla="*/ 106 h 115"/>
                <a:gd name="T6" fmla="*/ 10 w 47"/>
                <a:gd name="T7" fmla="*/ 96 h 115"/>
                <a:gd name="T8" fmla="*/ 5 w 47"/>
                <a:gd name="T9" fmla="*/ 87 h 115"/>
                <a:gd name="T10" fmla="*/ 0 w 47"/>
                <a:gd name="T11" fmla="*/ 69 h 115"/>
                <a:gd name="T12" fmla="*/ 5 w 47"/>
                <a:gd name="T13" fmla="*/ 50 h 115"/>
                <a:gd name="T14" fmla="*/ 14 w 47"/>
                <a:gd name="T15" fmla="*/ 27 h 115"/>
                <a:gd name="T16" fmla="*/ 28 w 47"/>
                <a:gd name="T17" fmla="*/ 0 h 115"/>
                <a:gd name="T18" fmla="*/ 28 w 47"/>
                <a:gd name="T19" fmla="*/ 0 h 115"/>
                <a:gd name="T20" fmla="*/ 33 w 47"/>
                <a:gd name="T21" fmla="*/ 9 h 115"/>
                <a:gd name="T22" fmla="*/ 42 w 47"/>
                <a:gd name="T23" fmla="*/ 36 h 115"/>
                <a:gd name="T24" fmla="*/ 47 w 47"/>
                <a:gd name="T25" fmla="*/ 55 h 115"/>
                <a:gd name="T26" fmla="*/ 42 w 47"/>
                <a:gd name="T27" fmla="*/ 73 h 115"/>
                <a:gd name="T28" fmla="*/ 37 w 47"/>
                <a:gd name="T29" fmla="*/ 92 h 115"/>
                <a:gd name="T30" fmla="*/ 19 w 47"/>
                <a:gd name="T31" fmla="*/ 115 h 115"/>
                <a:gd name="T32" fmla="*/ 19 w 47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115">
                  <a:moveTo>
                    <a:pt x="19" y="115"/>
                  </a:moveTo>
                  <a:lnTo>
                    <a:pt x="19" y="115"/>
                  </a:lnTo>
                  <a:lnTo>
                    <a:pt x="14" y="106"/>
                  </a:lnTo>
                  <a:lnTo>
                    <a:pt x="10" y="96"/>
                  </a:lnTo>
                  <a:lnTo>
                    <a:pt x="5" y="87"/>
                  </a:lnTo>
                  <a:lnTo>
                    <a:pt x="0" y="69"/>
                  </a:lnTo>
                  <a:lnTo>
                    <a:pt x="5" y="50"/>
                  </a:lnTo>
                  <a:lnTo>
                    <a:pt x="14" y="27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3" y="9"/>
                  </a:lnTo>
                  <a:lnTo>
                    <a:pt x="42" y="36"/>
                  </a:lnTo>
                  <a:lnTo>
                    <a:pt x="47" y="55"/>
                  </a:lnTo>
                  <a:lnTo>
                    <a:pt x="42" y="73"/>
                  </a:lnTo>
                  <a:lnTo>
                    <a:pt x="37" y="92"/>
                  </a:lnTo>
                  <a:lnTo>
                    <a:pt x="19" y="115"/>
                  </a:lnTo>
                  <a:lnTo>
                    <a:pt x="19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9" name="Freeform 80"/>
            <p:cNvSpPr>
              <a:spLocks/>
            </p:cNvSpPr>
            <p:nvPr/>
          </p:nvSpPr>
          <p:spPr bwMode="auto">
            <a:xfrm>
              <a:off x="3630413" y="3326607"/>
              <a:ext cx="185317" cy="211138"/>
            </a:xfrm>
            <a:custGeom>
              <a:avLst/>
              <a:gdLst>
                <a:gd name="T0" fmla="*/ 0 w 115"/>
                <a:gd name="T1" fmla="*/ 133 h 133"/>
                <a:gd name="T2" fmla="*/ 0 w 115"/>
                <a:gd name="T3" fmla="*/ 133 h 133"/>
                <a:gd name="T4" fmla="*/ 0 w 115"/>
                <a:gd name="T5" fmla="*/ 115 h 133"/>
                <a:gd name="T6" fmla="*/ 0 w 115"/>
                <a:gd name="T7" fmla="*/ 97 h 133"/>
                <a:gd name="T8" fmla="*/ 9 w 115"/>
                <a:gd name="T9" fmla="*/ 74 h 133"/>
                <a:gd name="T10" fmla="*/ 23 w 115"/>
                <a:gd name="T11" fmla="*/ 51 h 133"/>
                <a:gd name="T12" fmla="*/ 46 w 115"/>
                <a:gd name="T13" fmla="*/ 28 h 133"/>
                <a:gd name="T14" fmla="*/ 74 w 115"/>
                <a:gd name="T15" fmla="*/ 9 h 133"/>
                <a:gd name="T16" fmla="*/ 92 w 115"/>
                <a:gd name="T17" fmla="*/ 5 h 133"/>
                <a:gd name="T18" fmla="*/ 115 w 115"/>
                <a:gd name="T19" fmla="*/ 0 h 133"/>
                <a:gd name="T20" fmla="*/ 115 w 115"/>
                <a:gd name="T21" fmla="*/ 0 h 133"/>
                <a:gd name="T22" fmla="*/ 115 w 115"/>
                <a:gd name="T23" fmla="*/ 18 h 133"/>
                <a:gd name="T24" fmla="*/ 111 w 115"/>
                <a:gd name="T25" fmla="*/ 37 h 133"/>
                <a:gd name="T26" fmla="*/ 101 w 115"/>
                <a:gd name="T27" fmla="*/ 60 h 133"/>
                <a:gd name="T28" fmla="*/ 83 w 115"/>
                <a:gd name="T29" fmla="*/ 83 h 133"/>
                <a:gd name="T30" fmla="*/ 65 w 115"/>
                <a:gd name="T31" fmla="*/ 106 h 133"/>
                <a:gd name="T32" fmla="*/ 37 w 115"/>
                <a:gd name="T33" fmla="*/ 124 h 133"/>
                <a:gd name="T34" fmla="*/ 0 w 115"/>
                <a:gd name="T35" fmla="*/ 133 h 133"/>
                <a:gd name="T36" fmla="*/ 0 w 115"/>
                <a:gd name="T37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5" h="133">
                  <a:moveTo>
                    <a:pt x="0" y="133"/>
                  </a:moveTo>
                  <a:lnTo>
                    <a:pt x="0" y="133"/>
                  </a:lnTo>
                  <a:lnTo>
                    <a:pt x="0" y="115"/>
                  </a:lnTo>
                  <a:lnTo>
                    <a:pt x="0" y="97"/>
                  </a:lnTo>
                  <a:lnTo>
                    <a:pt x="9" y="74"/>
                  </a:lnTo>
                  <a:lnTo>
                    <a:pt x="23" y="51"/>
                  </a:lnTo>
                  <a:lnTo>
                    <a:pt x="46" y="28"/>
                  </a:lnTo>
                  <a:lnTo>
                    <a:pt x="74" y="9"/>
                  </a:lnTo>
                  <a:lnTo>
                    <a:pt x="92" y="5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15" y="18"/>
                  </a:lnTo>
                  <a:lnTo>
                    <a:pt x="111" y="37"/>
                  </a:lnTo>
                  <a:lnTo>
                    <a:pt x="101" y="60"/>
                  </a:lnTo>
                  <a:lnTo>
                    <a:pt x="83" y="83"/>
                  </a:lnTo>
                  <a:lnTo>
                    <a:pt x="65" y="106"/>
                  </a:lnTo>
                  <a:lnTo>
                    <a:pt x="37" y="124"/>
                  </a:lnTo>
                  <a:lnTo>
                    <a:pt x="0" y="133"/>
                  </a:lnTo>
                  <a:lnTo>
                    <a:pt x="0" y="13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0" name="Freeform 81"/>
            <p:cNvSpPr>
              <a:spLocks/>
            </p:cNvSpPr>
            <p:nvPr/>
          </p:nvSpPr>
          <p:spPr bwMode="auto">
            <a:xfrm>
              <a:off x="2236510" y="2947194"/>
              <a:ext cx="370633" cy="152400"/>
            </a:xfrm>
            <a:custGeom>
              <a:avLst/>
              <a:gdLst>
                <a:gd name="T0" fmla="*/ 0 w 230"/>
                <a:gd name="T1" fmla="*/ 64 h 96"/>
                <a:gd name="T2" fmla="*/ 0 w 230"/>
                <a:gd name="T3" fmla="*/ 64 h 96"/>
                <a:gd name="T4" fmla="*/ 27 w 230"/>
                <a:gd name="T5" fmla="*/ 78 h 96"/>
                <a:gd name="T6" fmla="*/ 50 w 230"/>
                <a:gd name="T7" fmla="*/ 87 h 96"/>
                <a:gd name="T8" fmla="*/ 87 w 230"/>
                <a:gd name="T9" fmla="*/ 92 h 96"/>
                <a:gd name="T10" fmla="*/ 119 w 230"/>
                <a:gd name="T11" fmla="*/ 96 h 96"/>
                <a:gd name="T12" fmla="*/ 142 w 230"/>
                <a:gd name="T13" fmla="*/ 92 h 96"/>
                <a:gd name="T14" fmla="*/ 161 w 230"/>
                <a:gd name="T15" fmla="*/ 87 h 96"/>
                <a:gd name="T16" fmla="*/ 179 w 230"/>
                <a:gd name="T17" fmla="*/ 78 h 96"/>
                <a:gd name="T18" fmla="*/ 198 w 230"/>
                <a:gd name="T19" fmla="*/ 64 h 96"/>
                <a:gd name="T20" fmla="*/ 212 w 230"/>
                <a:gd name="T21" fmla="*/ 50 h 96"/>
                <a:gd name="T22" fmla="*/ 230 w 230"/>
                <a:gd name="T23" fmla="*/ 27 h 96"/>
                <a:gd name="T24" fmla="*/ 230 w 230"/>
                <a:gd name="T25" fmla="*/ 27 h 96"/>
                <a:gd name="T26" fmla="*/ 212 w 230"/>
                <a:gd name="T27" fmla="*/ 18 h 96"/>
                <a:gd name="T28" fmla="*/ 193 w 230"/>
                <a:gd name="T29" fmla="*/ 9 h 96"/>
                <a:gd name="T30" fmla="*/ 170 w 230"/>
                <a:gd name="T31" fmla="*/ 0 h 96"/>
                <a:gd name="T32" fmla="*/ 138 w 230"/>
                <a:gd name="T33" fmla="*/ 0 h 96"/>
                <a:gd name="T34" fmla="*/ 101 w 230"/>
                <a:gd name="T35" fmla="*/ 9 h 96"/>
                <a:gd name="T36" fmla="*/ 55 w 230"/>
                <a:gd name="T37" fmla="*/ 27 h 96"/>
                <a:gd name="T38" fmla="*/ 0 w 230"/>
                <a:gd name="T39" fmla="*/ 64 h 96"/>
                <a:gd name="T40" fmla="*/ 0 w 230"/>
                <a:gd name="T41" fmla="*/ 6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0" h="96">
                  <a:moveTo>
                    <a:pt x="0" y="64"/>
                  </a:moveTo>
                  <a:lnTo>
                    <a:pt x="0" y="64"/>
                  </a:lnTo>
                  <a:lnTo>
                    <a:pt x="27" y="78"/>
                  </a:lnTo>
                  <a:lnTo>
                    <a:pt x="50" y="87"/>
                  </a:lnTo>
                  <a:lnTo>
                    <a:pt x="87" y="92"/>
                  </a:lnTo>
                  <a:lnTo>
                    <a:pt x="119" y="96"/>
                  </a:lnTo>
                  <a:lnTo>
                    <a:pt x="142" y="92"/>
                  </a:lnTo>
                  <a:lnTo>
                    <a:pt x="161" y="87"/>
                  </a:lnTo>
                  <a:lnTo>
                    <a:pt x="179" y="78"/>
                  </a:lnTo>
                  <a:lnTo>
                    <a:pt x="198" y="64"/>
                  </a:lnTo>
                  <a:lnTo>
                    <a:pt x="212" y="50"/>
                  </a:lnTo>
                  <a:lnTo>
                    <a:pt x="230" y="27"/>
                  </a:lnTo>
                  <a:lnTo>
                    <a:pt x="230" y="27"/>
                  </a:lnTo>
                  <a:lnTo>
                    <a:pt x="212" y="18"/>
                  </a:lnTo>
                  <a:lnTo>
                    <a:pt x="193" y="9"/>
                  </a:lnTo>
                  <a:lnTo>
                    <a:pt x="170" y="0"/>
                  </a:lnTo>
                  <a:lnTo>
                    <a:pt x="138" y="0"/>
                  </a:lnTo>
                  <a:lnTo>
                    <a:pt x="101" y="9"/>
                  </a:lnTo>
                  <a:lnTo>
                    <a:pt x="55" y="27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1" name="Freeform 82"/>
            <p:cNvSpPr>
              <a:spLocks/>
            </p:cNvSpPr>
            <p:nvPr/>
          </p:nvSpPr>
          <p:spPr bwMode="auto">
            <a:xfrm>
              <a:off x="2450833" y="2734469"/>
              <a:ext cx="164368" cy="123825"/>
            </a:xfrm>
            <a:custGeom>
              <a:avLst/>
              <a:gdLst>
                <a:gd name="T0" fmla="*/ 102 w 102"/>
                <a:gd name="T1" fmla="*/ 78 h 78"/>
                <a:gd name="T2" fmla="*/ 102 w 102"/>
                <a:gd name="T3" fmla="*/ 78 h 78"/>
                <a:gd name="T4" fmla="*/ 92 w 102"/>
                <a:gd name="T5" fmla="*/ 78 h 78"/>
                <a:gd name="T6" fmla="*/ 79 w 102"/>
                <a:gd name="T7" fmla="*/ 78 h 78"/>
                <a:gd name="T8" fmla="*/ 65 w 102"/>
                <a:gd name="T9" fmla="*/ 74 h 78"/>
                <a:gd name="T10" fmla="*/ 51 w 102"/>
                <a:gd name="T11" fmla="*/ 69 h 78"/>
                <a:gd name="T12" fmla="*/ 33 w 102"/>
                <a:gd name="T13" fmla="*/ 55 h 78"/>
                <a:gd name="T14" fmla="*/ 19 w 102"/>
                <a:gd name="T15" fmla="*/ 32 h 78"/>
                <a:gd name="T16" fmla="*/ 0 w 102"/>
                <a:gd name="T17" fmla="*/ 0 h 78"/>
                <a:gd name="T18" fmla="*/ 0 w 102"/>
                <a:gd name="T19" fmla="*/ 0 h 78"/>
                <a:gd name="T20" fmla="*/ 14 w 102"/>
                <a:gd name="T21" fmla="*/ 0 h 78"/>
                <a:gd name="T22" fmla="*/ 46 w 102"/>
                <a:gd name="T23" fmla="*/ 9 h 78"/>
                <a:gd name="T24" fmla="*/ 60 w 102"/>
                <a:gd name="T25" fmla="*/ 18 h 78"/>
                <a:gd name="T26" fmla="*/ 79 w 102"/>
                <a:gd name="T27" fmla="*/ 32 h 78"/>
                <a:gd name="T28" fmla="*/ 92 w 102"/>
                <a:gd name="T29" fmla="*/ 51 h 78"/>
                <a:gd name="T30" fmla="*/ 102 w 102"/>
                <a:gd name="T31" fmla="*/ 78 h 78"/>
                <a:gd name="T32" fmla="*/ 102 w 102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2" h="78">
                  <a:moveTo>
                    <a:pt x="102" y="78"/>
                  </a:moveTo>
                  <a:lnTo>
                    <a:pt x="102" y="78"/>
                  </a:lnTo>
                  <a:lnTo>
                    <a:pt x="92" y="78"/>
                  </a:lnTo>
                  <a:lnTo>
                    <a:pt x="79" y="78"/>
                  </a:lnTo>
                  <a:lnTo>
                    <a:pt x="65" y="74"/>
                  </a:lnTo>
                  <a:lnTo>
                    <a:pt x="51" y="69"/>
                  </a:lnTo>
                  <a:lnTo>
                    <a:pt x="33" y="55"/>
                  </a:lnTo>
                  <a:lnTo>
                    <a:pt x="19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46" y="9"/>
                  </a:lnTo>
                  <a:lnTo>
                    <a:pt x="60" y="18"/>
                  </a:lnTo>
                  <a:lnTo>
                    <a:pt x="79" y="32"/>
                  </a:lnTo>
                  <a:lnTo>
                    <a:pt x="92" y="51"/>
                  </a:lnTo>
                  <a:lnTo>
                    <a:pt x="102" y="78"/>
                  </a:lnTo>
                  <a:lnTo>
                    <a:pt x="102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2" name="Freeform 83"/>
            <p:cNvSpPr>
              <a:spLocks/>
            </p:cNvSpPr>
            <p:nvPr/>
          </p:nvSpPr>
          <p:spPr bwMode="auto">
            <a:xfrm>
              <a:off x="2681270" y="2836069"/>
              <a:ext cx="148253" cy="293688"/>
            </a:xfrm>
            <a:custGeom>
              <a:avLst/>
              <a:gdLst>
                <a:gd name="T0" fmla="*/ 83 w 92"/>
                <a:gd name="T1" fmla="*/ 185 h 185"/>
                <a:gd name="T2" fmla="*/ 83 w 92"/>
                <a:gd name="T3" fmla="*/ 185 h 185"/>
                <a:gd name="T4" fmla="*/ 64 w 92"/>
                <a:gd name="T5" fmla="*/ 175 h 185"/>
                <a:gd name="T6" fmla="*/ 46 w 92"/>
                <a:gd name="T7" fmla="*/ 162 h 185"/>
                <a:gd name="T8" fmla="*/ 28 w 92"/>
                <a:gd name="T9" fmla="*/ 143 h 185"/>
                <a:gd name="T10" fmla="*/ 14 w 92"/>
                <a:gd name="T11" fmla="*/ 116 h 185"/>
                <a:gd name="T12" fmla="*/ 5 w 92"/>
                <a:gd name="T13" fmla="*/ 83 h 185"/>
                <a:gd name="T14" fmla="*/ 0 w 92"/>
                <a:gd name="T15" fmla="*/ 65 h 185"/>
                <a:gd name="T16" fmla="*/ 0 w 92"/>
                <a:gd name="T17" fmla="*/ 46 h 185"/>
                <a:gd name="T18" fmla="*/ 5 w 92"/>
                <a:gd name="T19" fmla="*/ 23 h 185"/>
                <a:gd name="T20" fmla="*/ 14 w 92"/>
                <a:gd name="T21" fmla="*/ 0 h 185"/>
                <a:gd name="T22" fmla="*/ 14 w 92"/>
                <a:gd name="T23" fmla="*/ 0 h 185"/>
                <a:gd name="T24" fmla="*/ 32 w 92"/>
                <a:gd name="T25" fmla="*/ 14 h 185"/>
                <a:gd name="T26" fmla="*/ 46 w 92"/>
                <a:gd name="T27" fmla="*/ 28 h 185"/>
                <a:gd name="T28" fmla="*/ 64 w 92"/>
                <a:gd name="T29" fmla="*/ 46 h 185"/>
                <a:gd name="T30" fmla="*/ 78 w 92"/>
                <a:gd name="T31" fmla="*/ 74 h 185"/>
                <a:gd name="T32" fmla="*/ 87 w 92"/>
                <a:gd name="T33" fmla="*/ 106 h 185"/>
                <a:gd name="T34" fmla="*/ 92 w 92"/>
                <a:gd name="T35" fmla="*/ 143 h 185"/>
                <a:gd name="T36" fmla="*/ 87 w 92"/>
                <a:gd name="T37" fmla="*/ 162 h 185"/>
                <a:gd name="T38" fmla="*/ 83 w 92"/>
                <a:gd name="T39" fmla="*/ 185 h 185"/>
                <a:gd name="T40" fmla="*/ 83 w 92"/>
                <a:gd name="T41" fmla="*/ 18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85">
                  <a:moveTo>
                    <a:pt x="83" y="185"/>
                  </a:moveTo>
                  <a:lnTo>
                    <a:pt x="83" y="185"/>
                  </a:lnTo>
                  <a:lnTo>
                    <a:pt x="64" y="175"/>
                  </a:lnTo>
                  <a:lnTo>
                    <a:pt x="46" y="162"/>
                  </a:lnTo>
                  <a:lnTo>
                    <a:pt x="28" y="143"/>
                  </a:lnTo>
                  <a:lnTo>
                    <a:pt x="14" y="116"/>
                  </a:lnTo>
                  <a:lnTo>
                    <a:pt x="5" y="83"/>
                  </a:lnTo>
                  <a:lnTo>
                    <a:pt x="0" y="65"/>
                  </a:lnTo>
                  <a:lnTo>
                    <a:pt x="0" y="46"/>
                  </a:lnTo>
                  <a:lnTo>
                    <a:pt x="5" y="23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32" y="14"/>
                  </a:lnTo>
                  <a:lnTo>
                    <a:pt x="46" y="28"/>
                  </a:lnTo>
                  <a:lnTo>
                    <a:pt x="64" y="46"/>
                  </a:lnTo>
                  <a:lnTo>
                    <a:pt x="78" y="74"/>
                  </a:lnTo>
                  <a:lnTo>
                    <a:pt x="87" y="106"/>
                  </a:lnTo>
                  <a:lnTo>
                    <a:pt x="92" y="143"/>
                  </a:lnTo>
                  <a:lnTo>
                    <a:pt x="87" y="162"/>
                  </a:lnTo>
                  <a:lnTo>
                    <a:pt x="83" y="185"/>
                  </a:lnTo>
                  <a:lnTo>
                    <a:pt x="83" y="18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3" name="Freeform 84"/>
            <p:cNvSpPr>
              <a:spLocks/>
            </p:cNvSpPr>
            <p:nvPr/>
          </p:nvSpPr>
          <p:spPr bwMode="auto">
            <a:xfrm>
              <a:off x="1835260" y="3640932"/>
              <a:ext cx="164368" cy="373063"/>
            </a:xfrm>
            <a:custGeom>
              <a:avLst/>
              <a:gdLst>
                <a:gd name="T0" fmla="*/ 23 w 102"/>
                <a:gd name="T1" fmla="*/ 0 h 235"/>
                <a:gd name="T2" fmla="*/ 23 w 102"/>
                <a:gd name="T3" fmla="*/ 0 h 235"/>
                <a:gd name="T4" fmla="*/ 14 w 102"/>
                <a:gd name="T5" fmla="*/ 27 h 235"/>
                <a:gd name="T6" fmla="*/ 5 w 102"/>
                <a:gd name="T7" fmla="*/ 55 h 235"/>
                <a:gd name="T8" fmla="*/ 0 w 102"/>
                <a:gd name="T9" fmla="*/ 92 h 235"/>
                <a:gd name="T10" fmla="*/ 0 w 102"/>
                <a:gd name="T11" fmla="*/ 129 h 235"/>
                <a:gd name="T12" fmla="*/ 5 w 102"/>
                <a:gd name="T13" fmla="*/ 147 h 235"/>
                <a:gd name="T14" fmla="*/ 9 w 102"/>
                <a:gd name="T15" fmla="*/ 166 h 235"/>
                <a:gd name="T16" fmla="*/ 23 w 102"/>
                <a:gd name="T17" fmla="*/ 184 h 235"/>
                <a:gd name="T18" fmla="*/ 37 w 102"/>
                <a:gd name="T19" fmla="*/ 202 h 235"/>
                <a:gd name="T20" fmla="*/ 55 w 102"/>
                <a:gd name="T21" fmla="*/ 221 h 235"/>
                <a:gd name="T22" fmla="*/ 79 w 102"/>
                <a:gd name="T23" fmla="*/ 235 h 235"/>
                <a:gd name="T24" fmla="*/ 79 w 102"/>
                <a:gd name="T25" fmla="*/ 235 h 235"/>
                <a:gd name="T26" fmla="*/ 88 w 102"/>
                <a:gd name="T27" fmla="*/ 216 h 235"/>
                <a:gd name="T28" fmla="*/ 97 w 102"/>
                <a:gd name="T29" fmla="*/ 198 h 235"/>
                <a:gd name="T30" fmla="*/ 102 w 102"/>
                <a:gd name="T31" fmla="*/ 170 h 235"/>
                <a:gd name="T32" fmla="*/ 97 w 102"/>
                <a:gd name="T33" fmla="*/ 138 h 235"/>
                <a:gd name="T34" fmla="*/ 88 w 102"/>
                <a:gd name="T35" fmla="*/ 97 h 235"/>
                <a:gd name="T36" fmla="*/ 65 w 102"/>
                <a:gd name="T37" fmla="*/ 51 h 235"/>
                <a:gd name="T38" fmla="*/ 46 w 102"/>
                <a:gd name="T39" fmla="*/ 27 h 235"/>
                <a:gd name="T40" fmla="*/ 23 w 102"/>
                <a:gd name="T41" fmla="*/ 0 h 235"/>
                <a:gd name="T42" fmla="*/ 23 w 102"/>
                <a:gd name="T43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235">
                  <a:moveTo>
                    <a:pt x="23" y="0"/>
                  </a:moveTo>
                  <a:lnTo>
                    <a:pt x="23" y="0"/>
                  </a:lnTo>
                  <a:lnTo>
                    <a:pt x="14" y="27"/>
                  </a:lnTo>
                  <a:lnTo>
                    <a:pt x="5" y="55"/>
                  </a:lnTo>
                  <a:lnTo>
                    <a:pt x="0" y="92"/>
                  </a:lnTo>
                  <a:lnTo>
                    <a:pt x="0" y="129"/>
                  </a:lnTo>
                  <a:lnTo>
                    <a:pt x="5" y="147"/>
                  </a:lnTo>
                  <a:lnTo>
                    <a:pt x="9" y="166"/>
                  </a:lnTo>
                  <a:lnTo>
                    <a:pt x="23" y="184"/>
                  </a:lnTo>
                  <a:lnTo>
                    <a:pt x="37" y="202"/>
                  </a:lnTo>
                  <a:lnTo>
                    <a:pt x="55" y="221"/>
                  </a:lnTo>
                  <a:lnTo>
                    <a:pt x="79" y="235"/>
                  </a:lnTo>
                  <a:lnTo>
                    <a:pt x="79" y="235"/>
                  </a:lnTo>
                  <a:lnTo>
                    <a:pt x="88" y="216"/>
                  </a:lnTo>
                  <a:lnTo>
                    <a:pt x="97" y="198"/>
                  </a:lnTo>
                  <a:lnTo>
                    <a:pt x="102" y="170"/>
                  </a:lnTo>
                  <a:lnTo>
                    <a:pt x="97" y="138"/>
                  </a:lnTo>
                  <a:lnTo>
                    <a:pt x="88" y="97"/>
                  </a:lnTo>
                  <a:lnTo>
                    <a:pt x="65" y="51"/>
                  </a:lnTo>
                  <a:lnTo>
                    <a:pt x="46" y="27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85"/>
            <p:cNvSpPr>
              <a:spLocks/>
            </p:cNvSpPr>
            <p:nvPr/>
          </p:nvSpPr>
          <p:spPr bwMode="auto">
            <a:xfrm>
              <a:off x="2036691" y="3736182"/>
              <a:ext cx="117636" cy="174625"/>
            </a:xfrm>
            <a:custGeom>
              <a:avLst/>
              <a:gdLst>
                <a:gd name="T0" fmla="*/ 0 w 73"/>
                <a:gd name="T1" fmla="*/ 110 h 110"/>
                <a:gd name="T2" fmla="*/ 0 w 73"/>
                <a:gd name="T3" fmla="*/ 110 h 110"/>
                <a:gd name="T4" fmla="*/ 0 w 73"/>
                <a:gd name="T5" fmla="*/ 96 h 110"/>
                <a:gd name="T6" fmla="*/ 0 w 73"/>
                <a:gd name="T7" fmla="*/ 83 h 110"/>
                <a:gd name="T8" fmla="*/ 0 w 73"/>
                <a:gd name="T9" fmla="*/ 69 h 110"/>
                <a:gd name="T10" fmla="*/ 9 w 73"/>
                <a:gd name="T11" fmla="*/ 50 h 110"/>
                <a:gd name="T12" fmla="*/ 23 w 73"/>
                <a:gd name="T13" fmla="*/ 32 h 110"/>
                <a:gd name="T14" fmla="*/ 41 w 73"/>
                <a:gd name="T15" fmla="*/ 18 h 110"/>
                <a:gd name="T16" fmla="*/ 73 w 73"/>
                <a:gd name="T17" fmla="*/ 0 h 110"/>
                <a:gd name="T18" fmla="*/ 73 w 73"/>
                <a:gd name="T19" fmla="*/ 0 h 110"/>
                <a:gd name="T20" fmla="*/ 73 w 73"/>
                <a:gd name="T21" fmla="*/ 14 h 110"/>
                <a:gd name="T22" fmla="*/ 69 w 73"/>
                <a:gd name="T23" fmla="*/ 46 h 110"/>
                <a:gd name="T24" fmla="*/ 59 w 73"/>
                <a:gd name="T25" fmla="*/ 64 h 110"/>
                <a:gd name="T26" fmla="*/ 46 w 73"/>
                <a:gd name="T27" fmla="*/ 78 h 110"/>
                <a:gd name="T28" fmla="*/ 27 w 73"/>
                <a:gd name="T29" fmla="*/ 96 h 110"/>
                <a:gd name="T30" fmla="*/ 0 w 73"/>
                <a:gd name="T31" fmla="*/ 110 h 110"/>
                <a:gd name="T32" fmla="*/ 0 w 73"/>
                <a:gd name="T3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0" y="110"/>
                  </a:moveTo>
                  <a:lnTo>
                    <a:pt x="0" y="110"/>
                  </a:lnTo>
                  <a:lnTo>
                    <a:pt x="0" y="96"/>
                  </a:lnTo>
                  <a:lnTo>
                    <a:pt x="0" y="83"/>
                  </a:lnTo>
                  <a:lnTo>
                    <a:pt x="0" y="69"/>
                  </a:lnTo>
                  <a:lnTo>
                    <a:pt x="9" y="50"/>
                  </a:lnTo>
                  <a:lnTo>
                    <a:pt x="23" y="32"/>
                  </a:lnTo>
                  <a:lnTo>
                    <a:pt x="41" y="18"/>
                  </a:lnTo>
                  <a:lnTo>
                    <a:pt x="73" y="0"/>
                  </a:lnTo>
                  <a:lnTo>
                    <a:pt x="73" y="0"/>
                  </a:lnTo>
                  <a:lnTo>
                    <a:pt x="73" y="14"/>
                  </a:lnTo>
                  <a:lnTo>
                    <a:pt x="69" y="46"/>
                  </a:lnTo>
                  <a:lnTo>
                    <a:pt x="59" y="64"/>
                  </a:lnTo>
                  <a:lnTo>
                    <a:pt x="46" y="78"/>
                  </a:lnTo>
                  <a:lnTo>
                    <a:pt x="27" y="96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5" name="Freeform 86"/>
            <p:cNvSpPr>
              <a:spLocks/>
            </p:cNvSpPr>
            <p:nvPr/>
          </p:nvSpPr>
          <p:spPr bwMode="auto">
            <a:xfrm>
              <a:off x="1931947" y="3977482"/>
              <a:ext cx="319067" cy="146050"/>
            </a:xfrm>
            <a:custGeom>
              <a:avLst/>
              <a:gdLst>
                <a:gd name="T0" fmla="*/ 0 w 198"/>
                <a:gd name="T1" fmla="*/ 78 h 92"/>
                <a:gd name="T2" fmla="*/ 0 w 198"/>
                <a:gd name="T3" fmla="*/ 78 h 92"/>
                <a:gd name="T4" fmla="*/ 14 w 198"/>
                <a:gd name="T5" fmla="*/ 59 h 92"/>
                <a:gd name="T6" fmla="*/ 28 w 198"/>
                <a:gd name="T7" fmla="*/ 41 h 92"/>
                <a:gd name="T8" fmla="*/ 46 w 198"/>
                <a:gd name="T9" fmla="*/ 23 h 92"/>
                <a:gd name="T10" fmla="*/ 74 w 198"/>
                <a:gd name="T11" fmla="*/ 9 h 92"/>
                <a:gd name="T12" fmla="*/ 111 w 198"/>
                <a:gd name="T13" fmla="*/ 0 h 92"/>
                <a:gd name="T14" fmla="*/ 129 w 198"/>
                <a:gd name="T15" fmla="*/ 0 h 92"/>
                <a:gd name="T16" fmla="*/ 147 w 198"/>
                <a:gd name="T17" fmla="*/ 0 h 92"/>
                <a:gd name="T18" fmla="*/ 170 w 198"/>
                <a:gd name="T19" fmla="*/ 9 h 92"/>
                <a:gd name="T20" fmla="*/ 198 w 198"/>
                <a:gd name="T21" fmla="*/ 18 h 92"/>
                <a:gd name="T22" fmla="*/ 198 w 198"/>
                <a:gd name="T23" fmla="*/ 18 h 92"/>
                <a:gd name="T24" fmla="*/ 184 w 198"/>
                <a:gd name="T25" fmla="*/ 32 h 92"/>
                <a:gd name="T26" fmla="*/ 166 w 198"/>
                <a:gd name="T27" fmla="*/ 50 h 92"/>
                <a:gd name="T28" fmla="*/ 143 w 198"/>
                <a:gd name="T29" fmla="*/ 64 h 92"/>
                <a:gd name="T30" fmla="*/ 115 w 198"/>
                <a:gd name="T31" fmla="*/ 78 h 92"/>
                <a:gd name="T32" fmla="*/ 83 w 198"/>
                <a:gd name="T33" fmla="*/ 87 h 92"/>
                <a:gd name="T34" fmla="*/ 46 w 198"/>
                <a:gd name="T35" fmla="*/ 92 h 92"/>
                <a:gd name="T36" fmla="*/ 23 w 198"/>
                <a:gd name="T37" fmla="*/ 87 h 92"/>
                <a:gd name="T38" fmla="*/ 0 w 198"/>
                <a:gd name="T39" fmla="*/ 78 h 92"/>
                <a:gd name="T40" fmla="*/ 0 w 198"/>
                <a:gd name="T41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8" h="92">
                  <a:moveTo>
                    <a:pt x="0" y="78"/>
                  </a:moveTo>
                  <a:lnTo>
                    <a:pt x="0" y="78"/>
                  </a:lnTo>
                  <a:lnTo>
                    <a:pt x="14" y="59"/>
                  </a:lnTo>
                  <a:lnTo>
                    <a:pt x="28" y="41"/>
                  </a:lnTo>
                  <a:lnTo>
                    <a:pt x="46" y="23"/>
                  </a:lnTo>
                  <a:lnTo>
                    <a:pt x="74" y="9"/>
                  </a:lnTo>
                  <a:lnTo>
                    <a:pt x="111" y="0"/>
                  </a:lnTo>
                  <a:lnTo>
                    <a:pt x="129" y="0"/>
                  </a:lnTo>
                  <a:lnTo>
                    <a:pt x="147" y="0"/>
                  </a:lnTo>
                  <a:lnTo>
                    <a:pt x="170" y="9"/>
                  </a:lnTo>
                  <a:lnTo>
                    <a:pt x="198" y="18"/>
                  </a:lnTo>
                  <a:lnTo>
                    <a:pt x="198" y="18"/>
                  </a:lnTo>
                  <a:lnTo>
                    <a:pt x="184" y="32"/>
                  </a:lnTo>
                  <a:lnTo>
                    <a:pt x="166" y="50"/>
                  </a:lnTo>
                  <a:lnTo>
                    <a:pt x="143" y="64"/>
                  </a:lnTo>
                  <a:lnTo>
                    <a:pt x="115" y="78"/>
                  </a:lnTo>
                  <a:lnTo>
                    <a:pt x="83" y="87"/>
                  </a:lnTo>
                  <a:lnTo>
                    <a:pt x="46" y="92"/>
                  </a:lnTo>
                  <a:lnTo>
                    <a:pt x="23" y="87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6" name="Freeform 87"/>
            <p:cNvSpPr>
              <a:spLocks/>
            </p:cNvSpPr>
            <p:nvPr/>
          </p:nvSpPr>
          <p:spPr bwMode="auto">
            <a:xfrm>
              <a:off x="2080200" y="3363119"/>
              <a:ext cx="370633" cy="174625"/>
            </a:xfrm>
            <a:custGeom>
              <a:avLst/>
              <a:gdLst>
                <a:gd name="T0" fmla="*/ 0 w 230"/>
                <a:gd name="T1" fmla="*/ 0 h 110"/>
                <a:gd name="T2" fmla="*/ 0 w 230"/>
                <a:gd name="T3" fmla="*/ 0 h 110"/>
                <a:gd name="T4" fmla="*/ 14 w 230"/>
                <a:gd name="T5" fmla="*/ 28 h 110"/>
                <a:gd name="T6" fmla="*/ 37 w 230"/>
                <a:gd name="T7" fmla="*/ 51 h 110"/>
                <a:gd name="T8" fmla="*/ 60 w 230"/>
                <a:gd name="T9" fmla="*/ 74 h 110"/>
                <a:gd name="T10" fmla="*/ 92 w 230"/>
                <a:gd name="T11" fmla="*/ 97 h 110"/>
                <a:gd name="T12" fmla="*/ 111 w 230"/>
                <a:gd name="T13" fmla="*/ 106 h 110"/>
                <a:gd name="T14" fmla="*/ 134 w 230"/>
                <a:gd name="T15" fmla="*/ 110 h 110"/>
                <a:gd name="T16" fmla="*/ 152 w 230"/>
                <a:gd name="T17" fmla="*/ 110 h 110"/>
                <a:gd name="T18" fmla="*/ 180 w 230"/>
                <a:gd name="T19" fmla="*/ 110 h 110"/>
                <a:gd name="T20" fmla="*/ 203 w 230"/>
                <a:gd name="T21" fmla="*/ 106 h 110"/>
                <a:gd name="T22" fmla="*/ 230 w 230"/>
                <a:gd name="T23" fmla="*/ 92 h 110"/>
                <a:gd name="T24" fmla="*/ 230 w 230"/>
                <a:gd name="T25" fmla="*/ 92 h 110"/>
                <a:gd name="T26" fmla="*/ 221 w 230"/>
                <a:gd name="T27" fmla="*/ 74 h 110"/>
                <a:gd name="T28" fmla="*/ 207 w 230"/>
                <a:gd name="T29" fmla="*/ 55 h 110"/>
                <a:gd name="T30" fmla="*/ 189 w 230"/>
                <a:gd name="T31" fmla="*/ 37 h 110"/>
                <a:gd name="T32" fmla="*/ 161 w 230"/>
                <a:gd name="T33" fmla="*/ 18 h 110"/>
                <a:gd name="T34" fmla="*/ 120 w 230"/>
                <a:gd name="T35" fmla="*/ 5 h 110"/>
                <a:gd name="T36" fmla="*/ 97 w 230"/>
                <a:gd name="T37" fmla="*/ 0 h 110"/>
                <a:gd name="T38" fmla="*/ 69 w 230"/>
                <a:gd name="T39" fmla="*/ 0 h 110"/>
                <a:gd name="T40" fmla="*/ 37 w 230"/>
                <a:gd name="T41" fmla="*/ 0 h 110"/>
                <a:gd name="T42" fmla="*/ 0 w 230"/>
                <a:gd name="T43" fmla="*/ 0 h 110"/>
                <a:gd name="T44" fmla="*/ 0 w 230"/>
                <a:gd name="T45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0" h="110">
                  <a:moveTo>
                    <a:pt x="0" y="0"/>
                  </a:moveTo>
                  <a:lnTo>
                    <a:pt x="0" y="0"/>
                  </a:lnTo>
                  <a:lnTo>
                    <a:pt x="14" y="28"/>
                  </a:lnTo>
                  <a:lnTo>
                    <a:pt x="37" y="51"/>
                  </a:lnTo>
                  <a:lnTo>
                    <a:pt x="60" y="74"/>
                  </a:lnTo>
                  <a:lnTo>
                    <a:pt x="92" y="97"/>
                  </a:lnTo>
                  <a:lnTo>
                    <a:pt x="111" y="106"/>
                  </a:lnTo>
                  <a:lnTo>
                    <a:pt x="134" y="110"/>
                  </a:lnTo>
                  <a:lnTo>
                    <a:pt x="152" y="110"/>
                  </a:lnTo>
                  <a:lnTo>
                    <a:pt x="180" y="110"/>
                  </a:lnTo>
                  <a:lnTo>
                    <a:pt x="203" y="106"/>
                  </a:lnTo>
                  <a:lnTo>
                    <a:pt x="230" y="92"/>
                  </a:lnTo>
                  <a:lnTo>
                    <a:pt x="230" y="92"/>
                  </a:lnTo>
                  <a:lnTo>
                    <a:pt x="221" y="74"/>
                  </a:lnTo>
                  <a:lnTo>
                    <a:pt x="207" y="55"/>
                  </a:lnTo>
                  <a:lnTo>
                    <a:pt x="189" y="37"/>
                  </a:lnTo>
                  <a:lnTo>
                    <a:pt x="161" y="18"/>
                  </a:lnTo>
                  <a:lnTo>
                    <a:pt x="120" y="5"/>
                  </a:lnTo>
                  <a:lnTo>
                    <a:pt x="97" y="0"/>
                  </a:lnTo>
                  <a:lnTo>
                    <a:pt x="69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88"/>
            <p:cNvSpPr>
              <a:spLocks/>
            </p:cNvSpPr>
            <p:nvPr/>
          </p:nvSpPr>
          <p:spPr bwMode="auto">
            <a:xfrm>
              <a:off x="2317083" y="3186907"/>
              <a:ext cx="96687" cy="198438"/>
            </a:xfrm>
            <a:custGeom>
              <a:avLst/>
              <a:gdLst>
                <a:gd name="T0" fmla="*/ 56 w 60"/>
                <a:gd name="T1" fmla="*/ 125 h 125"/>
                <a:gd name="T2" fmla="*/ 56 w 60"/>
                <a:gd name="T3" fmla="*/ 125 h 125"/>
                <a:gd name="T4" fmla="*/ 42 w 60"/>
                <a:gd name="T5" fmla="*/ 120 h 125"/>
                <a:gd name="T6" fmla="*/ 33 w 60"/>
                <a:gd name="T7" fmla="*/ 111 h 125"/>
                <a:gd name="T8" fmla="*/ 19 w 60"/>
                <a:gd name="T9" fmla="*/ 102 h 125"/>
                <a:gd name="T10" fmla="*/ 10 w 60"/>
                <a:gd name="T11" fmla="*/ 88 h 125"/>
                <a:gd name="T12" fmla="*/ 0 w 60"/>
                <a:gd name="T13" fmla="*/ 65 h 125"/>
                <a:gd name="T14" fmla="*/ 0 w 60"/>
                <a:gd name="T15" fmla="*/ 37 h 125"/>
                <a:gd name="T16" fmla="*/ 5 w 60"/>
                <a:gd name="T17" fmla="*/ 0 h 125"/>
                <a:gd name="T18" fmla="*/ 5 w 60"/>
                <a:gd name="T19" fmla="*/ 0 h 125"/>
                <a:gd name="T20" fmla="*/ 14 w 60"/>
                <a:gd name="T21" fmla="*/ 10 h 125"/>
                <a:gd name="T22" fmla="*/ 37 w 60"/>
                <a:gd name="T23" fmla="*/ 33 h 125"/>
                <a:gd name="T24" fmla="*/ 46 w 60"/>
                <a:gd name="T25" fmla="*/ 46 h 125"/>
                <a:gd name="T26" fmla="*/ 56 w 60"/>
                <a:gd name="T27" fmla="*/ 69 h 125"/>
                <a:gd name="T28" fmla="*/ 60 w 60"/>
                <a:gd name="T29" fmla="*/ 97 h 125"/>
                <a:gd name="T30" fmla="*/ 56 w 60"/>
                <a:gd name="T31" fmla="*/ 125 h 125"/>
                <a:gd name="T32" fmla="*/ 56 w 60"/>
                <a:gd name="T33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25">
                  <a:moveTo>
                    <a:pt x="56" y="125"/>
                  </a:moveTo>
                  <a:lnTo>
                    <a:pt x="56" y="125"/>
                  </a:lnTo>
                  <a:lnTo>
                    <a:pt x="42" y="120"/>
                  </a:lnTo>
                  <a:lnTo>
                    <a:pt x="33" y="111"/>
                  </a:lnTo>
                  <a:lnTo>
                    <a:pt x="19" y="102"/>
                  </a:lnTo>
                  <a:lnTo>
                    <a:pt x="10" y="88"/>
                  </a:lnTo>
                  <a:lnTo>
                    <a:pt x="0" y="65"/>
                  </a:lnTo>
                  <a:lnTo>
                    <a:pt x="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4" y="10"/>
                  </a:lnTo>
                  <a:lnTo>
                    <a:pt x="37" y="33"/>
                  </a:lnTo>
                  <a:lnTo>
                    <a:pt x="46" y="46"/>
                  </a:lnTo>
                  <a:lnTo>
                    <a:pt x="56" y="69"/>
                  </a:lnTo>
                  <a:lnTo>
                    <a:pt x="60" y="97"/>
                  </a:lnTo>
                  <a:lnTo>
                    <a:pt x="56" y="125"/>
                  </a:lnTo>
                  <a:lnTo>
                    <a:pt x="56" y="12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8" name="Freeform 89"/>
            <p:cNvSpPr>
              <a:spLocks/>
            </p:cNvSpPr>
            <p:nvPr/>
          </p:nvSpPr>
          <p:spPr bwMode="auto">
            <a:xfrm>
              <a:off x="2481451" y="3267869"/>
              <a:ext cx="140196" cy="314325"/>
            </a:xfrm>
            <a:custGeom>
              <a:avLst/>
              <a:gdLst>
                <a:gd name="T0" fmla="*/ 18 w 87"/>
                <a:gd name="T1" fmla="*/ 198 h 198"/>
                <a:gd name="T2" fmla="*/ 18 w 87"/>
                <a:gd name="T3" fmla="*/ 198 h 198"/>
                <a:gd name="T4" fmla="*/ 9 w 87"/>
                <a:gd name="T5" fmla="*/ 180 h 198"/>
                <a:gd name="T6" fmla="*/ 4 w 87"/>
                <a:gd name="T7" fmla="*/ 157 h 198"/>
                <a:gd name="T8" fmla="*/ 0 w 87"/>
                <a:gd name="T9" fmla="*/ 129 h 198"/>
                <a:gd name="T10" fmla="*/ 0 w 87"/>
                <a:gd name="T11" fmla="*/ 97 h 198"/>
                <a:gd name="T12" fmla="*/ 14 w 87"/>
                <a:gd name="T13" fmla="*/ 65 h 198"/>
                <a:gd name="T14" fmla="*/ 23 w 87"/>
                <a:gd name="T15" fmla="*/ 46 h 198"/>
                <a:gd name="T16" fmla="*/ 37 w 87"/>
                <a:gd name="T17" fmla="*/ 28 h 198"/>
                <a:gd name="T18" fmla="*/ 55 w 87"/>
                <a:gd name="T19" fmla="*/ 14 h 198"/>
                <a:gd name="T20" fmla="*/ 78 w 87"/>
                <a:gd name="T21" fmla="*/ 0 h 198"/>
                <a:gd name="T22" fmla="*/ 78 w 87"/>
                <a:gd name="T23" fmla="*/ 0 h 198"/>
                <a:gd name="T24" fmla="*/ 83 w 87"/>
                <a:gd name="T25" fmla="*/ 18 h 198"/>
                <a:gd name="T26" fmla="*/ 87 w 87"/>
                <a:gd name="T27" fmla="*/ 42 h 198"/>
                <a:gd name="T28" fmla="*/ 87 w 87"/>
                <a:gd name="T29" fmla="*/ 69 h 198"/>
                <a:gd name="T30" fmla="*/ 87 w 87"/>
                <a:gd name="T31" fmla="*/ 101 h 198"/>
                <a:gd name="T32" fmla="*/ 73 w 87"/>
                <a:gd name="T33" fmla="*/ 134 h 198"/>
                <a:gd name="T34" fmla="*/ 50 w 87"/>
                <a:gd name="T35" fmla="*/ 170 h 198"/>
                <a:gd name="T36" fmla="*/ 37 w 87"/>
                <a:gd name="T37" fmla="*/ 184 h 198"/>
                <a:gd name="T38" fmla="*/ 18 w 87"/>
                <a:gd name="T39" fmla="*/ 198 h 198"/>
                <a:gd name="T40" fmla="*/ 18 w 87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7" h="198">
                  <a:moveTo>
                    <a:pt x="18" y="198"/>
                  </a:moveTo>
                  <a:lnTo>
                    <a:pt x="18" y="198"/>
                  </a:lnTo>
                  <a:lnTo>
                    <a:pt x="9" y="180"/>
                  </a:lnTo>
                  <a:lnTo>
                    <a:pt x="4" y="157"/>
                  </a:lnTo>
                  <a:lnTo>
                    <a:pt x="0" y="129"/>
                  </a:lnTo>
                  <a:lnTo>
                    <a:pt x="0" y="97"/>
                  </a:lnTo>
                  <a:lnTo>
                    <a:pt x="14" y="65"/>
                  </a:lnTo>
                  <a:lnTo>
                    <a:pt x="23" y="46"/>
                  </a:lnTo>
                  <a:lnTo>
                    <a:pt x="37" y="28"/>
                  </a:lnTo>
                  <a:lnTo>
                    <a:pt x="55" y="1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83" y="18"/>
                  </a:lnTo>
                  <a:lnTo>
                    <a:pt x="87" y="42"/>
                  </a:lnTo>
                  <a:lnTo>
                    <a:pt x="87" y="69"/>
                  </a:lnTo>
                  <a:lnTo>
                    <a:pt x="87" y="101"/>
                  </a:lnTo>
                  <a:lnTo>
                    <a:pt x="73" y="134"/>
                  </a:lnTo>
                  <a:lnTo>
                    <a:pt x="50" y="170"/>
                  </a:lnTo>
                  <a:lnTo>
                    <a:pt x="37" y="184"/>
                  </a:lnTo>
                  <a:lnTo>
                    <a:pt x="18" y="198"/>
                  </a:lnTo>
                  <a:lnTo>
                    <a:pt x="18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9" name="Freeform 90"/>
            <p:cNvSpPr>
              <a:spLocks/>
            </p:cNvSpPr>
            <p:nvPr/>
          </p:nvSpPr>
          <p:spPr bwMode="auto">
            <a:xfrm>
              <a:off x="1197126" y="2961482"/>
              <a:ext cx="327124" cy="131763"/>
            </a:xfrm>
            <a:custGeom>
              <a:avLst/>
              <a:gdLst>
                <a:gd name="T0" fmla="*/ 0 w 203"/>
                <a:gd name="T1" fmla="*/ 14 h 83"/>
                <a:gd name="T2" fmla="*/ 0 w 203"/>
                <a:gd name="T3" fmla="*/ 14 h 83"/>
                <a:gd name="T4" fmla="*/ 14 w 203"/>
                <a:gd name="T5" fmla="*/ 32 h 83"/>
                <a:gd name="T6" fmla="*/ 33 w 203"/>
                <a:gd name="T7" fmla="*/ 50 h 83"/>
                <a:gd name="T8" fmla="*/ 60 w 203"/>
                <a:gd name="T9" fmla="*/ 69 h 83"/>
                <a:gd name="T10" fmla="*/ 88 w 203"/>
                <a:gd name="T11" fmla="*/ 78 h 83"/>
                <a:gd name="T12" fmla="*/ 125 w 203"/>
                <a:gd name="T13" fmla="*/ 83 h 83"/>
                <a:gd name="T14" fmla="*/ 143 w 203"/>
                <a:gd name="T15" fmla="*/ 83 h 83"/>
                <a:gd name="T16" fmla="*/ 162 w 203"/>
                <a:gd name="T17" fmla="*/ 78 h 83"/>
                <a:gd name="T18" fmla="*/ 180 w 203"/>
                <a:gd name="T19" fmla="*/ 69 h 83"/>
                <a:gd name="T20" fmla="*/ 203 w 203"/>
                <a:gd name="T21" fmla="*/ 55 h 83"/>
                <a:gd name="T22" fmla="*/ 203 w 203"/>
                <a:gd name="T23" fmla="*/ 55 h 83"/>
                <a:gd name="T24" fmla="*/ 194 w 203"/>
                <a:gd name="T25" fmla="*/ 41 h 83"/>
                <a:gd name="T26" fmla="*/ 180 w 203"/>
                <a:gd name="T27" fmla="*/ 27 h 83"/>
                <a:gd name="T28" fmla="*/ 162 w 203"/>
                <a:gd name="T29" fmla="*/ 14 h 83"/>
                <a:gd name="T30" fmla="*/ 134 w 203"/>
                <a:gd name="T31" fmla="*/ 4 h 83"/>
                <a:gd name="T32" fmla="*/ 97 w 203"/>
                <a:gd name="T33" fmla="*/ 0 h 83"/>
                <a:gd name="T34" fmla="*/ 56 w 203"/>
                <a:gd name="T35" fmla="*/ 0 h 83"/>
                <a:gd name="T36" fmla="*/ 0 w 203"/>
                <a:gd name="T37" fmla="*/ 14 h 83"/>
                <a:gd name="T38" fmla="*/ 0 w 203"/>
                <a:gd name="T39" fmla="*/ 1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3" h="83">
                  <a:moveTo>
                    <a:pt x="0" y="14"/>
                  </a:moveTo>
                  <a:lnTo>
                    <a:pt x="0" y="14"/>
                  </a:lnTo>
                  <a:lnTo>
                    <a:pt x="14" y="32"/>
                  </a:lnTo>
                  <a:lnTo>
                    <a:pt x="33" y="50"/>
                  </a:lnTo>
                  <a:lnTo>
                    <a:pt x="60" y="69"/>
                  </a:lnTo>
                  <a:lnTo>
                    <a:pt x="88" y="78"/>
                  </a:lnTo>
                  <a:lnTo>
                    <a:pt x="125" y="83"/>
                  </a:lnTo>
                  <a:lnTo>
                    <a:pt x="143" y="83"/>
                  </a:lnTo>
                  <a:lnTo>
                    <a:pt x="162" y="78"/>
                  </a:lnTo>
                  <a:lnTo>
                    <a:pt x="180" y="69"/>
                  </a:lnTo>
                  <a:lnTo>
                    <a:pt x="203" y="55"/>
                  </a:lnTo>
                  <a:lnTo>
                    <a:pt x="203" y="55"/>
                  </a:lnTo>
                  <a:lnTo>
                    <a:pt x="194" y="41"/>
                  </a:lnTo>
                  <a:lnTo>
                    <a:pt x="180" y="27"/>
                  </a:lnTo>
                  <a:lnTo>
                    <a:pt x="162" y="14"/>
                  </a:lnTo>
                  <a:lnTo>
                    <a:pt x="134" y="4"/>
                  </a:lnTo>
                  <a:lnTo>
                    <a:pt x="97" y="0"/>
                  </a:lnTo>
                  <a:lnTo>
                    <a:pt x="56" y="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0" name="Freeform 91"/>
            <p:cNvSpPr>
              <a:spLocks/>
            </p:cNvSpPr>
            <p:nvPr/>
          </p:nvSpPr>
          <p:spPr bwMode="auto">
            <a:xfrm>
              <a:off x="1367940" y="2799557"/>
              <a:ext cx="96687" cy="153988"/>
            </a:xfrm>
            <a:custGeom>
              <a:avLst/>
              <a:gdLst>
                <a:gd name="T0" fmla="*/ 60 w 60"/>
                <a:gd name="T1" fmla="*/ 97 h 97"/>
                <a:gd name="T2" fmla="*/ 60 w 60"/>
                <a:gd name="T3" fmla="*/ 97 h 97"/>
                <a:gd name="T4" fmla="*/ 51 w 60"/>
                <a:gd name="T5" fmla="*/ 93 h 97"/>
                <a:gd name="T6" fmla="*/ 28 w 60"/>
                <a:gd name="T7" fmla="*/ 83 h 97"/>
                <a:gd name="T8" fmla="*/ 19 w 60"/>
                <a:gd name="T9" fmla="*/ 69 h 97"/>
                <a:gd name="T10" fmla="*/ 9 w 60"/>
                <a:gd name="T11" fmla="*/ 56 h 97"/>
                <a:gd name="T12" fmla="*/ 0 w 60"/>
                <a:gd name="T13" fmla="*/ 33 h 97"/>
                <a:gd name="T14" fmla="*/ 0 w 60"/>
                <a:gd name="T15" fmla="*/ 0 h 97"/>
                <a:gd name="T16" fmla="*/ 0 w 60"/>
                <a:gd name="T17" fmla="*/ 0 h 97"/>
                <a:gd name="T18" fmla="*/ 9 w 60"/>
                <a:gd name="T19" fmla="*/ 5 h 97"/>
                <a:gd name="T20" fmla="*/ 33 w 60"/>
                <a:gd name="T21" fmla="*/ 23 h 97"/>
                <a:gd name="T22" fmla="*/ 46 w 60"/>
                <a:gd name="T23" fmla="*/ 33 h 97"/>
                <a:gd name="T24" fmla="*/ 56 w 60"/>
                <a:gd name="T25" fmla="*/ 51 h 97"/>
                <a:gd name="T26" fmla="*/ 60 w 60"/>
                <a:gd name="T27" fmla="*/ 69 h 97"/>
                <a:gd name="T28" fmla="*/ 60 w 60"/>
                <a:gd name="T29" fmla="*/ 97 h 97"/>
                <a:gd name="T30" fmla="*/ 60 w 60"/>
                <a:gd name="T3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" h="97">
                  <a:moveTo>
                    <a:pt x="60" y="97"/>
                  </a:moveTo>
                  <a:lnTo>
                    <a:pt x="60" y="97"/>
                  </a:lnTo>
                  <a:lnTo>
                    <a:pt x="51" y="93"/>
                  </a:lnTo>
                  <a:lnTo>
                    <a:pt x="28" y="83"/>
                  </a:lnTo>
                  <a:lnTo>
                    <a:pt x="19" y="69"/>
                  </a:lnTo>
                  <a:lnTo>
                    <a:pt x="9" y="56"/>
                  </a:lnTo>
                  <a:lnTo>
                    <a:pt x="0" y="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5"/>
                  </a:lnTo>
                  <a:lnTo>
                    <a:pt x="33" y="23"/>
                  </a:lnTo>
                  <a:lnTo>
                    <a:pt x="46" y="33"/>
                  </a:lnTo>
                  <a:lnTo>
                    <a:pt x="56" y="51"/>
                  </a:lnTo>
                  <a:lnTo>
                    <a:pt x="60" y="69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1" name="Freeform 92"/>
            <p:cNvSpPr>
              <a:spLocks/>
            </p:cNvSpPr>
            <p:nvPr/>
          </p:nvSpPr>
          <p:spPr bwMode="auto">
            <a:xfrm>
              <a:off x="1538753" y="2821782"/>
              <a:ext cx="111190" cy="277813"/>
            </a:xfrm>
            <a:custGeom>
              <a:avLst/>
              <a:gdLst>
                <a:gd name="T0" fmla="*/ 28 w 69"/>
                <a:gd name="T1" fmla="*/ 175 h 175"/>
                <a:gd name="T2" fmla="*/ 28 w 69"/>
                <a:gd name="T3" fmla="*/ 175 h 175"/>
                <a:gd name="T4" fmla="*/ 19 w 69"/>
                <a:gd name="T5" fmla="*/ 161 h 175"/>
                <a:gd name="T6" fmla="*/ 9 w 69"/>
                <a:gd name="T7" fmla="*/ 143 h 175"/>
                <a:gd name="T8" fmla="*/ 0 w 69"/>
                <a:gd name="T9" fmla="*/ 120 h 175"/>
                <a:gd name="T10" fmla="*/ 0 w 69"/>
                <a:gd name="T11" fmla="*/ 92 h 175"/>
                <a:gd name="T12" fmla="*/ 5 w 69"/>
                <a:gd name="T13" fmla="*/ 65 h 175"/>
                <a:gd name="T14" fmla="*/ 19 w 69"/>
                <a:gd name="T15" fmla="*/ 32 h 175"/>
                <a:gd name="T16" fmla="*/ 32 w 69"/>
                <a:gd name="T17" fmla="*/ 19 h 175"/>
                <a:gd name="T18" fmla="*/ 46 w 69"/>
                <a:gd name="T19" fmla="*/ 0 h 175"/>
                <a:gd name="T20" fmla="*/ 46 w 69"/>
                <a:gd name="T21" fmla="*/ 0 h 175"/>
                <a:gd name="T22" fmla="*/ 55 w 69"/>
                <a:gd name="T23" fmla="*/ 19 h 175"/>
                <a:gd name="T24" fmla="*/ 65 w 69"/>
                <a:gd name="T25" fmla="*/ 37 h 175"/>
                <a:gd name="T26" fmla="*/ 69 w 69"/>
                <a:gd name="T27" fmla="*/ 60 h 175"/>
                <a:gd name="T28" fmla="*/ 69 w 69"/>
                <a:gd name="T29" fmla="*/ 83 h 175"/>
                <a:gd name="T30" fmla="*/ 65 w 69"/>
                <a:gd name="T31" fmla="*/ 115 h 175"/>
                <a:gd name="T32" fmla="*/ 51 w 69"/>
                <a:gd name="T33" fmla="*/ 148 h 175"/>
                <a:gd name="T34" fmla="*/ 28 w 69"/>
                <a:gd name="T35" fmla="*/ 175 h 175"/>
                <a:gd name="T36" fmla="*/ 28 w 69"/>
                <a:gd name="T37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5">
                  <a:moveTo>
                    <a:pt x="28" y="175"/>
                  </a:moveTo>
                  <a:lnTo>
                    <a:pt x="28" y="175"/>
                  </a:lnTo>
                  <a:lnTo>
                    <a:pt x="19" y="161"/>
                  </a:lnTo>
                  <a:lnTo>
                    <a:pt x="9" y="143"/>
                  </a:lnTo>
                  <a:lnTo>
                    <a:pt x="0" y="120"/>
                  </a:lnTo>
                  <a:lnTo>
                    <a:pt x="0" y="92"/>
                  </a:lnTo>
                  <a:lnTo>
                    <a:pt x="5" y="65"/>
                  </a:lnTo>
                  <a:lnTo>
                    <a:pt x="19" y="32"/>
                  </a:lnTo>
                  <a:lnTo>
                    <a:pt x="32" y="19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5" y="19"/>
                  </a:lnTo>
                  <a:lnTo>
                    <a:pt x="65" y="37"/>
                  </a:lnTo>
                  <a:lnTo>
                    <a:pt x="69" y="60"/>
                  </a:lnTo>
                  <a:lnTo>
                    <a:pt x="69" y="83"/>
                  </a:lnTo>
                  <a:lnTo>
                    <a:pt x="65" y="115"/>
                  </a:lnTo>
                  <a:lnTo>
                    <a:pt x="51" y="148"/>
                  </a:lnTo>
                  <a:lnTo>
                    <a:pt x="28" y="175"/>
                  </a:lnTo>
                  <a:lnTo>
                    <a:pt x="28" y="17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2" name="Freeform 93"/>
            <p:cNvSpPr>
              <a:spLocks/>
            </p:cNvSpPr>
            <p:nvPr/>
          </p:nvSpPr>
          <p:spPr bwMode="auto">
            <a:xfrm>
              <a:off x="2376706" y="1894682"/>
              <a:ext cx="141807" cy="350838"/>
            </a:xfrm>
            <a:custGeom>
              <a:avLst/>
              <a:gdLst>
                <a:gd name="T0" fmla="*/ 46 w 88"/>
                <a:gd name="T1" fmla="*/ 0 h 221"/>
                <a:gd name="T2" fmla="*/ 46 w 88"/>
                <a:gd name="T3" fmla="*/ 0 h 221"/>
                <a:gd name="T4" fmla="*/ 28 w 88"/>
                <a:gd name="T5" fmla="*/ 18 h 221"/>
                <a:gd name="T6" fmla="*/ 19 w 88"/>
                <a:gd name="T7" fmla="*/ 46 h 221"/>
                <a:gd name="T8" fmla="*/ 5 w 88"/>
                <a:gd name="T9" fmla="*/ 73 h 221"/>
                <a:gd name="T10" fmla="*/ 0 w 88"/>
                <a:gd name="T11" fmla="*/ 110 h 221"/>
                <a:gd name="T12" fmla="*/ 0 w 88"/>
                <a:gd name="T13" fmla="*/ 128 h 221"/>
                <a:gd name="T14" fmla="*/ 5 w 88"/>
                <a:gd name="T15" fmla="*/ 147 h 221"/>
                <a:gd name="T16" fmla="*/ 9 w 88"/>
                <a:gd name="T17" fmla="*/ 165 h 221"/>
                <a:gd name="T18" fmla="*/ 19 w 88"/>
                <a:gd name="T19" fmla="*/ 184 h 221"/>
                <a:gd name="T20" fmla="*/ 37 w 88"/>
                <a:gd name="T21" fmla="*/ 202 h 221"/>
                <a:gd name="T22" fmla="*/ 55 w 88"/>
                <a:gd name="T23" fmla="*/ 221 h 221"/>
                <a:gd name="T24" fmla="*/ 55 w 88"/>
                <a:gd name="T25" fmla="*/ 221 h 221"/>
                <a:gd name="T26" fmla="*/ 65 w 88"/>
                <a:gd name="T27" fmla="*/ 207 h 221"/>
                <a:gd name="T28" fmla="*/ 79 w 88"/>
                <a:gd name="T29" fmla="*/ 193 h 221"/>
                <a:gd name="T30" fmla="*/ 88 w 88"/>
                <a:gd name="T31" fmla="*/ 170 h 221"/>
                <a:gd name="T32" fmla="*/ 88 w 88"/>
                <a:gd name="T33" fmla="*/ 138 h 221"/>
                <a:gd name="T34" fmla="*/ 88 w 88"/>
                <a:gd name="T35" fmla="*/ 96 h 221"/>
                <a:gd name="T36" fmla="*/ 74 w 88"/>
                <a:gd name="T37" fmla="*/ 50 h 221"/>
                <a:gd name="T38" fmla="*/ 46 w 88"/>
                <a:gd name="T39" fmla="*/ 0 h 221"/>
                <a:gd name="T40" fmla="*/ 46 w 88"/>
                <a:gd name="T4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8" h="221">
                  <a:moveTo>
                    <a:pt x="46" y="0"/>
                  </a:moveTo>
                  <a:lnTo>
                    <a:pt x="46" y="0"/>
                  </a:lnTo>
                  <a:lnTo>
                    <a:pt x="28" y="18"/>
                  </a:lnTo>
                  <a:lnTo>
                    <a:pt x="19" y="46"/>
                  </a:lnTo>
                  <a:lnTo>
                    <a:pt x="5" y="73"/>
                  </a:lnTo>
                  <a:lnTo>
                    <a:pt x="0" y="110"/>
                  </a:lnTo>
                  <a:lnTo>
                    <a:pt x="0" y="128"/>
                  </a:lnTo>
                  <a:lnTo>
                    <a:pt x="5" y="147"/>
                  </a:lnTo>
                  <a:lnTo>
                    <a:pt x="9" y="165"/>
                  </a:lnTo>
                  <a:lnTo>
                    <a:pt x="19" y="184"/>
                  </a:lnTo>
                  <a:lnTo>
                    <a:pt x="37" y="202"/>
                  </a:lnTo>
                  <a:lnTo>
                    <a:pt x="55" y="221"/>
                  </a:lnTo>
                  <a:lnTo>
                    <a:pt x="55" y="221"/>
                  </a:lnTo>
                  <a:lnTo>
                    <a:pt x="65" y="207"/>
                  </a:lnTo>
                  <a:lnTo>
                    <a:pt x="79" y="193"/>
                  </a:lnTo>
                  <a:lnTo>
                    <a:pt x="88" y="170"/>
                  </a:lnTo>
                  <a:lnTo>
                    <a:pt x="88" y="138"/>
                  </a:lnTo>
                  <a:lnTo>
                    <a:pt x="88" y="96"/>
                  </a:lnTo>
                  <a:lnTo>
                    <a:pt x="74" y="5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3" name="Freeform 94"/>
            <p:cNvSpPr>
              <a:spLocks/>
            </p:cNvSpPr>
            <p:nvPr/>
          </p:nvSpPr>
          <p:spPr bwMode="auto">
            <a:xfrm>
              <a:off x="2555577" y="2024857"/>
              <a:ext cx="133750" cy="139700"/>
            </a:xfrm>
            <a:custGeom>
              <a:avLst/>
              <a:gdLst>
                <a:gd name="T0" fmla="*/ 0 w 83"/>
                <a:gd name="T1" fmla="*/ 88 h 88"/>
                <a:gd name="T2" fmla="*/ 0 w 83"/>
                <a:gd name="T3" fmla="*/ 88 h 88"/>
                <a:gd name="T4" fmla="*/ 0 w 83"/>
                <a:gd name="T5" fmla="*/ 74 h 88"/>
                <a:gd name="T6" fmla="*/ 0 w 83"/>
                <a:gd name="T7" fmla="*/ 65 h 88"/>
                <a:gd name="T8" fmla="*/ 4 w 83"/>
                <a:gd name="T9" fmla="*/ 51 h 88"/>
                <a:gd name="T10" fmla="*/ 14 w 83"/>
                <a:gd name="T11" fmla="*/ 37 h 88"/>
                <a:gd name="T12" fmla="*/ 27 w 83"/>
                <a:gd name="T13" fmla="*/ 23 h 88"/>
                <a:gd name="T14" fmla="*/ 50 w 83"/>
                <a:gd name="T15" fmla="*/ 10 h 88"/>
                <a:gd name="T16" fmla="*/ 83 w 83"/>
                <a:gd name="T17" fmla="*/ 0 h 88"/>
                <a:gd name="T18" fmla="*/ 83 w 83"/>
                <a:gd name="T19" fmla="*/ 0 h 88"/>
                <a:gd name="T20" fmla="*/ 83 w 83"/>
                <a:gd name="T21" fmla="*/ 10 h 88"/>
                <a:gd name="T22" fmla="*/ 69 w 83"/>
                <a:gd name="T23" fmla="*/ 37 h 88"/>
                <a:gd name="T24" fmla="*/ 60 w 83"/>
                <a:gd name="T25" fmla="*/ 56 h 88"/>
                <a:gd name="T26" fmla="*/ 46 w 83"/>
                <a:gd name="T27" fmla="*/ 70 h 88"/>
                <a:gd name="T28" fmla="*/ 23 w 83"/>
                <a:gd name="T29" fmla="*/ 79 h 88"/>
                <a:gd name="T30" fmla="*/ 0 w 83"/>
                <a:gd name="T31" fmla="*/ 88 h 88"/>
                <a:gd name="T32" fmla="*/ 0 w 83"/>
                <a:gd name="T3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88">
                  <a:moveTo>
                    <a:pt x="0" y="88"/>
                  </a:moveTo>
                  <a:lnTo>
                    <a:pt x="0" y="88"/>
                  </a:lnTo>
                  <a:lnTo>
                    <a:pt x="0" y="74"/>
                  </a:lnTo>
                  <a:lnTo>
                    <a:pt x="0" y="65"/>
                  </a:lnTo>
                  <a:lnTo>
                    <a:pt x="4" y="51"/>
                  </a:lnTo>
                  <a:lnTo>
                    <a:pt x="14" y="37"/>
                  </a:lnTo>
                  <a:lnTo>
                    <a:pt x="27" y="23"/>
                  </a:lnTo>
                  <a:lnTo>
                    <a:pt x="50" y="1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83" y="10"/>
                  </a:lnTo>
                  <a:lnTo>
                    <a:pt x="69" y="37"/>
                  </a:lnTo>
                  <a:lnTo>
                    <a:pt x="60" y="56"/>
                  </a:lnTo>
                  <a:lnTo>
                    <a:pt x="46" y="70"/>
                  </a:lnTo>
                  <a:lnTo>
                    <a:pt x="23" y="79"/>
                  </a:lnTo>
                  <a:lnTo>
                    <a:pt x="0" y="88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4" name="Freeform 95"/>
            <p:cNvSpPr>
              <a:spLocks/>
            </p:cNvSpPr>
            <p:nvPr/>
          </p:nvSpPr>
          <p:spPr bwMode="auto">
            <a:xfrm>
              <a:off x="2428273" y="2237582"/>
              <a:ext cx="298118" cy="123825"/>
            </a:xfrm>
            <a:custGeom>
              <a:avLst/>
              <a:gdLst>
                <a:gd name="T0" fmla="*/ 0 w 185"/>
                <a:gd name="T1" fmla="*/ 55 h 78"/>
                <a:gd name="T2" fmla="*/ 0 w 185"/>
                <a:gd name="T3" fmla="*/ 55 h 78"/>
                <a:gd name="T4" fmla="*/ 10 w 185"/>
                <a:gd name="T5" fmla="*/ 41 h 78"/>
                <a:gd name="T6" fmla="*/ 28 w 185"/>
                <a:gd name="T7" fmla="*/ 28 h 78"/>
                <a:gd name="T8" fmla="*/ 51 w 185"/>
                <a:gd name="T9" fmla="*/ 14 h 78"/>
                <a:gd name="T10" fmla="*/ 79 w 185"/>
                <a:gd name="T11" fmla="*/ 5 h 78"/>
                <a:gd name="T12" fmla="*/ 111 w 185"/>
                <a:gd name="T13" fmla="*/ 0 h 78"/>
                <a:gd name="T14" fmla="*/ 125 w 185"/>
                <a:gd name="T15" fmla="*/ 0 h 78"/>
                <a:gd name="T16" fmla="*/ 148 w 185"/>
                <a:gd name="T17" fmla="*/ 9 h 78"/>
                <a:gd name="T18" fmla="*/ 166 w 185"/>
                <a:gd name="T19" fmla="*/ 18 h 78"/>
                <a:gd name="T20" fmla="*/ 185 w 185"/>
                <a:gd name="T21" fmla="*/ 28 h 78"/>
                <a:gd name="T22" fmla="*/ 185 w 185"/>
                <a:gd name="T23" fmla="*/ 28 h 78"/>
                <a:gd name="T24" fmla="*/ 171 w 185"/>
                <a:gd name="T25" fmla="*/ 41 h 78"/>
                <a:gd name="T26" fmla="*/ 157 w 185"/>
                <a:gd name="T27" fmla="*/ 55 h 78"/>
                <a:gd name="T28" fmla="*/ 134 w 185"/>
                <a:gd name="T29" fmla="*/ 64 h 78"/>
                <a:gd name="T30" fmla="*/ 102 w 185"/>
                <a:gd name="T31" fmla="*/ 74 h 78"/>
                <a:gd name="T32" fmla="*/ 70 w 185"/>
                <a:gd name="T33" fmla="*/ 78 h 78"/>
                <a:gd name="T34" fmla="*/ 37 w 185"/>
                <a:gd name="T35" fmla="*/ 69 h 78"/>
                <a:gd name="T36" fmla="*/ 19 w 185"/>
                <a:gd name="T37" fmla="*/ 64 h 78"/>
                <a:gd name="T38" fmla="*/ 0 w 185"/>
                <a:gd name="T39" fmla="*/ 55 h 78"/>
                <a:gd name="T40" fmla="*/ 0 w 185"/>
                <a:gd name="T41" fmla="*/ 5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5" h="78">
                  <a:moveTo>
                    <a:pt x="0" y="55"/>
                  </a:moveTo>
                  <a:lnTo>
                    <a:pt x="0" y="55"/>
                  </a:lnTo>
                  <a:lnTo>
                    <a:pt x="10" y="41"/>
                  </a:lnTo>
                  <a:lnTo>
                    <a:pt x="28" y="28"/>
                  </a:lnTo>
                  <a:lnTo>
                    <a:pt x="51" y="14"/>
                  </a:lnTo>
                  <a:lnTo>
                    <a:pt x="79" y="5"/>
                  </a:lnTo>
                  <a:lnTo>
                    <a:pt x="111" y="0"/>
                  </a:lnTo>
                  <a:lnTo>
                    <a:pt x="125" y="0"/>
                  </a:lnTo>
                  <a:lnTo>
                    <a:pt x="148" y="9"/>
                  </a:lnTo>
                  <a:lnTo>
                    <a:pt x="166" y="18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71" y="41"/>
                  </a:lnTo>
                  <a:lnTo>
                    <a:pt x="157" y="55"/>
                  </a:lnTo>
                  <a:lnTo>
                    <a:pt x="134" y="64"/>
                  </a:lnTo>
                  <a:lnTo>
                    <a:pt x="102" y="74"/>
                  </a:lnTo>
                  <a:lnTo>
                    <a:pt x="70" y="78"/>
                  </a:lnTo>
                  <a:lnTo>
                    <a:pt x="37" y="69"/>
                  </a:lnTo>
                  <a:lnTo>
                    <a:pt x="19" y="64"/>
                  </a:lnTo>
                  <a:lnTo>
                    <a:pt x="0" y="55"/>
                  </a:lnTo>
                  <a:lnTo>
                    <a:pt x="0" y="5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5" name="Freeform 96"/>
            <p:cNvSpPr>
              <a:spLocks/>
            </p:cNvSpPr>
            <p:nvPr/>
          </p:nvSpPr>
          <p:spPr bwMode="auto">
            <a:xfrm>
              <a:off x="3533727" y="3925094"/>
              <a:ext cx="238494" cy="263525"/>
            </a:xfrm>
            <a:custGeom>
              <a:avLst/>
              <a:gdLst>
                <a:gd name="T0" fmla="*/ 148 w 148"/>
                <a:gd name="T1" fmla="*/ 0 h 166"/>
                <a:gd name="T2" fmla="*/ 148 w 148"/>
                <a:gd name="T3" fmla="*/ 0 h 166"/>
                <a:gd name="T4" fmla="*/ 125 w 148"/>
                <a:gd name="T5" fmla="*/ 5 h 166"/>
                <a:gd name="T6" fmla="*/ 97 w 148"/>
                <a:gd name="T7" fmla="*/ 14 h 166"/>
                <a:gd name="T8" fmla="*/ 69 w 148"/>
                <a:gd name="T9" fmla="*/ 28 h 166"/>
                <a:gd name="T10" fmla="*/ 42 w 148"/>
                <a:gd name="T11" fmla="*/ 51 h 166"/>
                <a:gd name="T12" fmla="*/ 28 w 148"/>
                <a:gd name="T13" fmla="*/ 65 h 166"/>
                <a:gd name="T14" fmla="*/ 19 w 148"/>
                <a:gd name="T15" fmla="*/ 79 h 166"/>
                <a:gd name="T16" fmla="*/ 9 w 148"/>
                <a:gd name="T17" fmla="*/ 97 h 166"/>
                <a:gd name="T18" fmla="*/ 0 w 148"/>
                <a:gd name="T19" fmla="*/ 116 h 166"/>
                <a:gd name="T20" fmla="*/ 0 w 148"/>
                <a:gd name="T21" fmla="*/ 139 h 166"/>
                <a:gd name="T22" fmla="*/ 0 w 148"/>
                <a:gd name="T23" fmla="*/ 166 h 166"/>
                <a:gd name="T24" fmla="*/ 0 w 148"/>
                <a:gd name="T25" fmla="*/ 166 h 166"/>
                <a:gd name="T26" fmla="*/ 19 w 148"/>
                <a:gd name="T27" fmla="*/ 166 h 166"/>
                <a:gd name="T28" fmla="*/ 37 w 148"/>
                <a:gd name="T29" fmla="*/ 162 h 166"/>
                <a:gd name="T30" fmla="*/ 60 w 148"/>
                <a:gd name="T31" fmla="*/ 152 h 166"/>
                <a:gd name="T32" fmla="*/ 83 w 148"/>
                <a:gd name="T33" fmla="*/ 129 h 166"/>
                <a:gd name="T34" fmla="*/ 111 w 148"/>
                <a:gd name="T35" fmla="*/ 102 h 166"/>
                <a:gd name="T36" fmla="*/ 134 w 148"/>
                <a:gd name="T37" fmla="*/ 60 h 166"/>
                <a:gd name="T38" fmla="*/ 148 w 148"/>
                <a:gd name="T39" fmla="*/ 0 h 166"/>
                <a:gd name="T40" fmla="*/ 148 w 148"/>
                <a:gd name="T4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8" h="166">
                  <a:moveTo>
                    <a:pt x="148" y="0"/>
                  </a:moveTo>
                  <a:lnTo>
                    <a:pt x="148" y="0"/>
                  </a:lnTo>
                  <a:lnTo>
                    <a:pt x="125" y="5"/>
                  </a:lnTo>
                  <a:lnTo>
                    <a:pt x="97" y="14"/>
                  </a:lnTo>
                  <a:lnTo>
                    <a:pt x="69" y="28"/>
                  </a:lnTo>
                  <a:lnTo>
                    <a:pt x="42" y="51"/>
                  </a:lnTo>
                  <a:lnTo>
                    <a:pt x="28" y="65"/>
                  </a:lnTo>
                  <a:lnTo>
                    <a:pt x="19" y="79"/>
                  </a:lnTo>
                  <a:lnTo>
                    <a:pt x="9" y="97"/>
                  </a:lnTo>
                  <a:lnTo>
                    <a:pt x="0" y="116"/>
                  </a:lnTo>
                  <a:lnTo>
                    <a:pt x="0" y="139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19" y="166"/>
                  </a:lnTo>
                  <a:lnTo>
                    <a:pt x="37" y="162"/>
                  </a:lnTo>
                  <a:lnTo>
                    <a:pt x="60" y="152"/>
                  </a:lnTo>
                  <a:lnTo>
                    <a:pt x="83" y="129"/>
                  </a:lnTo>
                  <a:lnTo>
                    <a:pt x="111" y="102"/>
                  </a:lnTo>
                  <a:lnTo>
                    <a:pt x="134" y="60"/>
                  </a:lnTo>
                  <a:lnTo>
                    <a:pt x="148" y="0"/>
                  </a:lnTo>
                  <a:lnTo>
                    <a:pt x="14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97"/>
            <p:cNvSpPr>
              <a:spLocks/>
            </p:cNvSpPr>
            <p:nvPr/>
          </p:nvSpPr>
          <p:spPr bwMode="auto">
            <a:xfrm>
              <a:off x="3661031" y="4152107"/>
              <a:ext cx="191762" cy="66675"/>
            </a:xfrm>
            <a:custGeom>
              <a:avLst/>
              <a:gdLst>
                <a:gd name="T0" fmla="*/ 0 w 119"/>
                <a:gd name="T1" fmla="*/ 23 h 42"/>
                <a:gd name="T2" fmla="*/ 0 w 119"/>
                <a:gd name="T3" fmla="*/ 23 h 42"/>
                <a:gd name="T4" fmla="*/ 4 w 119"/>
                <a:gd name="T5" fmla="*/ 19 h 42"/>
                <a:gd name="T6" fmla="*/ 13 w 119"/>
                <a:gd name="T7" fmla="*/ 9 h 42"/>
                <a:gd name="T8" fmla="*/ 27 w 119"/>
                <a:gd name="T9" fmla="*/ 5 h 42"/>
                <a:gd name="T10" fmla="*/ 46 w 119"/>
                <a:gd name="T11" fmla="*/ 0 h 42"/>
                <a:gd name="T12" fmla="*/ 64 w 119"/>
                <a:gd name="T13" fmla="*/ 0 h 42"/>
                <a:gd name="T14" fmla="*/ 92 w 119"/>
                <a:gd name="T15" fmla="*/ 5 h 42"/>
                <a:gd name="T16" fmla="*/ 119 w 119"/>
                <a:gd name="T17" fmla="*/ 19 h 42"/>
                <a:gd name="T18" fmla="*/ 119 w 119"/>
                <a:gd name="T19" fmla="*/ 19 h 42"/>
                <a:gd name="T20" fmla="*/ 110 w 119"/>
                <a:gd name="T21" fmla="*/ 28 h 42"/>
                <a:gd name="T22" fmla="*/ 82 w 119"/>
                <a:gd name="T23" fmla="*/ 42 h 42"/>
                <a:gd name="T24" fmla="*/ 64 w 119"/>
                <a:gd name="T25" fmla="*/ 42 h 42"/>
                <a:gd name="T26" fmla="*/ 46 w 119"/>
                <a:gd name="T27" fmla="*/ 42 h 42"/>
                <a:gd name="T28" fmla="*/ 23 w 119"/>
                <a:gd name="T29" fmla="*/ 37 h 42"/>
                <a:gd name="T30" fmla="*/ 0 w 119"/>
                <a:gd name="T31" fmla="*/ 23 h 42"/>
                <a:gd name="T32" fmla="*/ 0 w 119"/>
                <a:gd name="T33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9" h="42">
                  <a:moveTo>
                    <a:pt x="0" y="23"/>
                  </a:moveTo>
                  <a:lnTo>
                    <a:pt x="0" y="23"/>
                  </a:lnTo>
                  <a:lnTo>
                    <a:pt x="4" y="19"/>
                  </a:lnTo>
                  <a:lnTo>
                    <a:pt x="13" y="9"/>
                  </a:lnTo>
                  <a:lnTo>
                    <a:pt x="27" y="5"/>
                  </a:lnTo>
                  <a:lnTo>
                    <a:pt x="46" y="0"/>
                  </a:lnTo>
                  <a:lnTo>
                    <a:pt x="64" y="0"/>
                  </a:lnTo>
                  <a:lnTo>
                    <a:pt x="92" y="5"/>
                  </a:lnTo>
                  <a:lnTo>
                    <a:pt x="119" y="19"/>
                  </a:lnTo>
                  <a:lnTo>
                    <a:pt x="119" y="19"/>
                  </a:lnTo>
                  <a:lnTo>
                    <a:pt x="110" y="28"/>
                  </a:lnTo>
                  <a:lnTo>
                    <a:pt x="82" y="42"/>
                  </a:lnTo>
                  <a:lnTo>
                    <a:pt x="64" y="42"/>
                  </a:lnTo>
                  <a:lnTo>
                    <a:pt x="46" y="42"/>
                  </a:lnTo>
                  <a:lnTo>
                    <a:pt x="23" y="37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98"/>
            <p:cNvSpPr>
              <a:spLocks/>
            </p:cNvSpPr>
            <p:nvPr/>
          </p:nvSpPr>
          <p:spPr bwMode="auto">
            <a:xfrm>
              <a:off x="3453154" y="4218782"/>
              <a:ext cx="244940" cy="174625"/>
            </a:xfrm>
            <a:custGeom>
              <a:avLst/>
              <a:gdLst>
                <a:gd name="T0" fmla="*/ 0 w 152"/>
                <a:gd name="T1" fmla="*/ 0 h 110"/>
                <a:gd name="T2" fmla="*/ 0 w 152"/>
                <a:gd name="T3" fmla="*/ 0 h 110"/>
                <a:gd name="T4" fmla="*/ 18 w 152"/>
                <a:gd name="T5" fmla="*/ 0 h 110"/>
                <a:gd name="T6" fmla="*/ 41 w 152"/>
                <a:gd name="T7" fmla="*/ 0 h 110"/>
                <a:gd name="T8" fmla="*/ 64 w 152"/>
                <a:gd name="T9" fmla="*/ 4 h 110"/>
                <a:gd name="T10" fmla="*/ 92 w 152"/>
                <a:gd name="T11" fmla="*/ 18 h 110"/>
                <a:gd name="T12" fmla="*/ 115 w 152"/>
                <a:gd name="T13" fmla="*/ 36 h 110"/>
                <a:gd name="T14" fmla="*/ 129 w 152"/>
                <a:gd name="T15" fmla="*/ 50 h 110"/>
                <a:gd name="T16" fmla="*/ 138 w 152"/>
                <a:gd name="T17" fmla="*/ 69 h 110"/>
                <a:gd name="T18" fmla="*/ 147 w 152"/>
                <a:gd name="T19" fmla="*/ 87 h 110"/>
                <a:gd name="T20" fmla="*/ 152 w 152"/>
                <a:gd name="T21" fmla="*/ 110 h 110"/>
                <a:gd name="T22" fmla="*/ 152 w 152"/>
                <a:gd name="T23" fmla="*/ 110 h 110"/>
                <a:gd name="T24" fmla="*/ 133 w 152"/>
                <a:gd name="T25" fmla="*/ 110 h 110"/>
                <a:gd name="T26" fmla="*/ 110 w 152"/>
                <a:gd name="T27" fmla="*/ 105 h 110"/>
                <a:gd name="T28" fmla="*/ 87 w 152"/>
                <a:gd name="T29" fmla="*/ 101 h 110"/>
                <a:gd name="T30" fmla="*/ 59 w 152"/>
                <a:gd name="T31" fmla="*/ 87 h 110"/>
                <a:gd name="T32" fmla="*/ 36 w 152"/>
                <a:gd name="T33" fmla="*/ 64 h 110"/>
                <a:gd name="T34" fmla="*/ 13 w 152"/>
                <a:gd name="T35" fmla="*/ 36 h 110"/>
                <a:gd name="T36" fmla="*/ 0 w 152"/>
                <a:gd name="T37" fmla="*/ 0 h 110"/>
                <a:gd name="T38" fmla="*/ 0 w 152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2" h="110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64" y="4"/>
                  </a:lnTo>
                  <a:lnTo>
                    <a:pt x="92" y="18"/>
                  </a:lnTo>
                  <a:lnTo>
                    <a:pt x="115" y="36"/>
                  </a:lnTo>
                  <a:lnTo>
                    <a:pt x="129" y="50"/>
                  </a:lnTo>
                  <a:lnTo>
                    <a:pt x="138" y="69"/>
                  </a:lnTo>
                  <a:lnTo>
                    <a:pt x="147" y="87"/>
                  </a:lnTo>
                  <a:lnTo>
                    <a:pt x="152" y="110"/>
                  </a:lnTo>
                  <a:lnTo>
                    <a:pt x="152" y="110"/>
                  </a:lnTo>
                  <a:lnTo>
                    <a:pt x="133" y="110"/>
                  </a:lnTo>
                  <a:lnTo>
                    <a:pt x="110" y="105"/>
                  </a:lnTo>
                  <a:lnTo>
                    <a:pt x="87" y="101"/>
                  </a:lnTo>
                  <a:lnTo>
                    <a:pt x="59" y="87"/>
                  </a:lnTo>
                  <a:lnTo>
                    <a:pt x="36" y="64"/>
                  </a:lnTo>
                  <a:lnTo>
                    <a:pt x="13" y="3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8" name="Freeform 99"/>
            <p:cNvSpPr>
              <a:spLocks/>
            </p:cNvSpPr>
            <p:nvPr/>
          </p:nvSpPr>
          <p:spPr bwMode="auto">
            <a:xfrm>
              <a:off x="1122999" y="4101307"/>
              <a:ext cx="304564" cy="247650"/>
            </a:xfrm>
            <a:custGeom>
              <a:avLst/>
              <a:gdLst>
                <a:gd name="T0" fmla="*/ 0 w 189"/>
                <a:gd name="T1" fmla="*/ 156 h 156"/>
                <a:gd name="T2" fmla="*/ 0 w 189"/>
                <a:gd name="T3" fmla="*/ 156 h 156"/>
                <a:gd name="T4" fmla="*/ 28 w 189"/>
                <a:gd name="T5" fmla="*/ 152 h 156"/>
                <a:gd name="T6" fmla="*/ 60 w 189"/>
                <a:gd name="T7" fmla="*/ 147 h 156"/>
                <a:gd name="T8" fmla="*/ 92 w 189"/>
                <a:gd name="T9" fmla="*/ 138 h 156"/>
                <a:gd name="T10" fmla="*/ 129 w 189"/>
                <a:gd name="T11" fmla="*/ 120 h 156"/>
                <a:gd name="T12" fmla="*/ 143 w 189"/>
                <a:gd name="T13" fmla="*/ 110 h 156"/>
                <a:gd name="T14" fmla="*/ 157 w 189"/>
                <a:gd name="T15" fmla="*/ 92 h 156"/>
                <a:gd name="T16" fmla="*/ 171 w 189"/>
                <a:gd name="T17" fmla="*/ 78 h 156"/>
                <a:gd name="T18" fmla="*/ 180 w 189"/>
                <a:gd name="T19" fmla="*/ 55 h 156"/>
                <a:gd name="T20" fmla="*/ 189 w 189"/>
                <a:gd name="T21" fmla="*/ 32 h 156"/>
                <a:gd name="T22" fmla="*/ 189 w 189"/>
                <a:gd name="T23" fmla="*/ 5 h 156"/>
                <a:gd name="T24" fmla="*/ 189 w 189"/>
                <a:gd name="T25" fmla="*/ 5 h 156"/>
                <a:gd name="T26" fmla="*/ 171 w 189"/>
                <a:gd name="T27" fmla="*/ 0 h 156"/>
                <a:gd name="T28" fmla="*/ 148 w 189"/>
                <a:gd name="T29" fmla="*/ 5 h 156"/>
                <a:gd name="T30" fmla="*/ 125 w 189"/>
                <a:gd name="T31" fmla="*/ 9 h 156"/>
                <a:gd name="T32" fmla="*/ 92 w 189"/>
                <a:gd name="T33" fmla="*/ 28 h 156"/>
                <a:gd name="T34" fmla="*/ 60 w 189"/>
                <a:gd name="T35" fmla="*/ 55 h 156"/>
                <a:gd name="T36" fmla="*/ 33 w 189"/>
                <a:gd name="T37" fmla="*/ 97 h 156"/>
                <a:gd name="T38" fmla="*/ 14 w 189"/>
                <a:gd name="T39" fmla="*/ 124 h 156"/>
                <a:gd name="T40" fmla="*/ 0 w 189"/>
                <a:gd name="T41" fmla="*/ 156 h 156"/>
                <a:gd name="T42" fmla="*/ 0 w 189"/>
                <a:gd name="T4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9" h="156">
                  <a:moveTo>
                    <a:pt x="0" y="156"/>
                  </a:moveTo>
                  <a:lnTo>
                    <a:pt x="0" y="156"/>
                  </a:lnTo>
                  <a:lnTo>
                    <a:pt x="28" y="152"/>
                  </a:lnTo>
                  <a:lnTo>
                    <a:pt x="60" y="147"/>
                  </a:lnTo>
                  <a:lnTo>
                    <a:pt x="92" y="138"/>
                  </a:lnTo>
                  <a:lnTo>
                    <a:pt x="129" y="120"/>
                  </a:lnTo>
                  <a:lnTo>
                    <a:pt x="143" y="110"/>
                  </a:lnTo>
                  <a:lnTo>
                    <a:pt x="157" y="92"/>
                  </a:lnTo>
                  <a:lnTo>
                    <a:pt x="171" y="78"/>
                  </a:lnTo>
                  <a:lnTo>
                    <a:pt x="180" y="55"/>
                  </a:lnTo>
                  <a:lnTo>
                    <a:pt x="189" y="32"/>
                  </a:lnTo>
                  <a:lnTo>
                    <a:pt x="189" y="5"/>
                  </a:lnTo>
                  <a:lnTo>
                    <a:pt x="189" y="5"/>
                  </a:lnTo>
                  <a:lnTo>
                    <a:pt x="171" y="0"/>
                  </a:lnTo>
                  <a:lnTo>
                    <a:pt x="148" y="5"/>
                  </a:lnTo>
                  <a:lnTo>
                    <a:pt x="125" y="9"/>
                  </a:lnTo>
                  <a:lnTo>
                    <a:pt x="92" y="28"/>
                  </a:lnTo>
                  <a:lnTo>
                    <a:pt x="60" y="55"/>
                  </a:lnTo>
                  <a:lnTo>
                    <a:pt x="33" y="97"/>
                  </a:lnTo>
                  <a:lnTo>
                    <a:pt x="14" y="124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9" name="Freeform 100"/>
            <p:cNvSpPr>
              <a:spLocks/>
            </p:cNvSpPr>
            <p:nvPr/>
          </p:nvSpPr>
          <p:spPr bwMode="auto">
            <a:xfrm>
              <a:off x="1085936" y="4028282"/>
              <a:ext cx="207877" cy="87313"/>
            </a:xfrm>
            <a:custGeom>
              <a:avLst/>
              <a:gdLst>
                <a:gd name="T0" fmla="*/ 129 w 129"/>
                <a:gd name="T1" fmla="*/ 32 h 55"/>
                <a:gd name="T2" fmla="*/ 129 w 129"/>
                <a:gd name="T3" fmla="*/ 32 h 55"/>
                <a:gd name="T4" fmla="*/ 120 w 129"/>
                <a:gd name="T5" fmla="*/ 41 h 55"/>
                <a:gd name="T6" fmla="*/ 111 w 129"/>
                <a:gd name="T7" fmla="*/ 46 h 55"/>
                <a:gd name="T8" fmla="*/ 97 w 129"/>
                <a:gd name="T9" fmla="*/ 51 h 55"/>
                <a:gd name="T10" fmla="*/ 79 w 129"/>
                <a:gd name="T11" fmla="*/ 55 h 55"/>
                <a:gd name="T12" fmla="*/ 56 w 129"/>
                <a:gd name="T13" fmla="*/ 51 h 55"/>
                <a:gd name="T14" fmla="*/ 28 w 129"/>
                <a:gd name="T15" fmla="*/ 37 h 55"/>
                <a:gd name="T16" fmla="*/ 0 w 129"/>
                <a:gd name="T17" fmla="*/ 18 h 55"/>
                <a:gd name="T18" fmla="*/ 0 w 129"/>
                <a:gd name="T19" fmla="*/ 18 h 55"/>
                <a:gd name="T20" fmla="*/ 14 w 129"/>
                <a:gd name="T21" fmla="*/ 14 h 55"/>
                <a:gd name="T22" fmla="*/ 42 w 129"/>
                <a:gd name="T23" fmla="*/ 4 h 55"/>
                <a:gd name="T24" fmla="*/ 65 w 129"/>
                <a:gd name="T25" fmla="*/ 0 h 55"/>
                <a:gd name="T26" fmla="*/ 83 w 129"/>
                <a:gd name="T27" fmla="*/ 4 h 55"/>
                <a:gd name="T28" fmla="*/ 106 w 129"/>
                <a:gd name="T29" fmla="*/ 14 h 55"/>
                <a:gd name="T30" fmla="*/ 129 w 129"/>
                <a:gd name="T31" fmla="*/ 32 h 55"/>
                <a:gd name="T32" fmla="*/ 129 w 129"/>
                <a:gd name="T33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55">
                  <a:moveTo>
                    <a:pt x="129" y="32"/>
                  </a:moveTo>
                  <a:lnTo>
                    <a:pt x="129" y="32"/>
                  </a:lnTo>
                  <a:lnTo>
                    <a:pt x="120" y="41"/>
                  </a:lnTo>
                  <a:lnTo>
                    <a:pt x="111" y="46"/>
                  </a:lnTo>
                  <a:lnTo>
                    <a:pt x="97" y="51"/>
                  </a:lnTo>
                  <a:lnTo>
                    <a:pt x="79" y="55"/>
                  </a:lnTo>
                  <a:lnTo>
                    <a:pt x="56" y="51"/>
                  </a:lnTo>
                  <a:lnTo>
                    <a:pt x="28" y="3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4" y="14"/>
                  </a:lnTo>
                  <a:lnTo>
                    <a:pt x="42" y="4"/>
                  </a:lnTo>
                  <a:lnTo>
                    <a:pt x="65" y="0"/>
                  </a:lnTo>
                  <a:lnTo>
                    <a:pt x="83" y="4"/>
                  </a:lnTo>
                  <a:lnTo>
                    <a:pt x="106" y="14"/>
                  </a:lnTo>
                  <a:lnTo>
                    <a:pt x="129" y="32"/>
                  </a:lnTo>
                  <a:lnTo>
                    <a:pt x="129" y="3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0" name="Freeform 101"/>
            <p:cNvSpPr>
              <a:spLocks/>
            </p:cNvSpPr>
            <p:nvPr/>
          </p:nvSpPr>
          <p:spPr bwMode="auto">
            <a:xfrm>
              <a:off x="1293813" y="3852069"/>
              <a:ext cx="230437" cy="234950"/>
            </a:xfrm>
            <a:custGeom>
              <a:avLst/>
              <a:gdLst>
                <a:gd name="T0" fmla="*/ 143 w 143"/>
                <a:gd name="T1" fmla="*/ 148 h 148"/>
                <a:gd name="T2" fmla="*/ 143 w 143"/>
                <a:gd name="T3" fmla="*/ 148 h 148"/>
                <a:gd name="T4" fmla="*/ 120 w 143"/>
                <a:gd name="T5" fmla="*/ 148 h 148"/>
                <a:gd name="T6" fmla="*/ 97 w 143"/>
                <a:gd name="T7" fmla="*/ 143 h 148"/>
                <a:gd name="T8" fmla="*/ 74 w 143"/>
                <a:gd name="T9" fmla="*/ 129 h 148"/>
                <a:gd name="T10" fmla="*/ 46 w 143"/>
                <a:gd name="T11" fmla="*/ 115 h 148"/>
                <a:gd name="T12" fmla="*/ 23 w 143"/>
                <a:gd name="T13" fmla="*/ 88 h 148"/>
                <a:gd name="T14" fmla="*/ 14 w 143"/>
                <a:gd name="T15" fmla="*/ 69 h 148"/>
                <a:gd name="T16" fmla="*/ 5 w 143"/>
                <a:gd name="T17" fmla="*/ 51 h 148"/>
                <a:gd name="T18" fmla="*/ 0 w 143"/>
                <a:gd name="T19" fmla="*/ 28 h 148"/>
                <a:gd name="T20" fmla="*/ 0 w 143"/>
                <a:gd name="T21" fmla="*/ 0 h 148"/>
                <a:gd name="T22" fmla="*/ 0 w 143"/>
                <a:gd name="T23" fmla="*/ 0 h 148"/>
                <a:gd name="T24" fmla="*/ 19 w 143"/>
                <a:gd name="T25" fmla="*/ 5 h 148"/>
                <a:gd name="T26" fmla="*/ 42 w 143"/>
                <a:gd name="T27" fmla="*/ 14 h 148"/>
                <a:gd name="T28" fmla="*/ 65 w 143"/>
                <a:gd name="T29" fmla="*/ 23 h 148"/>
                <a:gd name="T30" fmla="*/ 92 w 143"/>
                <a:gd name="T31" fmla="*/ 42 h 148"/>
                <a:gd name="T32" fmla="*/ 115 w 143"/>
                <a:gd name="T33" fmla="*/ 69 h 148"/>
                <a:gd name="T34" fmla="*/ 134 w 143"/>
                <a:gd name="T35" fmla="*/ 106 h 148"/>
                <a:gd name="T36" fmla="*/ 138 w 143"/>
                <a:gd name="T37" fmla="*/ 125 h 148"/>
                <a:gd name="T38" fmla="*/ 143 w 143"/>
                <a:gd name="T39" fmla="*/ 148 h 148"/>
                <a:gd name="T40" fmla="*/ 143 w 143"/>
                <a:gd name="T41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3" h="148">
                  <a:moveTo>
                    <a:pt x="143" y="148"/>
                  </a:moveTo>
                  <a:lnTo>
                    <a:pt x="143" y="148"/>
                  </a:lnTo>
                  <a:lnTo>
                    <a:pt x="120" y="148"/>
                  </a:lnTo>
                  <a:lnTo>
                    <a:pt x="97" y="143"/>
                  </a:lnTo>
                  <a:lnTo>
                    <a:pt x="74" y="129"/>
                  </a:lnTo>
                  <a:lnTo>
                    <a:pt x="46" y="115"/>
                  </a:lnTo>
                  <a:lnTo>
                    <a:pt x="23" y="88"/>
                  </a:lnTo>
                  <a:lnTo>
                    <a:pt x="14" y="69"/>
                  </a:lnTo>
                  <a:lnTo>
                    <a:pt x="5" y="51"/>
                  </a:lnTo>
                  <a:lnTo>
                    <a:pt x="0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5"/>
                  </a:lnTo>
                  <a:lnTo>
                    <a:pt x="42" y="14"/>
                  </a:lnTo>
                  <a:lnTo>
                    <a:pt x="65" y="23"/>
                  </a:lnTo>
                  <a:lnTo>
                    <a:pt x="92" y="42"/>
                  </a:lnTo>
                  <a:lnTo>
                    <a:pt x="115" y="69"/>
                  </a:lnTo>
                  <a:lnTo>
                    <a:pt x="134" y="106"/>
                  </a:lnTo>
                  <a:lnTo>
                    <a:pt x="138" y="125"/>
                  </a:lnTo>
                  <a:lnTo>
                    <a:pt x="143" y="148"/>
                  </a:lnTo>
                  <a:lnTo>
                    <a:pt x="143" y="14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1" name="Freeform 102"/>
            <p:cNvSpPr>
              <a:spLocks/>
            </p:cNvSpPr>
            <p:nvPr/>
          </p:nvSpPr>
          <p:spPr bwMode="auto">
            <a:xfrm>
              <a:off x="3986544" y="2815432"/>
              <a:ext cx="185317" cy="247650"/>
            </a:xfrm>
            <a:custGeom>
              <a:avLst/>
              <a:gdLst>
                <a:gd name="T0" fmla="*/ 115 w 115"/>
                <a:gd name="T1" fmla="*/ 0 h 156"/>
                <a:gd name="T2" fmla="*/ 115 w 115"/>
                <a:gd name="T3" fmla="*/ 0 h 156"/>
                <a:gd name="T4" fmla="*/ 92 w 115"/>
                <a:gd name="T5" fmla="*/ 4 h 156"/>
                <a:gd name="T6" fmla="*/ 69 w 115"/>
                <a:gd name="T7" fmla="*/ 18 h 156"/>
                <a:gd name="T8" fmla="*/ 46 w 115"/>
                <a:gd name="T9" fmla="*/ 32 h 156"/>
                <a:gd name="T10" fmla="*/ 23 w 115"/>
                <a:gd name="T11" fmla="*/ 55 h 156"/>
                <a:gd name="T12" fmla="*/ 9 w 115"/>
                <a:gd name="T13" fmla="*/ 83 h 156"/>
                <a:gd name="T14" fmla="*/ 0 w 115"/>
                <a:gd name="T15" fmla="*/ 96 h 156"/>
                <a:gd name="T16" fmla="*/ 0 w 115"/>
                <a:gd name="T17" fmla="*/ 115 h 156"/>
                <a:gd name="T18" fmla="*/ 0 w 115"/>
                <a:gd name="T19" fmla="*/ 138 h 156"/>
                <a:gd name="T20" fmla="*/ 5 w 115"/>
                <a:gd name="T21" fmla="*/ 156 h 156"/>
                <a:gd name="T22" fmla="*/ 5 w 115"/>
                <a:gd name="T23" fmla="*/ 156 h 156"/>
                <a:gd name="T24" fmla="*/ 18 w 115"/>
                <a:gd name="T25" fmla="*/ 156 h 156"/>
                <a:gd name="T26" fmla="*/ 37 w 115"/>
                <a:gd name="T27" fmla="*/ 152 h 156"/>
                <a:gd name="T28" fmla="*/ 55 w 115"/>
                <a:gd name="T29" fmla="*/ 138 h 156"/>
                <a:gd name="T30" fmla="*/ 74 w 115"/>
                <a:gd name="T31" fmla="*/ 119 h 156"/>
                <a:gd name="T32" fmla="*/ 92 w 115"/>
                <a:gd name="T33" fmla="*/ 92 h 156"/>
                <a:gd name="T34" fmla="*/ 106 w 115"/>
                <a:gd name="T35" fmla="*/ 50 h 156"/>
                <a:gd name="T36" fmla="*/ 115 w 115"/>
                <a:gd name="T37" fmla="*/ 0 h 156"/>
                <a:gd name="T38" fmla="*/ 115 w 115"/>
                <a:gd name="T39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5" h="156">
                  <a:moveTo>
                    <a:pt x="115" y="0"/>
                  </a:moveTo>
                  <a:lnTo>
                    <a:pt x="115" y="0"/>
                  </a:lnTo>
                  <a:lnTo>
                    <a:pt x="92" y="4"/>
                  </a:lnTo>
                  <a:lnTo>
                    <a:pt x="69" y="18"/>
                  </a:lnTo>
                  <a:lnTo>
                    <a:pt x="46" y="32"/>
                  </a:lnTo>
                  <a:lnTo>
                    <a:pt x="23" y="55"/>
                  </a:lnTo>
                  <a:lnTo>
                    <a:pt x="9" y="83"/>
                  </a:lnTo>
                  <a:lnTo>
                    <a:pt x="0" y="96"/>
                  </a:lnTo>
                  <a:lnTo>
                    <a:pt x="0" y="115"/>
                  </a:lnTo>
                  <a:lnTo>
                    <a:pt x="0" y="138"/>
                  </a:lnTo>
                  <a:lnTo>
                    <a:pt x="5" y="156"/>
                  </a:lnTo>
                  <a:lnTo>
                    <a:pt x="5" y="156"/>
                  </a:lnTo>
                  <a:lnTo>
                    <a:pt x="18" y="156"/>
                  </a:lnTo>
                  <a:lnTo>
                    <a:pt x="37" y="152"/>
                  </a:lnTo>
                  <a:lnTo>
                    <a:pt x="55" y="138"/>
                  </a:lnTo>
                  <a:lnTo>
                    <a:pt x="74" y="119"/>
                  </a:lnTo>
                  <a:lnTo>
                    <a:pt x="92" y="92"/>
                  </a:lnTo>
                  <a:lnTo>
                    <a:pt x="106" y="50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2" name="Freeform 103"/>
            <p:cNvSpPr>
              <a:spLocks/>
            </p:cNvSpPr>
            <p:nvPr/>
          </p:nvSpPr>
          <p:spPr bwMode="auto">
            <a:xfrm>
              <a:off x="4097734" y="3012282"/>
              <a:ext cx="170814" cy="58738"/>
            </a:xfrm>
            <a:custGeom>
              <a:avLst/>
              <a:gdLst>
                <a:gd name="T0" fmla="*/ 0 w 106"/>
                <a:gd name="T1" fmla="*/ 28 h 37"/>
                <a:gd name="T2" fmla="*/ 0 w 106"/>
                <a:gd name="T3" fmla="*/ 28 h 37"/>
                <a:gd name="T4" fmla="*/ 5 w 106"/>
                <a:gd name="T5" fmla="*/ 18 h 37"/>
                <a:gd name="T6" fmla="*/ 23 w 106"/>
                <a:gd name="T7" fmla="*/ 5 h 37"/>
                <a:gd name="T8" fmla="*/ 37 w 106"/>
                <a:gd name="T9" fmla="*/ 0 h 37"/>
                <a:gd name="T10" fmla="*/ 55 w 106"/>
                <a:gd name="T11" fmla="*/ 0 h 37"/>
                <a:gd name="T12" fmla="*/ 78 w 106"/>
                <a:gd name="T13" fmla="*/ 0 h 37"/>
                <a:gd name="T14" fmla="*/ 106 w 106"/>
                <a:gd name="T15" fmla="*/ 9 h 37"/>
                <a:gd name="T16" fmla="*/ 106 w 106"/>
                <a:gd name="T17" fmla="*/ 9 h 37"/>
                <a:gd name="T18" fmla="*/ 97 w 106"/>
                <a:gd name="T19" fmla="*/ 18 h 37"/>
                <a:gd name="T20" fmla="*/ 74 w 106"/>
                <a:gd name="T21" fmla="*/ 32 h 37"/>
                <a:gd name="T22" fmla="*/ 60 w 106"/>
                <a:gd name="T23" fmla="*/ 37 h 37"/>
                <a:gd name="T24" fmla="*/ 42 w 106"/>
                <a:gd name="T25" fmla="*/ 37 h 37"/>
                <a:gd name="T26" fmla="*/ 23 w 106"/>
                <a:gd name="T27" fmla="*/ 37 h 37"/>
                <a:gd name="T28" fmla="*/ 0 w 106"/>
                <a:gd name="T29" fmla="*/ 28 h 37"/>
                <a:gd name="T30" fmla="*/ 0 w 106"/>
                <a:gd name="T31" fmla="*/ 2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" h="37">
                  <a:moveTo>
                    <a:pt x="0" y="28"/>
                  </a:moveTo>
                  <a:lnTo>
                    <a:pt x="0" y="28"/>
                  </a:lnTo>
                  <a:lnTo>
                    <a:pt x="5" y="18"/>
                  </a:lnTo>
                  <a:lnTo>
                    <a:pt x="23" y="5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78" y="0"/>
                  </a:lnTo>
                  <a:lnTo>
                    <a:pt x="106" y="9"/>
                  </a:lnTo>
                  <a:lnTo>
                    <a:pt x="106" y="9"/>
                  </a:lnTo>
                  <a:lnTo>
                    <a:pt x="97" y="18"/>
                  </a:lnTo>
                  <a:lnTo>
                    <a:pt x="74" y="32"/>
                  </a:lnTo>
                  <a:lnTo>
                    <a:pt x="60" y="37"/>
                  </a:lnTo>
                  <a:lnTo>
                    <a:pt x="42" y="37"/>
                  </a:lnTo>
                  <a:lnTo>
                    <a:pt x="23" y="37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3" name="Freeform 104"/>
            <p:cNvSpPr>
              <a:spLocks/>
            </p:cNvSpPr>
            <p:nvPr/>
          </p:nvSpPr>
          <p:spPr bwMode="auto">
            <a:xfrm>
              <a:off x="3926920" y="3093244"/>
              <a:ext cx="230437" cy="138113"/>
            </a:xfrm>
            <a:custGeom>
              <a:avLst/>
              <a:gdLst>
                <a:gd name="T0" fmla="*/ 0 w 143"/>
                <a:gd name="T1" fmla="*/ 4 h 87"/>
                <a:gd name="T2" fmla="*/ 0 w 143"/>
                <a:gd name="T3" fmla="*/ 4 h 87"/>
                <a:gd name="T4" fmla="*/ 14 w 143"/>
                <a:gd name="T5" fmla="*/ 0 h 87"/>
                <a:gd name="T6" fmla="*/ 32 w 143"/>
                <a:gd name="T7" fmla="*/ 0 h 87"/>
                <a:gd name="T8" fmla="*/ 55 w 143"/>
                <a:gd name="T9" fmla="*/ 4 h 87"/>
                <a:gd name="T10" fmla="*/ 78 w 143"/>
                <a:gd name="T11" fmla="*/ 9 h 87"/>
                <a:gd name="T12" fmla="*/ 106 w 143"/>
                <a:gd name="T13" fmla="*/ 27 h 87"/>
                <a:gd name="T14" fmla="*/ 124 w 143"/>
                <a:gd name="T15" fmla="*/ 50 h 87"/>
                <a:gd name="T16" fmla="*/ 143 w 143"/>
                <a:gd name="T17" fmla="*/ 87 h 87"/>
                <a:gd name="T18" fmla="*/ 143 w 143"/>
                <a:gd name="T19" fmla="*/ 87 h 87"/>
                <a:gd name="T20" fmla="*/ 124 w 143"/>
                <a:gd name="T21" fmla="*/ 87 h 87"/>
                <a:gd name="T22" fmla="*/ 106 w 143"/>
                <a:gd name="T23" fmla="*/ 87 h 87"/>
                <a:gd name="T24" fmla="*/ 88 w 143"/>
                <a:gd name="T25" fmla="*/ 82 h 87"/>
                <a:gd name="T26" fmla="*/ 60 w 143"/>
                <a:gd name="T27" fmla="*/ 73 h 87"/>
                <a:gd name="T28" fmla="*/ 37 w 143"/>
                <a:gd name="T29" fmla="*/ 59 h 87"/>
                <a:gd name="T30" fmla="*/ 14 w 143"/>
                <a:gd name="T31" fmla="*/ 36 h 87"/>
                <a:gd name="T32" fmla="*/ 0 w 143"/>
                <a:gd name="T33" fmla="*/ 4 h 87"/>
                <a:gd name="T34" fmla="*/ 0 w 143"/>
                <a:gd name="T35" fmla="*/ 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" h="87">
                  <a:moveTo>
                    <a:pt x="0" y="4"/>
                  </a:moveTo>
                  <a:lnTo>
                    <a:pt x="0" y="4"/>
                  </a:lnTo>
                  <a:lnTo>
                    <a:pt x="14" y="0"/>
                  </a:lnTo>
                  <a:lnTo>
                    <a:pt x="32" y="0"/>
                  </a:lnTo>
                  <a:lnTo>
                    <a:pt x="55" y="4"/>
                  </a:lnTo>
                  <a:lnTo>
                    <a:pt x="78" y="9"/>
                  </a:lnTo>
                  <a:lnTo>
                    <a:pt x="106" y="27"/>
                  </a:lnTo>
                  <a:lnTo>
                    <a:pt x="124" y="50"/>
                  </a:lnTo>
                  <a:lnTo>
                    <a:pt x="143" y="87"/>
                  </a:lnTo>
                  <a:lnTo>
                    <a:pt x="143" y="87"/>
                  </a:lnTo>
                  <a:lnTo>
                    <a:pt x="124" y="87"/>
                  </a:lnTo>
                  <a:lnTo>
                    <a:pt x="106" y="87"/>
                  </a:lnTo>
                  <a:lnTo>
                    <a:pt x="88" y="82"/>
                  </a:lnTo>
                  <a:lnTo>
                    <a:pt x="60" y="73"/>
                  </a:lnTo>
                  <a:lnTo>
                    <a:pt x="37" y="59"/>
                  </a:lnTo>
                  <a:lnTo>
                    <a:pt x="14" y="36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105"/>
            <p:cNvSpPr>
              <a:spLocks/>
            </p:cNvSpPr>
            <p:nvPr/>
          </p:nvSpPr>
          <p:spPr bwMode="auto">
            <a:xfrm>
              <a:off x="3422537" y="2383632"/>
              <a:ext cx="222380" cy="314325"/>
            </a:xfrm>
            <a:custGeom>
              <a:avLst/>
              <a:gdLst>
                <a:gd name="T0" fmla="*/ 0 w 138"/>
                <a:gd name="T1" fmla="*/ 0 h 198"/>
                <a:gd name="T2" fmla="*/ 0 w 138"/>
                <a:gd name="T3" fmla="*/ 0 h 198"/>
                <a:gd name="T4" fmla="*/ 0 w 138"/>
                <a:gd name="T5" fmla="*/ 28 h 198"/>
                <a:gd name="T6" fmla="*/ 0 w 138"/>
                <a:gd name="T7" fmla="*/ 60 h 198"/>
                <a:gd name="T8" fmla="*/ 9 w 138"/>
                <a:gd name="T9" fmla="*/ 92 h 198"/>
                <a:gd name="T10" fmla="*/ 23 w 138"/>
                <a:gd name="T11" fmla="*/ 129 h 198"/>
                <a:gd name="T12" fmla="*/ 32 w 138"/>
                <a:gd name="T13" fmla="*/ 147 h 198"/>
                <a:gd name="T14" fmla="*/ 46 w 138"/>
                <a:gd name="T15" fmla="*/ 161 h 198"/>
                <a:gd name="T16" fmla="*/ 65 w 138"/>
                <a:gd name="T17" fmla="*/ 175 h 198"/>
                <a:gd name="T18" fmla="*/ 88 w 138"/>
                <a:gd name="T19" fmla="*/ 184 h 198"/>
                <a:gd name="T20" fmla="*/ 111 w 138"/>
                <a:gd name="T21" fmla="*/ 193 h 198"/>
                <a:gd name="T22" fmla="*/ 138 w 138"/>
                <a:gd name="T23" fmla="*/ 198 h 198"/>
                <a:gd name="T24" fmla="*/ 138 w 138"/>
                <a:gd name="T25" fmla="*/ 198 h 198"/>
                <a:gd name="T26" fmla="*/ 138 w 138"/>
                <a:gd name="T27" fmla="*/ 180 h 198"/>
                <a:gd name="T28" fmla="*/ 138 w 138"/>
                <a:gd name="T29" fmla="*/ 161 h 198"/>
                <a:gd name="T30" fmla="*/ 134 w 138"/>
                <a:gd name="T31" fmla="*/ 134 h 198"/>
                <a:gd name="T32" fmla="*/ 120 w 138"/>
                <a:gd name="T33" fmla="*/ 101 h 198"/>
                <a:gd name="T34" fmla="*/ 97 w 138"/>
                <a:gd name="T35" fmla="*/ 69 h 198"/>
                <a:gd name="T36" fmla="*/ 55 w 138"/>
                <a:gd name="T37" fmla="*/ 32 h 198"/>
                <a:gd name="T38" fmla="*/ 28 w 138"/>
                <a:gd name="T39" fmla="*/ 18 h 198"/>
                <a:gd name="T40" fmla="*/ 0 w 138"/>
                <a:gd name="T41" fmla="*/ 0 h 198"/>
                <a:gd name="T42" fmla="*/ 0 w 138"/>
                <a:gd name="T4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98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0" y="60"/>
                  </a:lnTo>
                  <a:lnTo>
                    <a:pt x="9" y="92"/>
                  </a:lnTo>
                  <a:lnTo>
                    <a:pt x="23" y="129"/>
                  </a:lnTo>
                  <a:lnTo>
                    <a:pt x="32" y="147"/>
                  </a:lnTo>
                  <a:lnTo>
                    <a:pt x="46" y="161"/>
                  </a:lnTo>
                  <a:lnTo>
                    <a:pt x="65" y="175"/>
                  </a:lnTo>
                  <a:lnTo>
                    <a:pt x="88" y="184"/>
                  </a:lnTo>
                  <a:lnTo>
                    <a:pt x="111" y="193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38" y="180"/>
                  </a:lnTo>
                  <a:lnTo>
                    <a:pt x="138" y="161"/>
                  </a:lnTo>
                  <a:lnTo>
                    <a:pt x="134" y="134"/>
                  </a:lnTo>
                  <a:lnTo>
                    <a:pt x="120" y="101"/>
                  </a:lnTo>
                  <a:lnTo>
                    <a:pt x="97" y="69"/>
                  </a:lnTo>
                  <a:lnTo>
                    <a:pt x="55" y="32"/>
                  </a:lnTo>
                  <a:lnTo>
                    <a:pt x="28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5" name="Freeform 106"/>
            <p:cNvSpPr>
              <a:spLocks/>
            </p:cNvSpPr>
            <p:nvPr/>
          </p:nvSpPr>
          <p:spPr bwMode="auto">
            <a:xfrm>
              <a:off x="3652974" y="2369344"/>
              <a:ext cx="82184" cy="204788"/>
            </a:xfrm>
            <a:custGeom>
              <a:avLst/>
              <a:gdLst>
                <a:gd name="T0" fmla="*/ 14 w 51"/>
                <a:gd name="T1" fmla="*/ 129 h 129"/>
                <a:gd name="T2" fmla="*/ 14 w 51"/>
                <a:gd name="T3" fmla="*/ 129 h 129"/>
                <a:gd name="T4" fmla="*/ 9 w 51"/>
                <a:gd name="T5" fmla="*/ 120 h 129"/>
                <a:gd name="T6" fmla="*/ 5 w 51"/>
                <a:gd name="T7" fmla="*/ 106 h 129"/>
                <a:gd name="T8" fmla="*/ 0 w 51"/>
                <a:gd name="T9" fmla="*/ 92 h 129"/>
                <a:gd name="T10" fmla="*/ 0 w 51"/>
                <a:gd name="T11" fmla="*/ 73 h 129"/>
                <a:gd name="T12" fmla="*/ 5 w 51"/>
                <a:gd name="T13" fmla="*/ 50 h 129"/>
                <a:gd name="T14" fmla="*/ 18 w 51"/>
                <a:gd name="T15" fmla="*/ 27 h 129"/>
                <a:gd name="T16" fmla="*/ 41 w 51"/>
                <a:gd name="T17" fmla="*/ 0 h 129"/>
                <a:gd name="T18" fmla="*/ 41 w 51"/>
                <a:gd name="T19" fmla="*/ 0 h 129"/>
                <a:gd name="T20" fmla="*/ 46 w 51"/>
                <a:gd name="T21" fmla="*/ 9 h 129"/>
                <a:gd name="T22" fmla="*/ 51 w 51"/>
                <a:gd name="T23" fmla="*/ 41 h 129"/>
                <a:gd name="T24" fmla="*/ 51 w 51"/>
                <a:gd name="T25" fmla="*/ 64 h 129"/>
                <a:gd name="T26" fmla="*/ 46 w 51"/>
                <a:gd name="T27" fmla="*/ 83 h 129"/>
                <a:gd name="T28" fmla="*/ 32 w 51"/>
                <a:gd name="T29" fmla="*/ 106 h 129"/>
                <a:gd name="T30" fmla="*/ 14 w 51"/>
                <a:gd name="T31" fmla="*/ 129 h 129"/>
                <a:gd name="T32" fmla="*/ 14 w 51"/>
                <a:gd name="T3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129">
                  <a:moveTo>
                    <a:pt x="14" y="129"/>
                  </a:moveTo>
                  <a:lnTo>
                    <a:pt x="14" y="129"/>
                  </a:lnTo>
                  <a:lnTo>
                    <a:pt x="9" y="120"/>
                  </a:lnTo>
                  <a:lnTo>
                    <a:pt x="5" y="106"/>
                  </a:lnTo>
                  <a:lnTo>
                    <a:pt x="0" y="92"/>
                  </a:lnTo>
                  <a:lnTo>
                    <a:pt x="0" y="73"/>
                  </a:lnTo>
                  <a:lnTo>
                    <a:pt x="5" y="50"/>
                  </a:lnTo>
                  <a:lnTo>
                    <a:pt x="18" y="27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6" y="9"/>
                  </a:lnTo>
                  <a:lnTo>
                    <a:pt x="51" y="41"/>
                  </a:lnTo>
                  <a:lnTo>
                    <a:pt x="51" y="64"/>
                  </a:lnTo>
                  <a:lnTo>
                    <a:pt x="46" y="83"/>
                  </a:lnTo>
                  <a:lnTo>
                    <a:pt x="32" y="106"/>
                  </a:lnTo>
                  <a:lnTo>
                    <a:pt x="14" y="129"/>
                  </a:lnTo>
                  <a:lnTo>
                    <a:pt x="14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6" name="Freeform 107"/>
            <p:cNvSpPr>
              <a:spLocks/>
            </p:cNvSpPr>
            <p:nvPr/>
          </p:nvSpPr>
          <p:spPr bwMode="auto">
            <a:xfrm>
              <a:off x="3652974" y="2580482"/>
              <a:ext cx="259443" cy="212725"/>
            </a:xfrm>
            <a:custGeom>
              <a:avLst/>
              <a:gdLst>
                <a:gd name="T0" fmla="*/ 0 w 161"/>
                <a:gd name="T1" fmla="*/ 134 h 134"/>
                <a:gd name="T2" fmla="*/ 0 w 161"/>
                <a:gd name="T3" fmla="*/ 134 h 134"/>
                <a:gd name="T4" fmla="*/ 5 w 161"/>
                <a:gd name="T5" fmla="*/ 115 h 134"/>
                <a:gd name="T6" fmla="*/ 9 w 161"/>
                <a:gd name="T7" fmla="*/ 92 h 134"/>
                <a:gd name="T8" fmla="*/ 23 w 161"/>
                <a:gd name="T9" fmla="*/ 65 h 134"/>
                <a:gd name="T10" fmla="*/ 41 w 161"/>
                <a:gd name="T11" fmla="*/ 42 h 134"/>
                <a:gd name="T12" fmla="*/ 69 w 161"/>
                <a:gd name="T13" fmla="*/ 19 h 134"/>
                <a:gd name="T14" fmla="*/ 87 w 161"/>
                <a:gd name="T15" fmla="*/ 10 h 134"/>
                <a:gd name="T16" fmla="*/ 110 w 161"/>
                <a:gd name="T17" fmla="*/ 5 h 134"/>
                <a:gd name="T18" fmla="*/ 133 w 161"/>
                <a:gd name="T19" fmla="*/ 0 h 134"/>
                <a:gd name="T20" fmla="*/ 161 w 161"/>
                <a:gd name="T21" fmla="*/ 0 h 134"/>
                <a:gd name="T22" fmla="*/ 161 w 161"/>
                <a:gd name="T23" fmla="*/ 0 h 134"/>
                <a:gd name="T24" fmla="*/ 152 w 161"/>
                <a:gd name="T25" fmla="*/ 23 h 134"/>
                <a:gd name="T26" fmla="*/ 143 w 161"/>
                <a:gd name="T27" fmla="*/ 42 h 134"/>
                <a:gd name="T28" fmla="*/ 129 w 161"/>
                <a:gd name="T29" fmla="*/ 65 h 134"/>
                <a:gd name="T30" fmla="*/ 110 w 161"/>
                <a:gd name="T31" fmla="*/ 92 h 134"/>
                <a:gd name="T32" fmla="*/ 83 w 161"/>
                <a:gd name="T33" fmla="*/ 111 h 134"/>
                <a:gd name="T34" fmla="*/ 46 w 161"/>
                <a:gd name="T35" fmla="*/ 129 h 134"/>
                <a:gd name="T36" fmla="*/ 23 w 161"/>
                <a:gd name="T37" fmla="*/ 134 h 134"/>
                <a:gd name="T38" fmla="*/ 0 w 161"/>
                <a:gd name="T39" fmla="*/ 134 h 134"/>
                <a:gd name="T40" fmla="*/ 0 w 161"/>
                <a:gd name="T41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1" h="134">
                  <a:moveTo>
                    <a:pt x="0" y="134"/>
                  </a:moveTo>
                  <a:lnTo>
                    <a:pt x="0" y="134"/>
                  </a:lnTo>
                  <a:lnTo>
                    <a:pt x="5" y="115"/>
                  </a:lnTo>
                  <a:lnTo>
                    <a:pt x="9" y="92"/>
                  </a:lnTo>
                  <a:lnTo>
                    <a:pt x="23" y="65"/>
                  </a:lnTo>
                  <a:lnTo>
                    <a:pt x="41" y="42"/>
                  </a:lnTo>
                  <a:lnTo>
                    <a:pt x="69" y="19"/>
                  </a:lnTo>
                  <a:lnTo>
                    <a:pt x="87" y="10"/>
                  </a:lnTo>
                  <a:lnTo>
                    <a:pt x="110" y="5"/>
                  </a:lnTo>
                  <a:lnTo>
                    <a:pt x="133" y="0"/>
                  </a:lnTo>
                  <a:lnTo>
                    <a:pt x="161" y="0"/>
                  </a:lnTo>
                  <a:lnTo>
                    <a:pt x="161" y="0"/>
                  </a:lnTo>
                  <a:lnTo>
                    <a:pt x="152" y="23"/>
                  </a:lnTo>
                  <a:lnTo>
                    <a:pt x="143" y="42"/>
                  </a:lnTo>
                  <a:lnTo>
                    <a:pt x="129" y="65"/>
                  </a:lnTo>
                  <a:lnTo>
                    <a:pt x="110" y="92"/>
                  </a:lnTo>
                  <a:lnTo>
                    <a:pt x="83" y="111"/>
                  </a:lnTo>
                  <a:lnTo>
                    <a:pt x="46" y="129"/>
                  </a:lnTo>
                  <a:lnTo>
                    <a:pt x="23" y="134"/>
                  </a:lnTo>
                  <a:lnTo>
                    <a:pt x="0" y="134"/>
                  </a:lnTo>
                  <a:lnTo>
                    <a:pt x="0" y="13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7" name="Freeform 108"/>
            <p:cNvSpPr>
              <a:spLocks/>
            </p:cNvSpPr>
            <p:nvPr/>
          </p:nvSpPr>
          <p:spPr bwMode="auto">
            <a:xfrm>
              <a:off x="1828814" y="2193132"/>
              <a:ext cx="311010" cy="131763"/>
            </a:xfrm>
            <a:custGeom>
              <a:avLst/>
              <a:gdLst>
                <a:gd name="T0" fmla="*/ 0 w 193"/>
                <a:gd name="T1" fmla="*/ 23 h 83"/>
                <a:gd name="T2" fmla="*/ 0 w 193"/>
                <a:gd name="T3" fmla="*/ 23 h 83"/>
                <a:gd name="T4" fmla="*/ 18 w 193"/>
                <a:gd name="T5" fmla="*/ 37 h 83"/>
                <a:gd name="T6" fmla="*/ 36 w 193"/>
                <a:gd name="T7" fmla="*/ 56 h 83"/>
                <a:gd name="T8" fmla="*/ 59 w 193"/>
                <a:gd name="T9" fmla="*/ 69 h 83"/>
                <a:gd name="T10" fmla="*/ 87 w 193"/>
                <a:gd name="T11" fmla="*/ 79 h 83"/>
                <a:gd name="T12" fmla="*/ 124 w 193"/>
                <a:gd name="T13" fmla="*/ 83 h 83"/>
                <a:gd name="T14" fmla="*/ 138 w 193"/>
                <a:gd name="T15" fmla="*/ 79 h 83"/>
                <a:gd name="T16" fmla="*/ 156 w 193"/>
                <a:gd name="T17" fmla="*/ 74 h 83"/>
                <a:gd name="T18" fmla="*/ 175 w 193"/>
                <a:gd name="T19" fmla="*/ 65 h 83"/>
                <a:gd name="T20" fmla="*/ 193 w 193"/>
                <a:gd name="T21" fmla="*/ 51 h 83"/>
                <a:gd name="T22" fmla="*/ 193 w 193"/>
                <a:gd name="T23" fmla="*/ 51 h 83"/>
                <a:gd name="T24" fmla="*/ 184 w 193"/>
                <a:gd name="T25" fmla="*/ 37 h 83"/>
                <a:gd name="T26" fmla="*/ 170 w 193"/>
                <a:gd name="T27" fmla="*/ 28 h 83"/>
                <a:gd name="T28" fmla="*/ 152 w 193"/>
                <a:gd name="T29" fmla="*/ 14 h 83"/>
                <a:gd name="T30" fmla="*/ 124 w 193"/>
                <a:gd name="T31" fmla="*/ 5 h 83"/>
                <a:gd name="T32" fmla="*/ 92 w 193"/>
                <a:gd name="T33" fmla="*/ 0 h 83"/>
                <a:gd name="T34" fmla="*/ 50 w 193"/>
                <a:gd name="T35" fmla="*/ 5 h 83"/>
                <a:gd name="T36" fmla="*/ 0 w 193"/>
                <a:gd name="T37" fmla="*/ 23 h 83"/>
                <a:gd name="T38" fmla="*/ 0 w 193"/>
                <a:gd name="T39" fmla="*/ 2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3" h="83">
                  <a:moveTo>
                    <a:pt x="0" y="23"/>
                  </a:moveTo>
                  <a:lnTo>
                    <a:pt x="0" y="23"/>
                  </a:lnTo>
                  <a:lnTo>
                    <a:pt x="18" y="37"/>
                  </a:lnTo>
                  <a:lnTo>
                    <a:pt x="36" y="56"/>
                  </a:lnTo>
                  <a:lnTo>
                    <a:pt x="59" y="69"/>
                  </a:lnTo>
                  <a:lnTo>
                    <a:pt x="87" y="79"/>
                  </a:lnTo>
                  <a:lnTo>
                    <a:pt x="124" y="83"/>
                  </a:lnTo>
                  <a:lnTo>
                    <a:pt x="138" y="79"/>
                  </a:lnTo>
                  <a:lnTo>
                    <a:pt x="156" y="74"/>
                  </a:lnTo>
                  <a:lnTo>
                    <a:pt x="175" y="65"/>
                  </a:lnTo>
                  <a:lnTo>
                    <a:pt x="193" y="51"/>
                  </a:lnTo>
                  <a:lnTo>
                    <a:pt x="193" y="51"/>
                  </a:lnTo>
                  <a:lnTo>
                    <a:pt x="184" y="37"/>
                  </a:lnTo>
                  <a:lnTo>
                    <a:pt x="170" y="28"/>
                  </a:lnTo>
                  <a:lnTo>
                    <a:pt x="152" y="14"/>
                  </a:lnTo>
                  <a:lnTo>
                    <a:pt x="124" y="5"/>
                  </a:lnTo>
                  <a:lnTo>
                    <a:pt x="92" y="0"/>
                  </a:lnTo>
                  <a:lnTo>
                    <a:pt x="50" y="5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8" name="Freeform 109"/>
            <p:cNvSpPr>
              <a:spLocks/>
            </p:cNvSpPr>
            <p:nvPr/>
          </p:nvSpPr>
          <p:spPr bwMode="auto">
            <a:xfrm>
              <a:off x="1977067" y="2047082"/>
              <a:ext cx="103133" cy="139700"/>
            </a:xfrm>
            <a:custGeom>
              <a:avLst/>
              <a:gdLst>
                <a:gd name="T0" fmla="*/ 64 w 64"/>
                <a:gd name="T1" fmla="*/ 88 h 88"/>
                <a:gd name="T2" fmla="*/ 64 w 64"/>
                <a:gd name="T3" fmla="*/ 88 h 88"/>
                <a:gd name="T4" fmla="*/ 55 w 64"/>
                <a:gd name="T5" fmla="*/ 83 h 88"/>
                <a:gd name="T6" fmla="*/ 32 w 64"/>
                <a:gd name="T7" fmla="*/ 74 h 88"/>
                <a:gd name="T8" fmla="*/ 23 w 64"/>
                <a:gd name="T9" fmla="*/ 65 h 88"/>
                <a:gd name="T10" fmla="*/ 14 w 64"/>
                <a:gd name="T11" fmla="*/ 51 h 88"/>
                <a:gd name="T12" fmla="*/ 4 w 64"/>
                <a:gd name="T13" fmla="*/ 28 h 88"/>
                <a:gd name="T14" fmla="*/ 0 w 64"/>
                <a:gd name="T15" fmla="*/ 0 h 88"/>
                <a:gd name="T16" fmla="*/ 0 w 64"/>
                <a:gd name="T17" fmla="*/ 0 h 88"/>
                <a:gd name="T18" fmla="*/ 14 w 64"/>
                <a:gd name="T19" fmla="*/ 5 h 88"/>
                <a:gd name="T20" fmla="*/ 32 w 64"/>
                <a:gd name="T21" fmla="*/ 19 h 88"/>
                <a:gd name="T22" fmla="*/ 46 w 64"/>
                <a:gd name="T23" fmla="*/ 28 h 88"/>
                <a:gd name="T24" fmla="*/ 55 w 64"/>
                <a:gd name="T25" fmla="*/ 42 h 88"/>
                <a:gd name="T26" fmla="*/ 64 w 64"/>
                <a:gd name="T27" fmla="*/ 60 h 88"/>
                <a:gd name="T28" fmla="*/ 64 w 64"/>
                <a:gd name="T29" fmla="*/ 88 h 88"/>
                <a:gd name="T30" fmla="*/ 64 w 64"/>
                <a:gd name="T3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4" h="88">
                  <a:moveTo>
                    <a:pt x="64" y="88"/>
                  </a:moveTo>
                  <a:lnTo>
                    <a:pt x="64" y="88"/>
                  </a:lnTo>
                  <a:lnTo>
                    <a:pt x="55" y="83"/>
                  </a:lnTo>
                  <a:lnTo>
                    <a:pt x="32" y="74"/>
                  </a:lnTo>
                  <a:lnTo>
                    <a:pt x="23" y="65"/>
                  </a:lnTo>
                  <a:lnTo>
                    <a:pt x="14" y="51"/>
                  </a:lnTo>
                  <a:lnTo>
                    <a:pt x="4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5"/>
                  </a:lnTo>
                  <a:lnTo>
                    <a:pt x="32" y="19"/>
                  </a:lnTo>
                  <a:lnTo>
                    <a:pt x="46" y="28"/>
                  </a:lnTo>
                  <a:lnTo>
                    <a:pt x="55" y="42"/>
                  </a:lnTo>
                  <a:lnTo>
                    <a:pt x="64" y="60"/>
                  </a:lnTo>
                  <a:lnTo>
                    <a:pt x="64" y="88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9" name="Freeform 110"/>
            <p:cNvSpPr>
              <a:spLocks/>
            </p:cNvSpPr>
            <p:nvPr/>
          </p:nvSpPr>
          <p:spPr bwMode="auto">
            <a:xfrm>
              <a:off x="2147881" y="2055019"/>
              <a:ext cx="111190" cy="263525"/>
            </a:xfrm>
            <a:custGeom>
              <a:avLst/>
              <a:gdLst>
                <a:gd name="T0" fmla="*/ 32 w 69"/>
                <a:gd name="T1" fmla="*/ 166 h 166"/>
                <a:gd name="T2" fmla="*/ 32 w 69"/>
                <a:gd name="T3" fmla="*/ 166 h 166"/>
                <a:gd name="T4" fmla="*/ 23 w 69"/>
                <a:gd name="T5" fmla="*/ 152 h 166"/>
                <a:gd name="T6" fmla="*/ 13 w 69"/>
                <a:gd name="T7" fmla="*/ 133 h 166"/>
                <a:gd name="T8" fmla="*/ 4 w 69"/>
                <a:gd name="T9" fmla="*/ 115 h 166"/>
                <a:gd name="T10" fmla="*/ 0 w 69"/>
                <a:gd name="T11" fmla="*/ 87 h 166"/>
                <a:gd name="T12" fmla="*/ 4 w 69"/>
                <a:gd name="T13" fmla="*/ 60 h 166"/>
                <a:gd name="T14" fmla="*/ 18 w 69"/>
                <a:gd name="T15" fmla="*/ 32 h 166"/>
                <a:gd name="T16" fmla="*/ 41 w 69"/>
                <a:gd name="T17" fmla="*/ 0 h 166"/>
                <a:gd name="T18" fmla="*/ 41 w 69"/>
                <a:gd name="T19" fmla="*/ 0 h 166"/>
                <a:gd name="T20" fmla="*/ 50 w 69"/>
                <a:gd name="T21" fmla="*/ 14 h 166"/>
                <a:gd name="T22" fmla="*/ 55 w 69"/>
                <a:gd name="T23" fmla="*/ 32 h 166"/>
                <a:gd name="T24" fmla="*/ 64 w 69"/>
                <a:gd name="T25" fmla="*/ 51 h 166"/>
                <a:gd name="T26" fmla="*/ 69 w 69"/>
                <a:gd name="T27" fmla="*/ 78 h 166"/>
                <a:gd name="T28" fmla="*/ 64 w 69"/>
                <a:gd name="T29" fmla="*/ 106 h 166"/>
                <a:gd name="T30" fmla="*/ 55 w 69"/>
                <a:gd name="T31" fmla="*/ 133 h 166"/>
                <a:gd name="T32" fmla="*/ 32 w 69"/>
                <a:gd name="T33" fmla="*/ 166 h 166"/>
                <a:gd name="T34" fmla="*/ 32 w 69"/>
                <a:gd name="T35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66">
                  <a:moveTo>
                    <a:pt x="32" y="166"/>
                  </a:moveTo>
                  <a:lnTo>
                    <a:pt x="32" y="166"/>
                  </a:lnTo>
                  <a:lnTo>
                    <a:pt x="23" y="152"/>
                  </a:lnTo>
                  <a:lnTo>
                    <a:pt x="13" y="133"/>
                  </a:lnTo>
                  <a:lnTo>
                    <a:pt x="4" y="115"/>
                  </a:lnTo>
                  <a:lnTo>
                    <a:pt x="0" y="87"/>
                  </a:lnTo>
                  <a:lnTo>
                    <a:pt x="4" y="60"/>
                  </a:lnTo>
                  <a:lnTo>
                    <a:pt x="18" y="32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50" y="14"/>
                  </a:lnTo>
                  <a:lnTo>
                    <a:pt x="55" y="32"/>
                  </a:lnTo>
                  <a:lnTo>
                    <a:pt x="64" y="51"/>
                  </a:lnTo>
                  <a:lnTo>
                    <a:pt x="69" y="78"/>
                  </a:lnTo>
                  <a:lnTo>
                    <a:pt x="64" y="106"/>
                  </a:lnTo>
                  <a:lnTo>
                    <a:pt x="55" y="133"/>
                  </a:lnTo>
                  <a:lnTo>
                    <a:pt x="32" y="166"/>
                  </a:lnTo>
                  <a:lnTo>
                    <a:pt x="32" y="16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111"/>
            <p:cNvSpPr>
              <a:spLocks/>
            </p:cNvSpPr>
            <p:nvPr/>
          </p:nvSpPr>
          <p:spPr bwMode="auto">
            <a:xfrm>
              <a:off x="1293813" y="2266157"/>
              <a:ext cx="215934" cy="277813"/>
            </a:xfrm>
            <a:custGeom>
              <a:avLst/>
              <a:gdLst>
                <a:gd name="T0" fmla="*/ 0 w 134"/>
                <a:gd name="T1" fmla="*/ 0 h 175"/>
                <a:gd name="T2" fmla="*/ 0 w 134"/>
                <a:gd name="T3" fmla="*/ 0 h 175"/>
                <a:gd name="T4" fmla="*/ 0 w 134"/>
                <a:gd name="T5" fmla="*/ 28 h 175"/>
                <a:gd name="T6" fmla="*/ 5 w 134"/>
                <a:gd name="T7" fmla="*/ 56 h 175"/>
                <a:gd name="T8" fmla="*/ 14 w 134"/>
                <a:gd name="T9" fmla="*/ 83 h 175"/>
                <a:gd name="T10" fmla="*/ 28 w 134"/>
                <a:gd name="T11" fmla="*/ 115 h 175"/>
                <a:gd name="T12" fmla="*/ 42 w 134"/>
                <a:gd name="T13" fmla="*/ 129 h 175"/>
                <a:gd name="T14" fmla="*/ 51 w 134"/>
                <a:gd name="T15" fmla="*/ 143 h 175"/>
                <a:gd name="T16" fmla="*/ 69 w 134"/>
                <a:gd name="T17" fmla="*/ 157 h 175"/>
                <a:gd name="T18" fmla="*/ 88 w 134"/>
                <a:gd name="T19" fmla="*/ 166 h 175"/>
                <a:gd name="T20" fmla="*/ 111 w 134"/>
                <a:gd name="T21" fmla="*/ 171 h 175"/>
                <a:gd name="T22" fmla="*/ 134 w 134"/>
                <a:gd name="T23" fmla="*/ 175 h 175"/>
                <a:gd name="T24" fmla="*/ 134 w 134"/>
                <a:gd name="T25" fmla="*/ 175 h 175"/>
                <a:gd name="T26" fmla="*/ 134 w 134"/>
                <a:gd name="T27" fmla="*/ 157 h 175"/>
                <a:gd name="T28" fmla="*/ 134 w 134"/>
                <a:gd name="T29" fmla="*/ 138 h 175"/>
                <a:gd name="T30" fmla="*/ 129 w 134"/>
                <a:gd name="T31" fmla="*/ 115 h 175"/>
                <a:gd name="T32" fmla="*/ 115 w 134"/>
                <a:gd name="T33" fmla="*/ 88 h 175"/>
                <a:gd name="T34" fmla="*/ 92 w 134"/>
                <a:gd name="T35" fmla="*/ 60 h 175"/>
                <a:gd name="T36" fmla="*/ 55 w 134"/>
                <a:gd name="T37" fmla="*/ 28 h 175"/>
                <a:gd name="T38" fmla="*/ 0 w 134"/>
                <a:gd name="T39" fmla="*/ 0 h 175"/>
                <a:gd name="T40" fmla="*/ 0 w 134"/>
                <a:gd name="T4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4" h="175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5" y="56"/>
                  </a:lnTo>
                  <a:lnTo>
                    <a:pt x="14" y="83"/>
                  </a:lnTo>
                  <a:lnTo>
                    <a:pt x="28" y="115"/>
                  </a:lnTo>
                  <a:lnTo>
                    <a:pt x="42" y="129"/>
                  </a:lnTo>
                  <a:lnTo>
                    <a:pt x="51" y="143"/>
                  </a:lnTo>
                  <a:lnTo>
                    <a:pt x="69" y="157"/>
                  </a:lnTo>
                  <a:lnTo>
                    <a:pt x="88" y="166"/>
                  </a:lnTo>
                  <a:lnTo>
                    <a:pt x="111" y="171"/>
                  </a:lnTo>
                  <a:lnTo>
                    <a:pt x="134" y="175"/>
                  </a:lnTo>
                  <a:lnTo>
                    <a:pt x="134" y="175"/>
                  </a:lnTo>
                  <a:lnTo>
                    <a:pt x="134" y="157"/>
                  </a:lnTo>
                  <a:lnTo>
                    <a:pt x="134" y="138"/>
                  </a:lnTo>
                  <a:lnTo>
                    <a:pt x="129" y="115"/>
                  </a:lnTo>
                  <a:lnTo>
                    <a:pt x="115" y="88"/>
                  </a:lnTo>
                  <a:lnTo>
                    <a:pt x="92" y="60"/>
                  </a:lnTo>
                  <a:lnTo>
                    <a:pt x="55" y="2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1" name="Freeform 112"/>
            <p:cNvSpPr>
              <a:spLocks/>
            </p:cNvSpPr>
            <p:nvPr/>
          </p:nvSpPr>
          <p:spPr bwMode="auto">
            <a:xfrm>
              <a:off x="1509747" y="2245519"/>
              <a:ext cx="74127" cy="182563"/>
            </a:xfrm>
            <a:custGeom>
              <a:avLst/>
              <a:gdLst>
                <a:gd name="T0" fmla="*/ 14 w 46"/>
                <a:gd name="T1" fmla="*/ 115 h 115"/>
                <a:gd name="T2" fmla="*/ 14 w 46"/>
                <a:gd name="T3" fmla="*/ 115 h 115"/>
                <a:gd name="T4" fmla="*/ 9 w 46"/>
                <a:gd name="T5" fmla="*/ 105 h 115"/>
                <a:gd name="T6" fmla="*/ 4 w 46"/>
                <a:gd name="T7" fmla="*/ 96 h 115"/>
                <a:gd name="T8" fmla="*/ 0 w 46"/>
                <a:gd name="T9" fmla="*/ 82 h 115"/>
                <a:gd name="T10" fmla="*/ 0 w 46"/>
                <a:gd name="T11" fmla="*/ 64 h 115"/>
                <a:gd name="T12" fmla="*/ 4 w 46"/>
                <a:gd name="T13" fmla="*/ 46 h 115"/>
                <a:gd name="T14" fmla="*/ 14 w 46"/>
                <a:gd name="T15" fmla="*/ 23 h 115"/>
                <a:gd name="T16" fmla="*/ 32 w 46"/>
                <a:gd name="T17" fmla="*/ 0 h 115"/>
                <a:gd name="T18" fmla="*/ 32 w 46"/>
                <a:gd name="T19" fmla="*/ 0 h 115"/>
                <a:gd name="T20" fmla="*/ 37 w 46"/>
                <a:gd name="T21" fmla="*/ 9 h 115"/>
                <a:gd name="T22" fmla="*/ 46 w 46"/>
                <a:gd name="T23" fmla="*/ 36 h 115"/>
                <a:gd name="T24" fmla="*/ 46 w 46"/>
                <a:gd name="T25" fmla="*/ 55 h 115"/>
                <a:gd name="T26" fmla="*/ 41 w 46"/>
                <a:gd name="T27" fmla="*/ 73 h 115"/>
                <a:gd name="T28" fmla="*/ 32 w 46"/>
                <a:gd name="T29" fmla="*/ 96 h 115"/>
                <a:gd name="T30" fmla="*/ 14 w 46"/>
                <a:gd name="T31" fmla="*/ 115 h 115"/>
                <a:gd name="T32" fmla="*/ 14 w 46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15">
                  <a:moveTo>
                    <a:pt x="14" y="115"/>
                  </a:moveTo>
                  <a:lnTo>
                    <a:pt x="14" y="115"/>
                  </a:lnTo>
                  <a:lnTo>
                    <a:pt x="9" y="105"/>
                  </a:lnTo>
                  <a:lnTo>
                    <a:pt x="4" y="96"/>
                  </a:lnTo>
                  <a:lnTo>
                    <a:pt x="0" y="82"/>
                  </a:lnTo>
                  <a:lnTo>
                    <a:pt x="0" y="64"/>
                  </a:lnTo>
                  <a:lnTo>
                    <a:pt x="4" y="46"/>
                  </a:lnTo>
                  <a:lnTo>
                    <a:pt x="14" y="2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7" y="9"/>
                  </a:lnTo>
                  <a:lnTo>
                    <a:pt x="46" y="36"/>
                  </a:lnTo>
                  <a:lnTo>
                    <a:pt x="46" y="55"/>
                  </a:lnTo>
                  <a:lnTo>
                    <a:pt x="41" y="73"/>
                  </a:lnTo>
                  <a:lnTo>
                    <a:pt x="32" y="96"/>
                  </a:lnTo>
                  <a:lnTo>
                    <a:pt x="14" y="115"/>
                  </a:lnTo>
                  <a:lnTo>
                    <a:pt x="14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2" name="Freeform 113"/>
            <p:cNvSpPr>
              <a:spLocks/>
            </p:cNvSpPr>
            <p:nvPr/>
          </p:nvSpPr>
          <p:spPr bwMode="auto">
            <a:xfrm>
              <a:off x="1524250" y="2428082"/>
              <a:ext cx="214323" cy="196850"/>
            </a:xfrm>
            <a:custGeom>
              <a:avLst/>
              <a:gdLst>
                <a:gd name="T0" fmla="*/ 0 w 133"/>
                <a:gd name="T1" fmla="*/ 124 h 124"/>
                <a:gd name="T2" fmla="*/ 0 w 133"/>
                <a:gd name="T3" fmla="*/ 124 h 124"/>
                <a:gd name="T4" fmla="*/ 0 w 133"/>
                <a:gd name="T5" fmla="*/ 106 h 124"/>
                <a:gd name="T6" fmla="*/ 5 w 133"/>
                <a:gd name="T7" fmla="*/ 87 h 124"/>
                <a:gd name="T8" fmla="*/ 18 w 133"/>
                <a:gd name="T9" fmla="*/ 64 h 124"/>
                <a:gd name="T10" fmla="*/ 32 w 133"/>
                <a:gd name="T11" fmla="*/ 41 h 124"/>
                <a:gd name="T12" fmla="*/ 55 w 133"/>
                <a:gd name="T13" fmla="*/ 18 h 124"/>
                <a:gd name="T14" fmla="*/ 74 w 133"/>
                <a:gd name="T15" fmla="*/ 13 h 124"/>
                <a:gd name="T16" fmla="*/ 92 w 133"/>
                <a:gd name="T17" fmla="*/ 4 h 124"/>
                <a:gd name="T18" fmla="*/ 110 w 133"/>
                <a:gd name="T19" fmla="*/ 0 h 124"/>
                <a:gd name="T20" fmla="*/ 133 w 133"/>
                <a:gd name="T21" fmla="*/ 0 h 124"/>
                <a:gd name="T22" fmla="*/ 133 w 133"/>
                <a:gd name="T23" fmla="*/ 0 h 124"/>
                <a:gd name="T24" fmla="*/ 129 w 133"/>
                <a:gd name="T25" fmla="*/ 18 h 124"/>
                <a:gd name="T26" fmla="*/ 124 w 133"/>
                <a:gd name="T27" fmla="*/ 36 h 124"/>
                <a:gd name="T28" fmla="*/ 110 w 133"/>
                <a:gd name="T29" fmla="*/ 59 h 124"/>
                <a:gd name="T30" fmla="*/ 92 w 133"/>
                <a:gd name="T31" fmla="*/ 83 h 124"/>
                <a:gd name="T32" fmla="*/ 69 w 133"/>
                <a:gd name="T33" fmla="*/ 101 h 124"/>
                <a:gd name="T34" fmla="*/ 41 w 133"/>
                <a:gd name="T35" fmla="*/ 119 h 124"/>
                <a:gd name="T36" fmla="*/ 0 w 133"/>
                <a:gd name="T37" fmla="*/ 124 h 124"/>
                <a:gd name="T38" fmla="*/ 0 w 133"/>
                <a:gd name="T3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3" h="124">
                  <a:moveTo>
                    <a:pt x="0" y="124"/>
                  </a:moveTo>
                  <a:lnTo>
                    <a:pt x="0" y="124"/>
                  </a:lnTo>
                  <a:lnTo>
                    <a:pt x="0" y="106"/>
                  </a:lnTo>
                  <a:lnTo>
                    <a:pt x="5" y="87"/>
                  </a:lnTo>
                  <a:lnTo>
                    <a:pt x="18" y="64"/>
                  </a:lnTo>
                  <a:lnTo>
                    <a:pt x="32" y="41"/>
                  </a:lnTo>
                  <a:lnTo>
                    <a:pt x="55" y="18"/>
                  </a:lnTo>
                  <a:lnTo>
                    <a:pt x="74" y="13"/>
                  </a:lnTo>
                  <a:lnTo>
                    <a:pt x="92" y="4"/>
                  </a:lnTo>
                  <a:lnTo>
                    <a:pt x="110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29" y="18"/>
                  </a:lnTo>
                  <a:lnTo>
                    <a:pt x="124" y="36"/>
                  </a:lnTo>
                  <a:lnTo>
                    <a:pt x="110" y="59"/>
                  </a:lnTo>
                  <a:lnTo>
                    <a:pt x="92" y="83"/>
                  </a:lnTo>
                  <a:lnTo>
                    <a:pt x="69" y="101"/>
                  </a:lnTo>
                  <a:lnTo>
                    <a:pt x="41" y="119"/>
                  </a:lnTo>
                  <a:lnTo>
                    <a:pt x="0" y="124"/>
                  </a:lnTo>
                  <a:lnTo>
                    <a:pt x="0" y="1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3" name="Freeform 114"/>
            <p:cNvSpPr>
              <a:spLocks/>
            </p:cNvSpPr>
            <p:nvPr/>
          </p:nvSpPr>
          <p:spPr bwMode="auto">
            <a:xfrm>
              <a:off x="2584583" y="3501232"/>
              <a:ext cx="244940" cy="277813"/>
            </a:xfrm>
            <a:custGeom>
              <a:avLst/>
              <a:gdLst>
                <a:gd name="T0" fmla="*/ 152 w 152"/>
                <a:gd name="T1" fmla="*/ 0 h 175"/>
                <a:gd name="T2" fmla="*/ 152 w 152"/>
                <a:gd name="T3" fmla="*/ 0 h 175"/>
                <a:gd name="T4" fmla="*/ 124 w 152"/>
                <a:gd name="T5" fmla="*/ 10 h 175"/>
                <a:gd name="T6" fmla="*/ 101 w 152"/>
                <a:gd name="T7" fmla="*/ 19 h 175"/>
                <a:gd name="T8" fmla="*/ 69 w 152"/>
                <a:gd name="T9" fmla="*/ 33 h 175"/>
                <a:gd name="T10" fmla="*/ 42 w 152"/>
                <a:gd name="T11" fmla="*/ 56 h 175"/>
                <a:gd name="T12" fmla="*/ 28 w 152"/>
                <a:gd name="T13" fmla="*/ 69 h 175"/>
                <a:gd name="T14" fmla="*/ 19 w 152"/>
                <a:gd name="T15" fmla="*/ 83 h 175"/>
                <a:gd name="T16" fmla="*/ 9 w 152"/>
                <a:gd name="T17" fmla="*/ 102 h 175"/>
                <a:gd name="T18" fmla="*/ 5 w 152"/>
                <a:gd name="T19" fmla="*/ 125 h 175"/>
                <a:gd name="T20" fmla="*/ 0 w 152"/>
                <a:gd name="T21" fmla="*/ 148 h 175"/>
                <a:gd name="T22" fmla="*/ 5 w 152"/>
                <a:gd name="T23" fmla="*/ 175 h 175"/>
                <a:gd name="T24" fmla="*/ 5 w 152"/>
                <a:gd name="T25" fmla="*/ 175 h 175"/>
                <a:gd name="T26" fmla="*/ 23 w 152"/>
                <a:gd name="T27" fmla="*/ 171 h 175"/>
                <a:gd name="T28" fmla="*/ 42 w 152"/>
                <a:gd name="T29" fmla="*/ 166 h 175"/>
                <a:gd name="T30" fmla="*/ 65 w 152"/>
                <a:gd name="T31" fmla="*/ 157 h 175"/>
                <a:gd name="T32" fmla="*/ 88 w 152"/>
                <a:gd name="T33" fmla="*/ 134 h 175"/>
                <a:gd name="T34" fmla="*/ 115 w 152"/>
                <a:gd name="T35" fmla="*/ 106 h 175"/>
                <a:gd name="T36" fmla="*/ 134 w 152"/>
                <a:gd name="T37" fmla="*/ 60 h 175"/>
                <a:gd name="T38" fmla="*/ 152 w 152"/>
                <a:gd name="T39" fmla="*/ 0 h 175"/>
                <a:gd name="T40" fmla="*/ 152 w 152"/>
                <a:gd name="T4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2" h="175">
                  <a:moveTo>
                    <a:pt x="152" y="0"/>
                  </a:moveTo>
                  <a:lnTo>
                    <a:pt x="152" y="0"/>
                  </a:lnTo>
                  <a:lnTo>
                    <a:pt x="124" y="10"/>
                  </a:lnTo>
                  <a:lnTo>
                    <a:pt x="101" y="19"/>
                  </a:lnTo>
                  <a:lnTo>
                    <a:pt x="69" y="33"/>
                  </a:lnTo>
                  <a:lnTo>
                    <a:pt x="42" y="56"/>
                  </a:lnTo>
                  <a:lnTo>
                    <a:pt x="28" y="69"/>
                  </a:lnTo>
                  <a:lnTo>
                    <a:pt x="19" y="83"/>
                  </a:lnTo>
                  <a:lnTo>
                    <a:pt x="9" y="102"/>
                  </a:lnTo>
                  <a:lnTo>
                    <a:pt x="5" y="125"/>
                  </a:lnTo>
                  <a:lnTo>
                    <a:pt x="0" y="148"/>
                  </a:lnTo>
                  <a:lnTo>
                    <a:pt x="5" y="175"/>
                  </a:lnTo>
                  <a:lnTo>
                    <a:pt x="5" y="175"/>
                  </a:lnTo>
                  <a:lnTo>
                    <a:pt x="23" y="171"/>
                  </a:lnTo>
                  <a:lnTo>
                    <a:pt x="42" y="166"/>
                  </a:lnTo>
                  <a:lnTo>
                    <a:pt x="65" y="157"/>
                  </a:lnTo>
                  <a:lnTo>
                    <a:pt x="88" y="134"/>
                  </a:lnTo>
                  <a:lnTo>
                    <a:pt x="115" y="106"/>
                  </a:lnTo>
                  <a:lnTo>
                    <a:pt x="134" y="60"/>
                  </a:lnTo>
                  <a:lnTo>
                    <a:pt x="152" y="0"/>
                  </a:lnTo>
                  <a:lnTo>
                    <a:pt x="152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4" name="Freeform 115"/>
            <p:cNvSpPr>
              <a:spLocks/>
            </p:cNvSpPr>
            <p:nvPr/>
          </p:nvSpPr>
          <p:spPr bwMode="auto">
            <a:xfrm>
              <a:off x="2718334" y="3736182"/>
              <a:ext cx="193374" cy="73025"/>
            </a:xfrm>
            <a:custGeom>
              <a:avLst/>
              <a:gdLst>
                <a:gd name="T0" fmla="*/ 0 w 120"/>
                <a:gd name="T1" fmla="*/ 27 h 46"/>
                <a:gd name="T2" fmla="*/ 0 w 120"/>
                <a:gd name="T3" fmla="*/ 27 h 46"/>
                <a:gd name="T4" fmla="*/ 5 w 120"/>
                <a:gd name="T5" fmla="*/ 18 h 46"/>
                <a:gd name="T6" fmla="*/ 14 w 120"/>
                <a:gd name="T7" fmla="*/ 9 h 46"/>
                <a:gd name="T8" fmla="*/ 28 w 120"/>
                <a:gd name="T9" fmla="*/ 4 h 46"/>
                <a:gd name="T10" fmla="*/ 46 w 120"/>
                <a:gd name="T11" fmla="*/ 0 h 46"/>
                <a:gd name="T12" fmla="*/ 64 w 120"/>
                <a:gd name="T13" fmla="*/ 0 h 46"/>
                <a:gd name="T14" fmla="*/ 92 w 120"/>
                <a:gd name="T15" fmla="*/ 4 h 46"/>
                <a:gd name="T16" fmla="*/ 120 w 120"/>
                <a:gd name="T17" fmla="*/ 18 h 46"/>
                <a:gd name="T18" fmla="*/ 120 w 120"/>
                <a:gd name="T19" fmla="*/ 18 h 46"/>
                <a:gd name="T20" fmla="*/ 110 w 120"/>
                <a:gd name="T21" fmla="*/ 27 h 46"/>
                <a:gd name="T22" fmla="*/ 83 w 120"/>
                <a:gd name="T23" fmla="*/ 41 h 46"/>
                <a:gd name="T24" fmla="*/ 64 w 120"/>
                <a:gd name="T25" fmla="*/ 46 h 46"/>
                <a:gd name="T26" fmla="*/ 46 w 120"/>
                <a:gd name="T27" fmla="*/ 46 h 46"/>
                <a:gd name="T28" fmla="*/ 23 w 120"/>
                <a:gd name="T29" fmla="*/ 37 h 46"/>
                <a:gd name="T30" fmla="*/ 0 w 120"/>
                <a:gd name="T31" fmla="*/ 27 h 46"/>
                <a:gd name="T32" fmla="*/ 0 w 120"/>
                <a:gd name="T33" fmla="*/ 2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0" h="46">
                  <a:moveTo>
                    <a:pt x="0" y="27"/>
                  </a:moveTo>
                  <a:lnTo>
                    <a:pt x="0" y="27"/>
                  </a:lnTo>
                  <a:lnTo>
                    <a:pt x="5" y="18"/>
                  </a:lnTo>
                  <a:lnTo>
                    <a:pt x="14" y="9"/>
                  </a:lnTo>
                  <a:lnTo>
                    <a:pt x="28" y="4"/>
                  </a:lnTo>
                  <a:lnTo>
                    <a:pt x="46" y="0"/>
                  </a:lnTo>
                  <a:lnTo>
                    <a:pt x="64" y="0"/>
                  </a:lnTo>
                  <a:lnTo>
                    <a:pt x="92" y="4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0" y="27"/>
                  </a:lnTo>
                  <a:lnTo>
                    <a:pt x="83" y="41"/>
                  </a:lnTo>
                  <a:lnTo>
                    <a:pt x="64" y="46"/>
                  </a:lnTo>
                  <a:lnTo>
                    <a:pt x="46" y="46"/>
                  </a:lnTo>
                  <a:lnTo>
                    <a:pt x="23" y="37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5" name="Freeform 116"/>
            <p:cNvSpPr>
              <a:spLocks/>
            </p:cNvSpPr>
            <p:nvPr/>
          </p:nvSpPr>
          <p:spPr bwMode="auto">
            <a:xfrm>
              <a:off x="2504011" y="3809207"/>
              <a:ext cx="251386" cy="182563"/>
            </a:xfrm>
            <a:custGeom>
              <a:avLst/>
              <a:gdLst>
                <a:gd name="T0" fmla="*/ 0 w 156"/>
                <a:gd name="T1" fmla="*/ 0 h 115"/>
                <a:gd name="T2" fmla="*/ 0 w 156"/>
                <a:gd name="T3" fmla="*/ 0 h 115"/>
                <a:gd name="T4" fmla="*/ 23 w 156"/>
                <a:gd name="T5" fmla="*/ 0 h 115"/>
                <a:gd name="T6" fmla="*/ 41 w 156"/>
                <a:gd name="T7" fmla="*/ 0 h 115"/>
                <a:gd name="T8" fmla="*/ 69 w 156"/>
                <a:gd name="T9" fmla="*/ 4 h 115"/>
                <a:gd name="T10" fmla="*/ 96 w 156"/>
                <a:gd name="T11" fmla="*/ 18 h 115"/>
                <a:gd name="T12" fmla="*/ 119 w 156"/>
                <a:gd name="T13" fmla="*/ 37 h 115"/>
                <a:gd name="T14" fmla="*/ 133 w 156"/>
                <a:gd name="T15" fmla="*/ 50 h 115"/>
                <a:gd name="T16" fmla="*/ 142 w 156"/>
                <a:gd name="T17" fmla="*/ 69 h 115"/>
                <a:gd name="T18" fmla="*/ 151 w 156"/>
                <a:gd name="T19" fmla="*/ 87 h 115"/>
                <a:gd name="T20" fmla="*/ 156 w 156"/>
                <a:gd name="T21" fmla="*/ 115 h 115"/>
                <a:gd name="T22" fmla="*/ 156 w 156"/>
                <a:gd name="T23" fmla="*/ 115 h 115"/>
                <a:gd name="T24" fmla="*/ 138 w 156"/>
                <a:gd name="T25" fmla="*/ 110 h 115"/>
                <a:gd name="T26" fmla="*/ 119 w 156"/>
                <a:gd name="T27" fmla="*/ 110 h 115"/>
                <a:gd name="T28" fmla="*/ 92 w 156"/>
                <a:gd name="T29" fmla="*/ 101 h 115"/>
                <a:gd name="T30" fmla="*/ 64 w 156"/>
                <a:gd name="T31" fmla="*/ 87 h 115"/>
                <a:gd name="T32" fmla="*/ 41 w 156"/>
                <a:gd name="T33" fmla="*/ 69 h 115"/>
                <a:gd name="T34" fmla="*/ 18 w 156"/>
                <a:gd name="T35" fmla="*/ 37 h 115"/>
                <a:gd name="T36" fmla="*/ 9 w 156"/>
                <a:gd name="T37" fmla="*/ 18 h 115"/>
                <a:gd name="T38" fmla="*/ 0 w 156"/>
                <a:gd name="T39" fmla="*/ 0 h 115"/>
                <a:gd name="T40" fmla="*/ 0 w 156"/>
                <a:gd name="T41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115">
                  <a:moveTo>
                    <a:pt x="0" y="0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41" y="0"/>
                  </a:lnTo>
                  <a:lnTo>
                    <a:pt x="69" y="4"/>
                  </a:lnTo>
                  <a:lnTo>
                    <a:pt x="96" y="18"/>
                  </a:lnTo>
                  <a:lnTo>
                    <a:pt x="119" y="37"/>
                  </a:lnTo>
                  <a:lnTo>
                    <a:pt x="133" y="50"/>
                  </a:lnTo>
                  <a:lnTo>
                    <a:pt x="142" y="69"/>
                  </a:lnTo>
                  <a:lnTo>
                    <a:pt x="151" y="87"/>
                  </a:lnTo>
                  <a:lnTo>
                    <a:pt x="156" y="115"/>
                  </a:lnTo>
                  <a:lnTo>
                    <a:pt x="156" y="115"/>
                  </a:lnTo>
                  <a:lnTo>
                    <a:pt x="138" y="110"/>
                  </a:lnTo>
                  <a:lnTo>
                    <a:pt x="119" y="110"/>
                  </a:lnTo>
                  <a:lnTo>
                    <a:pt x="92" y="101"/>
                  </a:lnTo>
                  <a:lnTo>
                    <a:pt x="64" y="87"/>
                  </a:lnTo>
                  <a:lnTo>
                    <a:pt x="41" y="69"/>
                  </a:lnTo>
                  <a:lnTo>
                    <a:pt x="18" y="37"/>
                  </a:lnTo>
                  <a:lnTo>
                    <a:pt x="9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6" name="Freeform 117"/>
            <p:cNvSpPr>
              <a:spLocks/>
            </p:cNvSpPr>
            <p:nvPr/>
          </p:nvSpPr>
          <p:spPr bwMode="auto">
            <a:xfrm>
              <a:off x="723360" y="2851944"/>
              <a:ext cx="362576" cy="168275"/>
            </a:xfrm>
            <a:custGeom>
              <a:avLst/>
              <a:gdLst>
                <a:gd name="T0" fmla="*/ 0 w 225"/>
                <a:gd name="T1" fmla="*/ 4 h 106"/>
                <a:gd name="T2" fmla="*/ 0 w 225"/>
                <a:gd name="T3" fmla="*/ 4 h 106"/>
                <a:gd name="T4" fmla="*/ 18 w 225"/>
                <a:gd name="T5" fmla="*/ 27 h 106"/>
                <a:gd name="T6" fmla="*/ 37 w 225"/>
                <a:gd name="T7" fmla="*/ 50 h 106"/>
                <a:gd name="T8" fmla="*/ 64 w 225"/>
                <a:gd name="T9" fmla="*/ 73 h 106"/>
                <a:gd name="T10" fmla="*/ 97 w 225"/>
                <a:gd name="T11" fmla="*/ 92 h 106"/>
                <a:gd name="T12" fmla="*/ 115 w 225"/>
                <a:gd name="T13" fmla="*/ 101 h 106"/>
                <a:gd name="T14" fmla="*/ 133 w 225"/>
                <a:gd name="T15" fmla="*/ 101 h 106"/>
                <a:gd name="T16" fmla="*/ 156 w 225"/>
                <a:gd name="T17" fmla="*/ 106 h 106"/>
                <a:gd name="T18" fmla="*/ 179 w 225"/>
                <a:gd name="T19" fmla="*/ 101 h 106"/>
                <a:gd name="T20" fmla="*/ 202 w 225"/>
                <a:gd name="T21" fmla="*/ 92 h 106"/>
                <a:gd name="T22" fmla="*/ 225 w 225"/>
                <a:gd name="T23" fmla="*/ 83 h 106"/>
                <a:gd name="T24" fmla="*/ 225 w 225"/>
                <a:gd name="T25" fmla="*/ 83 h 106"/>
                <a:gd name="T26" fmla="*/ 216 w 225"/>
                <a:gd name="T27" fmla="*/ 64 h 106"/>
                <a:gd name="T28" fmla="*/ 207 w 225"/>
                <a:gd name="T29" fmla="*/ 50 h 106"/>
                <a:gd name="T30" fmla="*/ 184 w 225"/>
                <a:gd name="T31" fmla="*/ 32 h 106"/>
                <a:gd name="T32" fmla="*/ 156 w 225"/>
                <a:gd name="T33" fmla="*/ 13 h 106"/>
                <a:gd name="T34" fmla="*/ 115 w 225"/>
                <a:gd name="T35" fmla="*/ 4 h 106"/>
                <a:gd name="T36" fmla="*/ 64 w 225"/>
                <a:gd name="T37" fmla="*/ 0 h 106"/>
                <a:gd name="T38" fmla="*/ 37 w 225"/>
                <a:gd name="T39" fmla="*/ 0 h 106"/>
                <a:gd name="T40" fmla="*/ 0 w 225"/>
                <a:gd name="T41" fmla="*/ 4 h 106"/>
                <a:gd name="T42" fmla="*/ 0 w 225"/>
                <a:gd name="T43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" h="106">
                  <a:moveTo>
                    <a:pt x="0" y="4"/>
                  </a:moveTo>
                  <a:lnTo>
                    <a:pt x="0" y="4"/>
                  </a:lnTo>
                  <a:lnTo>
                    <a:pt x="18" y="27"/>
                  </a:lnTo>
                  <a:lnTo>
                    <a:pt x="37" y="50"/>
                  </a:lnTo>
                  <a:lnTo>
                    <a:pt x="64" y="73"/>
                  </a:lnTo>
                  <a:lnTo>
                    <a:pt x="97" y="92"/>
                  </a:lnTo>
                  <a:lnTo>
                    <a:pt x="115" y="101"/>
                  </a:lnTo>
                  <a:lnTo>
                    <a:pt x="133" y="101"/>
                  </a:lnTo>
                  <a:lnTo>
                    <a:pt x="156" y="106"/>
                  </a:lnTo>
                  <a:lnTo>
                    <a:pt x="179" y="101"/>
                  </a:lnTo>
                  <a:lnTo>
                    <a:pt x="202" y="92"/>
                  </a:lnTo>
                  <a:lnTo>
                    <a:pt x="225" y="83"/>
                  </a:lnTo>
                  <a:lnTo>
                    <a:pt x="225" y="83"/>
                  </a:lnTo>
                  <a:lnTo>
                    <a:pt x="216" y="64"/>
                  </a:lnTo>
                  <a:lnTo>
                    <a:pt x="207" y="50"/>
                  </a:lnTo>
                  <a:lnTo>
                    <a:pt x="184" y="32"/>
                  </a:lnTo>
                  <a:lnTo>
                    <a:pt x="156" y="13"/>
                  </a:lnTo>
                  <a:lnTo>
                    <a:pt x="115" y="4"/>
                  </a:lnTo>
                  <a:lnTo>
                    <a:pt x="64" y="0"/>
                  </a:lnTo>
                  <a:lnTo>
                    <a:pt x="37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7" name="Freeform 118"/>
            <p:cNvSpPr>
              <a:spLocks/>
            </p:cNvSpPr>
            <p:nvPr/>
          </p:nvSpPr>
          <p:spPr bwMode="auto">
            <a:xfrm>
              <a:off x="945740" y="2675732"/>
              <a:ext cx="96687" cy="182563"/>
            </a:xfrm>
            <a:custGeom>
              <a:avLst/>
              <a:gdLst>
                <a:gd name="T0" fmla="*/ 60 w 60"/>
                <a:gd name="T1" fmla="*/ 115 h 115"/>
                <a:gd name="T2" fmla="*/ 60 w 60"/>
                <a:gd name="T3" fmla="*/ 115 h 115"/>
                <a:gd name="T4" fmla="*/ 46 w 60"/>
                <a:gd name="T5" fmla="*/ 115 h 115"/>
                <a:gd name="T6" fmla="*/ 37 w 60"/>
                <a:gd name="T7" fmla="*/ 106 h 115"/>
                <a:gd name="T8" fmla="*/ 23 w 60"/>
                <a:gd name="T9" fmla="*/ 97 h 115"/>
                <a:gd name="T10" fmla="*/ 14 w 60"/>
                <a:gd name="T11" fmla="*/ 83 h 115"/>
                <a:gd name="T12" fmla="*/ 5 w 60"/>
                <a:gd name="T13" fmla="*/ 60 h 115"/>
                <a:gd name="T14" fmla="*/ 0 w 60"/>
                <a:gd name="T15" fmla="*/ 37 h 115"/>
                <a:gd name="T16" fmla="*/ 5 w 60"/>
                <a:gd name="T17" fmla="*/ 0 h 115"/>
                <a:gd name="T18" fmla="*/ 5 w 60"/>
                <a:gd name="T19" fmla="*/ 0 h 115"/>
                <a:gd name="T20" fmla="*/ 14 w 60"/>
                <a:gd name="T21" fmla="*/ 9 h 115"/>
                <a:gd name="T22" fmla="*/ 37 w 60"/>
                <a:gd name="T23" fmla="*/ 28 h 115"/>
                <a:gd name="T24" fmla="*/ 51 w 60"/>
                <a:gd name="T25" fmla="*/ 46 h 115"/>
                <a:gd name="T26" fmla="*/ 55 w 60"/>
                <a:gd name="T27" fmla="*/ 65 h 115"/>
                <a:gd name="T28" fmla="*/ 60 w 60"/>
                <a:gd name="T29" fmla="*/ 88 h 115"/>
                <a:gd name="T30" fmla="*/ 60 w 60"/>
                <a:gd name="T31" fmla="*/ 115 h 115"/>
                <a:gd name="T32" fmla="*/ 60 w 60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15">
                  <a:moveTo>
                    <a:pt x="60" y="115"/>
                  </a:moveTo>
                  <a:lnTo>
                    <a:pt x="60" y="115"/>
                  </a:lnTo>
                  <a:lnTo>
                    <a:pt x="46" y="115"/>
                  </a:lnTo>
                  <a:lnTo>
                    <a:pt x="37" y="106"/>
                  </a:lnTo>
                  <a:lnTo>
                    <a:pt x="23" y="97"/>
                  </a:lnTo>
                  <a:lnTo>
                    <a:pt x="14" y="83"/>
                  </a:lnTo>
                  <a:lnTo>
                    <a:pt x="5" y="60"/>
                  </a:lnTo>
                  <a:lnTo>
                    <a:pt x="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4" y="9"/>
                  </a:lnTo>
                  <a:lnTo>
                    <a:pt x="37" y="28"/>
                  </a:lnTo>
                  <a:lnTo>
                    <a:pt x="51" y="46"/>
                  </a:lnTo>
                  <a:lnTo>
                    <a:pt x="55" y="65"/>
                  </a:lnTo>
                  <a:lnTo>
                    <a:pt x="60" y="88"/>
                  </a:lnTo>
                  <a:lnTo>
                    <a:pt x="60" y="115"/>
                  </a:lnTo>
                  <a:lnTo>
                    <a:pt x="60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8" name="Freeform 119"/>
            <p:cNvSpPr>
              <a:spLocks/>
            </p:cNvSpPr>
            <p:nvPr/>
          </p:nvSpPr>
          <p:spPr bwMode="auto">
            <a:xfrm>
              <a:off x="1116554" y="2734469"/>
              <a:ext cx="133750" cy="314325"/>
            </a:xfrm>
            <a:custGeom>
              <a:avLst/>
              <a:gdLst>
                <a:gd name="T0" fmla="*/ 23 w 83"/>
                <a:gd name="T1" fmla="*/ 198 h 198"/>
                <a:gd name="T2" fmla="*/ 23 w 83"/>
                <a:gd name="T3" fmla="*/ 198 h 198"/>
                <a:gd name="T4" fmla="*/ 14 w 83"/>
                <a:gd name="T5" fmla="*/ 180 h 198"/>
                <a:gd name="T6" fmla="*/ 4 w 83"/>
                <a:gd name="T7" fmla="*/ 157 h 198"/>
                <a:gd name="T8" fmla="*/ 0 w 83"/>
                <a:gd name="T9" fmla="*/ 129 h 198"/>
                <a:gd name="T10" fmla="*/ 0 w 83"/>
                <a:gd name="T11" fmla="*/ 101 h 198"/>
                <a:gd name="T12" fmla="*/ 9 w 83"/>
                <a:gd name="T13" fmla="*/ 69 h 198"/>
                <a:gd name="T14" fmla="*/ 18 w 83"/>
                <a:gd name="T15" fmla="*/ 51 h 198"/>
                <a:gd name="T16" fmla="*/ 32 w 83"/>
                <a:gd name="T17" fmla="*/ 32 h 198"/>
                <a:gd name="T18" fmla="*/ 50 w 83"/>
                <a:gd name="T19" fmla="*/ 18 h 198"/>
                <a:gd name="T20" fmla="*/ 69 w 83"/>
                <a:gd name="T21" fmla="*/ 0 h 198"/>
                <a:gd name="T22" fmla="*/ 69 w 83"/>
                <a:gd name="T23" fmla="*/ 0 h 198"/>
                <a:gd name="T24" fmla="*/ 78 w 83"/>
                <a:gd name="T25" fmla="*/ 18 h 198"/>
                <a:gd name="T26" fmla="*/ 83 w 83"/>
                <a:gd name="T27" fmla="*/ 41 h 198"/>
                <a:gd name="T28" fmla="*/ 83 w 83"/>
                <a:gd name="T29" fmla="*/ 69 h 198"/>
                <a:gd name="T30" fmla="*/ 83 w 83"/>
                <a:gd name="T31" fmla="*/ 101 h 198"/>
                <a:gd name="T32" fmla="*/ 73 w 83"/>
                <a:gd name="T33" fmla="*/ 134 h 198"/>
                <a:gd name="T34" fmla="*/ 55 w 83"/>
                <a:gd name="T35" fmla="*/ 166 h 198"/>
                <a:gd name="T36" fmla="*/ 41 w 83"/>
                <a:gd name="T37" fmla="*/ 184 h 198"/>
                <a:gd name="T38" fmla="*/ 23 w 83"/>
                <a:gd name="T39" fmla="*/ 198 h 198"/>
                <a:gd name="T40" fmla="*/ 23 w 83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98">
                  <a:moveTo>
                    <a:pt x="23" y="198"/>
                  </a:moveTo>
                  <a:lnTo>
                    <a:pt x="23" y="198"/>
                  </a:lnTo>
                  <a:lnTo>
                    <a:pt x="14" y="180"/>
                  </a:lnTo>
                  <a:lnTo>
                    <a:pt x="4" y="157"/>
                  </a:lnTo>
                  <a:lnTo>
                    <a:pt x="0" y="129"/>
                  </a:lnTo>
                  <a:lnTo>
                    <a:pt x="0" y="101"/>
                  </a:lnTo>
                  <a:lnTo>
                    <a:pt x="9" y="69"/>
                  </a:lnTo>
                  <a:lnTo>
                    <a:pt x="18" y="51"/>
                  </a:lnTo>
                  <a:lnTo>
                    <a:pt x="32" y="32"/>
                  </a:lnTo>
                  <a:lnTo>
                    <a:pt x="50" y="18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8" y="18"/>
                  </a:lnTo>
                  <a:lnTo>
                    <a:pt x="83" y="41"/>
                  </a:lnTo>
                  <a:lnTo>
                    <a:pt x="83" y="69"/>
                  </a:lnTo>
                  <a:lnTo>
                    <a:pt x="83" y="101"/>
                  </a:lnTo>
                  <a:lnTo>
                    <a:pt x="73" y="134"/>
                  </a:lnTo>
                  <a:lnTo>
                    <a:pt x="55" y="166"/>
                  </a:lnTo>
                  <a:lnTo>
                    <a:pt x="41" y="184"/>
                  </a:lnTo>
                  <a:lnTo>
                    <a:pt x="23" y="198"/>
                  </a:lnTo>
                  <a:lnTo>
                    <a:pt x="23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120"/>
            <p:cNvSpPr>
              <a:spLocks/>
            </p:cNvSpPr>
            <p:nvPr/>
          </p:nvSpPr>
          <p:spPr bwMode="auto">
            <a:xfrm>
              <a:off x="945740" y="3683794"/>
              <a:ext cx="385136" cy="161925"/>
            </a:xfrm>
            <a:custGeom>
              <a:avLst/>
              <a:gdLst>
                <a:gd name="T0" fmla="*/ 0 w 239"/>
                <a:gd name="T1" fmla="*/ 74 h 102"/>
                <a:gd name="T2" fmla="*/ 0 w 239"/>
                <a:gd name="T3" fmla="*/ 74 h 102"/>
                <a:gd name="T4" fmla="*/ 28 w 239"/>
                <a:gd name="T5" fmla="*/ 88 h 102"/>
                <a:gd name="T6" fmla="*/ 55 w 239"/>
                <a:gd name="T7" fmla="*/ 93 h 102"/>
                <a:gd name="T8" fmla="*/ 92 w 239"/>
                <a:gd name="T9" fmla="*/ 102 h 102"/>
                <a:gd name="T10" fmla="*/ 129 w 239"/>
                <a:gd name="T11" fmla="*/ 102 h 102"/>
                <a:gd name="T12" fmla="*/ 152 w 239"/>
                <a:gd name="T13" fmla="*/ 97 h 102"/>
                <a:gd name="T14" fmla="*/ 170 w 239"/>
                <a:gd name="T15" fmla="*/ 88 h 102"/>
                <a:gd name="T16" fmla="*/ 189 w 239"/>
                <a:gd name="T17" fmla="*/ 79 h 102"/>
                <a:gd name="T18" fmla="*/ 207 w 239"/>
                <a:gd name="T19" fmla="*/ 65 h 102"/>
                <a:gd name="T20" fmla="*/ 225 w 239"/>
                <a:gd name="T21" fmla="*/ 47 h 102"/>
                <a:gd name="T22" fmla="*/ 239 w 239"/>
                <a:gd name="T23" fmla="*/ 24 h 102"/>
                <a:gd name="T24" fmla="*/ 239 w 239"/>
                <a:gd name="T25" fmla="*/ 24 h 102"/>
                <a:gd name="T26" fmla="*/ 221 w 239"/>
                <a:gd name="T27" fmla="*/ 10 h 102"/>
                <a:gd name="T28" fmla="*/ 202 w 239"/>
                <a:gd name="T29" fmla="*/ 5 h 102"/>
                <a:gd name="T30" fmla="*/ 175 w 239"/>
                <a:gd name="T31" fmla="*/ 0 h 102"/>
                <a:gd name="T32" fmla="*/ 143 w 239"/>
                <a:gd name="T33" fmla="*/ 0 h 102"/>
                <a:gd name="T34" fmla="*/ 101 w 239"/>
                <a:gd name="T35" fmla="*/ 10 h 102"/>
                <a:gd name="T36" fmla="*/ 55 w 239"/>
                <a:gd name="T37" fmla="*/ 33 h 102"/>
                <a:gd name="T38" fmla="*/ 28 w 239"/>
                <a:gd name="T39" fmla="*/ 51 h 102"/>
                <a:gd name="T40" fmla="*/ 0 w 239"/>
                <a:gd name="T41" fmla="*/ 74 h 102"/>
                <a:gd name="T42" fmla="*/ 0 w 239"/>
                <a:gd name="T43" fmla="*/ 7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9" h="102">
                  <a:moveTo>
                    <a:pt x="0" y="74"/>
                  </a:moveTo>
                  <a:lnTo>
                    <a:pt x="0" y="74"/>
                  </a:lnTo>
                  <a:lnTo>
                    <a:pt x="28" y="88"/>
                  </a:lnTo>
                  <a:lnTo>
                    <a:pt x="55" y="93"/>
                  </a:lnTo>
                  <a:lnTo>
                    <a:pt x="92" y="102"/>
                  </a:lnTo>
                  <a:lnTo>
                    <a:pt x="129" y="102"/>
                  </a:lnTo>
                  <a:lnTo>
                    <a:pt x="152" y="97"/>
                  </a:lnTo>
                  <a:lnTo>
                    <a:pt x="170" y="88"/>
                  </a:lnTo>
                  <a:lnTo>
                    <a:pt x="189" y="79"/>
                  </a:lnTo>
                  <a:lnTo>
                    <a:pt x="207" y="65"/>
                  </a:lnTo>
                  <a:lnTo>
                    <a:pt x="225" y="47"/>
                  </a:lnTo>
                  <a:lnTo>
                    <a:pt x="239" y="24"/>
                  </a:lnTo>
                  <a:lnTo>
                    <a:pt x="239" y="24"/>
                  </a:lnTo>
                  <a:lnTo>
                    <a:pt x="221" y="10"/>
                  </a:lnTo>
                  <a:lnTo>
                    <a:pt x="202" y="5"/>
                  </a:lnTo>
                  <a:lnTo>
                    <a:pt x="175" y="0"/>
                  </a:lnTo>
                  <a:lnTo>
                    <a:pt x="143" y="0"/>
                  </a:lnTo>
                  <a:lnTo>
                    <a:pt x="101" y="10"/>
                  </a:lnTo>
                  <a:lnTo>
                    <a:pt x="55" y="33"/>
                  </a:lnTo>
                  <a:lnTo>
                    <a:pt x="28" y="51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0" name="Freeform 121"/>
            <p:cNvSpPr>
              <a:spLocks/>
            </p:cNvSpPr>
            <p:nvPr/>
          </p:nvSpPr>
          <p:spPr bwMode="auto">
            <a:xfrm>
              <a:off x="1048873" y="3523457"/>
              <a:ext cx="170814" cy="123825"/>
            </a:xfrm>
            <a:custGeom>
              <a:avLst/>
              <a:gdLst>
                <a:gd name="T0" fmla="*/ 106 w 106"/>
                <a:gd name="T1" fmla="*/ 74 h 78"/>
                <a:gd name="T2" fmla="*/ 106 w 106"/>
                <a:gd name="T3" fmla="*/ 74 h 78"/>
                <a:gd name="T4" fmla="*/ 97 w 106"/>
                <a:gd name="T5" fmla="*/ 74 h 78"/>
                <a:gd name="T6" fmla="*/ 83 w 106"/>
                <a:gd name="T7" fmla="*/ 78 h 78"/>
                <a:gd name="T8" fmla="*/ 69 w 106"/>
                <a:gd name="T9" fmla="*/ 74 h 78"/>
                <a:gd name="T10" fmla="*/ 51 w 106"/>
                <a:gd name="T11" fmla="*/ 65 h 78"/>
                <a:gd name="T12" fmla="*/ 33 w 106"/>
                <a:gd name="T13" fmla="*/ 51 h 78"/>
                <a:gd name="T14" fmla="*/ 14 w 106"/>
                <a:gd name="T15" fmla="*/ 32 h 78"/>
                <a:gd name="T16" fmla="*/ 0 w 106"/>
                <a:gd name="T17" fmla="*/ 0 h 78"/>
                <a:gd name="T18" fmla="*/ 0 w 106"/>
                <a:gd name="T19" fmla="*/ 0 h 78"/>
                <a:gd name="T20" fmla="*/ 10 w 106"/>
                <a:gd name="T21" fmla="*/ 0 h 78"/>
                <a:gd name="T22" fmla="*/ 42 w 106"/>
                <a:gd name="T23" fmla="*/ 5 h 78"/>
                <a:gd name="T24" fmla="*/ 60 w 106"/>
                <a:gd name="T25" fmla="*/ 14 h 78"/>
                <a:gd name="T26" fmla="*/ 79 w 106"/>
                <a:gd name="T27" fmla="*/ 28 h 78"/>
                <a:gd name="T28" fmla="*/ 97 w 106"/>
                <a:gd name="T29" fmla="*/ 46 h 78"/>
                <a:gd name="T30" fmla="*/ 106 w 106"/>
                <a:gd name="T31" fmla="*/ 74 h 78"/>
                <a:gd name="T32" fmla="*/ 106 w 106"/>
                <a:gd name="T33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6" h="78">
                  <a:moveTo>
                    <a:pt x="106" y="74"/>
                  </a:moveTo>
                  <a:lnTo>
                    <a:pt x="106" y="74"/>
                  </a:lnTo>
                  <a:lnTo>
                    <a:pt x="97" y="74"/>
                  </a:lnTo>
                  <a:lnTo>
                    <a:pt x="83" y="78"/>
                  </a:lnTo>
                  <a:lnTo>
                    <a:pt x="69" y="74"/>
                  </a:lnTo>
                  <a:lnTo>
                    <a:pt x="51" y="65"/>
                  </a:lnTo>
                  <a:lnTo>
                    <a:pt x="33" y="51"/>
                  </a:lnTo>
                  <a:lnTo>
                    <a:pt x="14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42" y="5"/>
                  </a:lnTo>
                  <a:lnTo>
                    <a:pt x="60" y="14"/>
                  </a:lnTo>
                  <a:lnTo>
                    <a:pt x="79" y="28"/>
                  </a:lnTo>
                  <a:lnTo>
                    <a:pt x="97" y="46"/>
                  </a:lnTo>
                  <a:lnTo>
                    <a:pt x="106" y="74"/>
                  </a:lnTo>
                  <a:lnTo>
                    <a:pt x="106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1" name="Freeform 122"/>
            <p:cNvSpPr>
              <a:spLocks/>
            </p:cNvSpPr>
            <p:nvPr/>
          </p:nvSpPr>
          <p:spPr bwMode="auto">
            <a:xfrm>
              <a:off x="1293813" y="3428207"/>
              <a:ext cx="148253" cy="314325"/>
            </a:xfrm>
            <a:custGeom>
              <a:avLst/>
              <a:gdLst>
                <a:gd name="T0" fmla="*/ 79 w 92"/>
                <a:gd name="T1" fmla="*/ 198 h 198"/>
                <a:gd name="T2" fmla="*/ 79 w 92"/>
                <a:gd name="T3" fmla="*/ 198 h 198"/>
                <a:gd name="T4" fmla="*/ 60 w 92"/>
                <a:gd name="T5" fmla="*/ 189 h 198"/>
                <a:gd name="T6" fmla="*/ 42 w 92"/>
                <a:gd name="T7" fmla="*/ 171 h 198"/>
                <a:gd name="T8" fmla="*/ 23 w 92"/>
                <a:gd name="T9" fmla="*/ 152 h 198"/>
                <a:gd name="T10" fmla="*/ 9 w 92"/>
                <a:gd name="T11" fmla="*/ 125 h 198"/>
                <a:gd name="T12" fmla="*/ 0 w 92"/>
                <a:gd name="T13" fmla="*/ 92 h 198"/>
                <a:gd name="T14" fmla="*/ 0 w 92"/>
                <a:gd name="T15" fmla="*/ 69 h 198"/>
                <a:gd name="T16" fmla="*/ 0 w 92"/>
                <a:gd name="T17" fmla="*/ 51 h 198"/>
                <a:gd name="T18" fmla="*/ 9 w 92"/>
                <a:gd name="T19" fmla="*/ 28 h 198"/>
                <a:gd name="T20" fmla="*/ 19 w 92"/>
                <a:gd name="T21" fmla="*/ 0 h 198"/>
                <a:gd name="T22" fmla="*/ 19 w 92"/>
                <a:gd name="T23" fmla="*/ 0 h 198"/>
                <a:gd name="T24" fmla="*/ 32 w 92"/>
                <a:gd name="T25" fmla="*/ 14 h 198"/>
                <a:gd name="T26" fmla="*/ 51 w 92"/>
                <a:gd name="T27" fmla="*/ 33 h 198"/>
                <a:gd name="T28" fmla="*/ 65 w 92"/>
                <a:gd name="T29" fmla="*/ 56 h 198"/>
                <a:gd name="T30" fmla="*/ 79 w 92"/>
                <a:gd name="T31" fmla="*/ 83 h 198"/>
                <a:gd name="T32" fmla="*/ 88 w 92"/>
                <a:gd name="T33" fmla="*/ 115 h 198"/>
                <a:gd name="T34" fmla="*/ 92 w 92"/>
                <a:gd name="T35" fmla="*/ 157 h 198"/>
                <a:gd name="T36" fmla="*/ 88 w 92"/>
                <a:gd name="T37" fmla="*/ 175 h 198"/>
                <a:gd name="T38" fmla="*/ 79 w 92"/>
                <a:gd name="T39" fmla="*/ 198 h 198"/>
                <a:gd name="T40" fmla="*/ 79 w 92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98">
                  <a:moveTo>
                    <a:pt x="79" y="198"/>
                  </a:moveTo>
                  <a:lnTo>
                    <a:pt x="79" y="198"/>
                  </a:lnTo>
                  <a:lnTo>
                    <a:pt x="60" y="189"/>
                  </a:lnTo>
                  <a:lnTo>
                    <a:pt x="42" y="171"/>
                  </a:lnTo>
                  <a:lnTo>
                    <a:pt x="23" y="152"/>
                  </a:lnTo>
                  <a:lnTo>
                    <a:pt x="9" y="125"/>
                  </a:lnTo>
                  <a:lnTo>
                    <a:pt x="0" y="92"/>
                  </a:lnTo>
                  <a:lnTo>
                    <a:pt x="0" y="69"/>
                  </a:lnTo>
                  <a:lnTo>
                    <a:pt x="0" y="51"/>
                  </a:lnTo>
                  <a:lnTo>
                    <a:pt x="9" y="28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2" y="14"/>
                  </a:lnTo>
                  <a:lnTo>
                    <a:pt x="51" y="33"/>
                  </a:lnTo>
                  <a:lnTo>
                    <a:pt x="65" y="56"/>
                  </a:lnTo>
                  <a:lnTo>
                    <a:pt x="79" y="83"/>
                  </a:lnTo>
                  <a:lnTo>
                    <a:pt x="88" y="115"/>
                  </a:lnTo>
                  <a:lnTo>
                    <a:pt x="92" y="157"/>
                  </a:lnTo>
                  <a:lnTo>
                    <a:pt x="88" y="175"/>
                  </a:lnTo>
                  <a:lnTo>
                    <a:pt x="79" y="198"/>
                  </a:lnTo>
                  <a:lnTo>
                    <a:pt x="79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123"/>
            <p:cNvSpPr>
              <a:spLocks/>
            </p:cNvSpPr>
            <p:nvPr/>
          </p:nvSpPr>
          <p:spPr bwMode="auto">
            <a:xfrm>
              <a:off x="3200157" y="3677444"/>
              <a:ext cx="356130" cy="138113"/>
            </a:xfrm>
            <a:custGeom>
              <a:avLst/>
              <a:gdLst>
                <a:gd name="T0" fmla="*/ 0 w 221"/>
                <a:gd name="T1" fmla="*/ 46 h 87"/>
                <a:gd name="T2" fmla="*/ 0 w 221"/>
                <a:gd name="T3" fmla="*/ 46 h 87"/>
                <a:gd name="T4" fmla="*/ 23 w 221"/>
                <a:gd name="T5" fmla="*/ 60 h 87"/>
                <a:gd name="T6" fmla="*/ 46 w 221"/>
                <a:gd name="T7" fmla="*/ 74 h 87"/>
                <a:gd name="T8" fmla="*/ 78 w 221"/>
                <a:gd name="T9" fmla="*/ 83 h 87"/>
                <a:gd name="T10" fmla="*/ 115 w 221"/>
                <a:gd name="T11" fmla="*/ 87 h 87"/>
                <a:gd name="T12" fmla="*/ 134 w 221"/>
                <a:gd name="T13" fmla="*/ 87 h 87"/>
                <a:gd name="T14" fmla="*/ 152 w 221"/>
                <a:gd name="T15" fmla="*/ 83 h 87"/>
                <a:gd name="T16" fmla="*/ 170 w 221"/>
                <a:gd name="T17" fmla="*/ 78 h 87"/>
                <a:gd name="T18" fmla="*/ 189 w 221"/>
                <a:gd name="T19" fmla="*/ 64 h 87"/>
                <a:gd name="T20" fmla="*/ 203 w 221"/>
                <a:gd name="T21" fmla="*/ 51 h 87"/>
                <a:gd name="T22" fmla="*/ 221 w 221"/>
                <a:gd name="T23" fmla="*/ 32 h 87"/>
                <a:gd name="T24" fmla="*/ 221 w 221"/>
                <a:gd name="T25" fmla="*/ 32 h 87"/>
                <a:gd name="T26" fmla="*/ 207 w 221"/>
                <a:gd name="T27" fmla="*/ 18 h 87"/>
                <a:gd name="T28" fmla="*/ 193 w 221"/>
                <a:gd name="T29" fmla="*/ 9 h 87"/>
                <a:gd name="T30" fmla="*/ 166 w 221"/>
                <a:gd name="T31" fmla="*/ 0 h 87"/>
                <a:gd name="T32" fmla="*/ 138 w 221"/>
                <a:gd name="T33" fmla="*/ 0 h 87"/>
                <a:gd name="T34" fmla="*/ 101 w 221"/>
                <a:gd name="T35" fmla="*/ 0 h 87"/>
                <a:gd name="T36" fmla="*/ 55 w 221"/>
                <a:gd name="T37" fmla="*/ 18 h 87"/>
                <a:gd name="T38" fmla="*/ 0 w 221"/>
                <a:gd name="T39" fmla="*/ 46 h 87"/>
                <a:gd name="T40" fmla="*/ 0 w 221"/>
                <a:gd name="T41" fmla="*/ 4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" h="87">
                  <a:moveTo>
                    <a:pt x="0" y="46"/>
                  </a:moveTo>
                  <a:lnTo>
                    <a:pt x="0" y="46"/>
                  </a:lnTo>
                  <a:lnTo>
                    <a:pt x="23" y="60"/>
                  </a:lnTo>
                  <a:lnTo>
                    <a:pt x="46" y="74"/>
                  </a:lnTo>
                  <a:lnTo>
                    <a:pt x="78" y="83"/>
                  </a:lnTo>
                  <a:lnTo>
                    <a:pt x="115" y="87"/>
                  </a:lnTo>
                  <a:lnTo>
                    <a:pt x="134" y="87"/>
                  </a:lnTo>
                  <a:lnTo>
                    <a:pt x="152" y="83"/>
                  </a:lnTo>
                  <a:lnTo>
                    <a:pt x="170" y="78"/>
                  </a:lnTo>
                  <a:lnTo>
                    <a:pt x="189" y="64"/>
                  </a:lnTo>
                  <a:lnTo>
                    <a:pt x="203" y="51"/>
                  </a:lnTo>
                  <a:lnTo>
                    <a:pt x="221" y="32"/>
                  </a:lnTo>
                  <a:lnTo>
                    <a:pt x="221" y="32"/>
                  </a:lnTo>
                  <a:lnTo>
                    <a:pt x="207" y="18"/>
                  </a:lnTo>
                  <a:lnTo>
                    <a:pt x="193" y="9"/>
                  </a:lnTo>
                  <a:lnTo>
                    <a:pt x="166" y="0"/>
                  </a:lnTo>
                  <a:lnTo>
                    <a:pt x="138" y="0"/>
                  </a:lnTo>
                  <a:lnTo>
                    <a:pt x="101" y="0"/>
                  </a:lnTo>
                  <a:lnTo>
                    <a:pt x="55" y="18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3" name="Freeform 124"/>
            <p:cNvSpPr>
              <a:spLocks/>
            </p:cNvSpPr>
            <p:nvPr/>
          </p:nvSpPr>
          <p:spPr bwMode="auto">
            <a:xfrm>
              <a:off x="3325850" y="3517107"/>
              <a:ext cx="148253" cy="123825"/>
            </a:xfrm>
            <a:custGeom>
              <a:avLst/>
              <a:gdLst>
                <a:gd name="T0" fmla="*/ 92 w 92"/>
                <a:gd name="T1" fmla="*/ 78 h 78"/>
                <a:gd name="T2" fmla="*/ 92 w 92"/>
                <a:gd name="T3" fmla="*/ 78 h 78"/>
                <a:gd name="T4" fmla="*/ 79 w 92"/>
                <a:gd name="T5" fmla="*/ 78 h 78"/>
                <a:gd name="T6" fmla="*/ 69 w 92"/>
                <a:gd name="T7" fmla="*/ 78 h 78"/>
                <a:gd name="T8" fmla="*/ 56 w 92"/>
                <a:gd name="T9" fmla="*/ 73 h 78"/>
                <a:gd name="T10" fmla="*/ 42 w 92"/>
                <a:gd name="T11" fmla="*/ 64 h 78"/>
                <a:gd name="T12" fmla="*/ 23 w 92"/>
                <a:gd name="T13" fmla="*/ 50 h 78"/>
                <a:gd name="T14" fmla="*/ 14 w 92"/>
                <a:gd name="T15" fmla="*/ 27 h 78"/>
                <a:gd name="T16" fmla="*/ 0 w 92"/>
                <a:gd name="T17" fmla="*/ 0 h 78"/>
                <a:gd name="T18" fmla="*/ 0 w 92"/>
                <a:gd name="T19" fmla="*/ 0 h 78"/>
                <a:gd name="T20" fmla="*/ 14 w 92"/>
                <a:gd name="T21" fmla="*/ 0 h 78"/>
                <a:gd name="T22" fmla="*/ 42 w 92"/>
                <a:gd name="T23" fmla="*/ 9 h 78"/>
                <a:gd name="T24" fmla="*/ 56 w 92"/>
                <a:gd name="T25" fmla="*/ 18 h 78"/>
                <a:gd name="T26" fmla="*/ 69 w 92"/>
                <a:gd name="T27" fmla="*/ 32 h 78"/>
                <a:gd name="T28" fmla="*/ 83 w 92"/>
                <a:gd name="T29" fmla="*/ 55 h 78"/>
                <a:gd name="T30" fmla="*/ 92 w 92"/>
                <a:gd name="T31" fmla="*/ 78 h 78"/>
                <a:gd name="T32" fmla="*/ 92 w 92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78">
                  <a:moveTo>
                    <a:pt x="92" y="78"/>
                  </a:moveTo>
                  <a:lnTo>
                    <a:pt x="92" y="78"/>
                  </a:lnTo>
                  <a:lnTo>
                    <a:pt x="79" y="78"/>
                  </a:lnTo>
                  <a:lnTo>
                    <a:pt x="69" y="78"/>
                  </a:lnTo>
                  <a:lnTo>
                    <a:pt x="56" y="73"/>
                  </a:lnTo>
                  <a:lnTo>
                    <a:pt x="42" y="64"/>
                  </a:lnTo>
                  <a:lnTo>
                    <a:pt x="23" y="50"/>
                  </a:lnTo>
                  <a:lnTo>
                    <a:pt x="14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42" y="9"/>
                  </a:lnTo>
                  <a:lnTo>
                    <a:pt x="56" y="18"/>
                  </a:lnTo>
                  <a:lnTo>
                    <a:pt x="69" y="32"/>
                  </a:lnTo>
                  <a:lnTo>
                    <a:pt x="83" y="55"/>
                  </a:lnTo>
                  <a:lnTo>
                    <a:pt x="92" y="78"/>
                  </a:lnTo>
                  <a:lnTo>
                    <a:pt x="92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4" name="Freeform 125"/>
            <p:cNvSpPr>
              <a:spLocks/>
            </p:cNvSpPr>
            <p:nvPr/>
          </p:nvSpPr>
          <p:spPr bwMode="auto">
            <a:xfrm>
              <a:off x="3548230" y="3464719"/>
              <a:ext cx="119247" cy="300038"/>
            </a:xfrm>
            <a:custGeom>
              <a:avLst/>
              <a:gdLst>
                <a:gd name="T0" fmla="*/ 56 w 74"/>
                <a:gd name="T1" fmla="*/ 189 h 189"/>
                <a:gd name="T2" fmla="*/ 56 w 74"/>
                <a:gd name="T3" fmla="*/ 189 h 189"/>
                <a:gd name="T4" fmla="*/ 42 w 74"/>
                <a:gd name="T5" fmla="*/ 175 h 189"/>
                <a:gd name="T6" fmla="*/ 28 w 74"/>
                <a:gd name="T7" fmla="*/ 162 h 189"/>
                <a:gd name="T8" fmla="*/ 14 w 74"/>
                <a:gd name="T9" fmla="*/ 138 h 189"/>
                <a:gd name="T10" fmla="*/ 0 w 74"/>
                <a:gd name="T11" fmla="*/ 111 h 189"/>
                <a:gd name="T12" fmla="*/ 0 w 74"/>
                <a:gd name="T13" fmla="*/ 79 h 189"/>
                <a:gd name="T14" fmla="*/ 0 w 74"/>
                <a:gd name="T15" fmla="*/ 60 h 189"/>
                <a:gd name="T16" fmla="*/ 5 w 74"/>
                <a:gd name="T17" fmla="*/ 42 h 189"/>
                <a:gd name="T18" fmla="*/ 14 w 74"/>
                <a:gd name="T19" fmla="*/ 23 h 189"/>
                <a:gd name="T20" fmla="*/ 28 w 74"/>
                <a:gd name="T21" fmla="*/ 0 h 189"/>
                <a:gd name="T22" fmla="*/ 28 w 74"/>
                <a:gd name="T23" fmla="*/ 0 h 189"/>
                <a:gd name="T24" fmla="*/ 37 w 74"/>
                <a:gd name="T25" fmla="*/ 19 h 189"/>
                <a:gd name="T26" fmla="*/ 51 w 74"/>
                <a:gd name="T27" fmla="*/ 33 h 189"/>
                <a:gd name="T28" fmla="*/ 65 w 74"/>
                <a:gd name="T29" fmla="*/ 56 h 189"/>
                <a:gd name="T30" fmla="*/ 70 w 74"/>
                <a:gd name="T31" fmla="*/ 83 h 189"/>
                <a:gd name="T32" fmla="*/ 74 w 74"/>
                <a:gd name="T33" fmla="*/ 115 h 189"/>
                <a:gd name="T34" fmla="*/ 70 w 74"/>
                <a:gd name="T35" fmla="*/ 152 h 189"/>
                <a:gd name="T36" fmla="*/ 56 w 74"/>
                <a:gd name="T37" fmla="*/ 189 h 189"/>
                <a:gd name="T38" fmla="*/ 56 w 74"/>
                <a:gd name="T39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189">
                  <a:moveTo>
                    <a:pt x="56" y="189"/>
                  </a:moveTo>
                  <a:lnTo>
                    <a:pt x="56" y="189"/>
                  </a:lnTo>
                  <a:lnTo>
                    <a:pt x="42" y="175"/>
                  </a:lnTo>
                  <a:lnTo>
                    <a:pt x="28" y="162"/>
                  </a:lnTo>
                  <a:lnTo>
                    <a:pt x="14" y="138"/>
                  </a:lnTo>
                  <a:lnTo>
                    <a:pt x="0" y="111"/>
                  </a:lnTo>
                  <a:lnTo>
                    <a:pt x="0" y="79"/>
                  </a:lnTo>
                  <a:lnTo>
                    <a:pt x="0" y="60"/>
                  </a:lnTo>
                  <a:lnTo>
                    <a:pt x="5" y="42"/>
                  </a:lnTo>
                  <a:lnTo>
                    <a:pt x="14" y="23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7" y="19"/>
                  </a:lnTo>
                  <a:lnTo>
                    <a:pt x="51" y="33"/>
                  </a:lnTo>
                  <a:lnTo>
                    <a:pt x="65" y="56"/>
                  </a:lnTo>
                  <a:lnTo>
                    <a:pt x="70" y="83"/>
                  </a:lnTo>
                  <a:lnTo>
                    <a:pt x="74" y="115"/>
                  </a:lnTo>
                  <a:lnTo>
                    <a:pt x="70" y="152"/>
                  </a:lnTo>
                  <a:lnTo>
                    <a:pt x="56" y="189"/>
                  </a:lnTo>
                  <a:lnTo>
                    <a:pt x="56" y="18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5" name="Freeform 126"/>
            <p:cNvSpPr>
              <a:spLocks/>
            </p:cNvSpPr>
            <p:nvPr/>
          </p:nvSpPr>
          <p:spPr bwMode="auto">
            <a:xfrm>
              <a:off x="1052902" y="5117308"/>
              <a:ext cx="2886105" cy="495311"/>
            </a:xfrm>
            <a:custGeom>
              <a:avLst/>
              <a:gdLst>
                <a:gd name="T0" fmla="*/ 1441 w 1441"/>
                <a:gd name="T1" fmla="*/ 230 h 230"/>
                <a:gd name="T2" fmla="*/ 1441 w 1441"/>
                <a:gd name="T3" fmla="*/ 230 h 230"/>
                <a:gd name="T4" fmla="*/ 1427 w 1441"/>
                <a:gd name="T5" fmla="*/ 202 h 230"/>
                <a:gd name="T6" fmla="*/ 1409 w 1441"/>
                <a:gd name="T7" fmla="*/ 179 h 230"/>
                <a:gd name="T8" fmla="*/ 1386 w 1441"/>
                <a:gd name="T9" fmla="*/ 161 h 230"/>
                <a:gd name="T10" fmla="*/ 1358 w 1441"/>
                <a:gd name="T11" fmla="*/ 138 h 230"/>
                <a:gd name="T12" fmla="*/ 1326 w 1441"/>
                <a:gd name="T13" fmla="*/ 120 h 230"/>
                <a:gd name="T14" fmla="*/ 1289 w 1441"/>
                <a:gd name="T15" fmla="*/ 101 h 230"/>
                <a:gd name="T16" fmla="*/ 1201 w 1441"/>
                <a:gd name="T17" fmla="*/ 64 h 230"/>
                <a:gd name="T18" fmla="*/ 1096 w 1441"/>
                <a:gd name="T19" fmla="*/ 37 h 230"/>
                <a:gd name="T20" fmla="*/ 980 w 1441"/>
                <a:gd name="T21" fmla="*/ 18 h 230"/>
                <a:gd name="T22" fmla="*/ 856 w 1441"/>
                <a:gd name="T23" fmla="*/ 4 h 230"/>
                <a:gd name="T24" fmla="*/ 718 w 1441"/>
                <a:gd name="T25" fmla="*/ 0 h 230"/>
                <a:gd name="T26" fmla="*/ 718 w 1441"/>
                <a:gd name="T27" fmla="*/ 0 h 230"/>
                <a:gd name="T28" fmla="*/ 585 w 1441"/>
                <a:gd name="T29" fmla="*/ 4 h 230"/>
                <a:gd name="T30" fmla="*/ 460 w 1441"/>
                <a:gd name="T31" fmla="*/ 18 h 230"/>
                <a:gd name="T32" fmla="*/ 345 w 1441"/>
                <a:gd name="T33" fmla="*/ 37 h 230"/>
                <a:gd name="T34" fmla="*/ 239 w 1441"/>
                <a:gd name="T35" fmla="*/ 64 h 230"/>
                <a:gd name="T36" fmla="*/ 152 w 1441"/>
                <a:gd name="T37" fmla="*/ 101 h 230"/>
                <a:gd name="T38" fmla="*/ 115 w 1441"/>
                <a:gd name="T39" fmla="*/ 120 h 230"/>
                <a:gd name="T40" fmla="*/ 83 w 1441"/>
                <a:gd name="T41" fmla="*/ 138 h 230"/>
                <a:gd name="T42" fmla="*/ 55 w 1441"/>
                <a:gd name="T43" fmla="*/ 161 h 230"/>
                <a:gd name="T44" fmla="*/ 32 w 1441"/>
                <a:gd name="T45" fmla="*/ 179 h 230"/>
                <a:gd name="T46" fmla="*/ 14 w 1441"/>
                <a:gd name="T47" fmla="*/ 202 h 230"/>
                <a:gd name="T48" fmla="*/ 0 w 1441"/>
                <a:gd name="T49" fmla="*/ 230 h 230"/>
                <a:gd name="T50" fmla="*/ 1441 w 1441"/>
                <a:gd name="T5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1" h="230">
                  <a:moveTo>
                    <a:pt x="1441" y="230"/>
                  </a:moveTo>
                  <a:lnTo>
                    <a:pt x="1441" y="230"/>
                  </a:lnTo>
                  <a:lnTo>
                    <a:pt x="1427" y="202"/>
                  </a:lnTo>
                  <a:lnTo>
                    <a:pt x="1409" y="179"/>
                  </a:lnTo>
                  <a:lnTo>
                    <a:pt x="1386" y="161"/>
                  </a:lnTo>
                  <a:lnTo>
                    <a:pt x="1358" y="138"/>
                  </a:lnTo>
                  <a:lnTo>
                    <a:pt x="1326" y="120"/>
                  </a:lnTo>
                  <a:lnTo>
                    <a:pt x="1289" y="101"/>
                  </a:lnTo>
                  <a:lnTo>
                    <a:pt x="1201" y="64"/>
                  </a:lnTo>
                  <a:lnTo>
                    <a:pt x="1096" y="37"/>
                  </a:lnTo>
                  <a:lnTo>
                    <a:pt x="980" y="18"/>
                  </a:lnTo>
                  <a:lnTo>
                    <a:pt x="856" y="4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585" y="4"/>
                  </a:lnTo>
                  <a:lnTo>
                    <a:pt x="460" y="18"/>
                  </a:lnTo>
                  <a:lnTo>
                    <a:pt x="345" y="37"/>
                  </a:lnTo>
                  <a:lnTo>
                    <a:pt x="239" y="64"/>
                  </a:lnTo>
                  <a:lnTo>
                    <a:pt x="152" y="101"/>
                  </a:lnTo>
                  <a:lnTo>
                    <a:pt x="115" y="120"/>
                  </a:lnTo>
                  <a:lnTo>
                    <a:pt x="83" y="138"/>
                  </a:lnTo>
                  <a:lnTo>
                    <a:pt x="55" y="161"/>
                  </a:lnTo>
                  <a:lnTo>
                    <a:pt x="32" y="179"/>
                  </a:lnTo>
                  <a:lnTo>
                    <a:pt x="14" y="202"/>
                  </a:lnTo>
                  <a:lnTo>
                    <a:pt x="0" y="230"/>
                  </a:lnTo>
                  <a:lnTo>
                    <a:pt x="1441" y="23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087" name="Skupina 1086"/>
          <p:cNvGrpSpPr/>
          <p:nvPr/>
        </p:nvGrpSpPr>
        <p:grpSpPr>
          <a:xfrm>
            <a:off x="4650820" y="342425"/>
            <a:ext cx="4968552" cy="3170732"/>
            <a:chOff x="3492221" y="1312862"/>
            <a:chExt cx="5490523" cy="3790156"/>
          </a:xfrm>
        </p:grpSpPr>
        <p:pic>
          <p:nvPicPr>
            <p:cNvPr id="1155" name="Picture 131"/>
            <p:cNvPicPr>
              <a:picLocks noChangeAspect="1" noChangeArrowheads="1"/>
            </p:cNvPicPr>
            <p:nvPr/>
          </p:nvPicPr>
          <p:blipFill>
            <a:blip r:embed="rId2">
              <a:biLevel thresh="5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7173" y="1312862"/>
              <a:ext cx="3560763" cy="37734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</p:pic>
        <p:pic>
          <p:nvPicPr>
            <p:cNvPr id="1158" name="Picture 13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5" t="25065" r="-1" b="47926"/>
            <a:stretch/>
          </p:blipFill>
          <p:spPr bwMode="auto">
            <a:xfrm>
              <a:off x="6471592" y="4425177"/>
              <a:ext cx="2511152" cy="6778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5" t="25065" r="-1" b="47926"/>
            <a:stretch/>
          </p:blipFill>
          <p:spPr bwMode="auto">
            <a:xfrm flipH="1">
              <a:off x="3492221" y="4398973"/>
              <a:ext cx="3026424" cy="6778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9" name="Group 144"/>
          <p:cNvGrpSpPr>
            <a:grpSpLocks noChangeAspect="1"/>
          </p:cNvGrpSpPr>
          <p:nvPr/>
        </p:nvGrpSpPr>
        <p:grpSpPr bwMode="auto">
          <a:xfrm>
            <a:off x="4964208" y="4102246"/>
            <a:ext cx="2794655" cy="2693988"/>
            <a:chOff x="4005" y="2294"/>
            <a:chExt cx="1250" cy="1697"/>
          </a:xfrm>
        </p:grpSpPr>
        <p:sp>
          <p:nvSpPr>
            <p:cNvPr id="130" name="AutoShape 143"/>
            <p:cNvSpPr>
              <a:spLocks noChangeAspect="1" noChangeArrowheads="1" noTextEdit="1"/>
            </p:cNvSpPr>
            <p:nvPr/>
          </p:nvSpPr>
          <p:spPr bwMode="auto">
            <a:xfrm>
              <a:off x="4005" y="2294"/>
              <a:ext cx="1250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Freeform 146"/>
            <p:cNvSpPr>
              <a:spLocks/>
            </p:cNvSpPr>
            <p:nvPr/>
          </p:nvSpPr>
          <p:spPr bwMode="auto">
            <a:xfrm>
              <a:off x="4307" y="3652"/>
              <a:ext cx="563" cy="236"/>
            </a:xfrm>
            <a:custGeom>
              <a:avLst/>
              <a:gdLst>
                <a:gd name="T0" fmla="*/ 530 w 1125"/>
                <a:gd name="T1" fmla="*/ 0 h 474"/>
                <a:gd name="T2" fmla="*/ 614 w 1125"/>
                <a:gd name="T3" fmla="*/ 0 h 474"/>
                <a:gd name="T4" fmla="*/ 779 w 1125"/>
                <a:gd name="T5" fmla="*/ 25 h 474"/>
                <a:gd name="T6" fmla="*/ 954 w 1125"/>
                <a:gd name="T7" fmla="*/ 78 h 474"/>
                <a:gd name="T8" fmla="*/ 1076 w 1125"/>
                <a:gd name="T9" fmla="*/ 169 h 474"/>
                <a:gd name="T10" fmla="*/ 1125 w 1125"/>
                <a:gd name="T11" fmla="*/ 251 h 474"/>
                <a:gd name="T12" fmla="*/ 1125 w 1125"/>
                <a:gd name="T13" fmla="*/ 299 h 474"/>
                <a:gd name="T14" fmla="*/ 1079 w 1125"/>
                <a:gd name="T15" fmla="*/ 333 h 474"/>
                <a:gd name="T16" fmla="*/ 992 w 1125"/>
                <a:gd name="T17" fmla="*/ 380 h 474"/>
                <a:gd name="T18" fmla="*/ 872 w 1125"/>
                <a:gd name="T19" fmla="*/ 415 h 474"/>
                <a:gd name="T20" fmla="*/ 752 w 1125"/>
                <a:gd name="T21" fmla="*/ 417 h 474"/>
                <a:gd name="T22" fmla="*/ 638 w 1125"/>
                <a:gd name="T23" fmla="*/ 415 h 474"/>
                <a:gd name="T24" fmla="*/ 547 w 1125"/>
                <a:gd name="T25" fmla="*/ 445 h 474"/>
                <a:gd name="T26" fmla="*/ 465 w 1125"/>
                <a:gd name="T27" fmla="*/ 474 h 474"/>
                <a:gd name="T28" fmla="*/ 384 w 1125"/>
                <a:gd name="T29" fmla="*/ 462 h 474"/>
                <a:gd name="T30" fmla="*/ 298 w 1125"/>
                <a:gd name="T31" fmla="*/ 438 h 474"/>
                <a:gd name="T32" fmla="*/ 211 w 1125"/>
                <a:gd name="T33" fmla="*/ 424 h 474"/>
                <a:gd name="T34" fmla="*/ 129 w 1125"/>
                <a:gd name="T35" fmla="*/ 419 h 474"/>
                <a:gd name="T36" fmla="*/ 66 w 1125"/>
                <a:gd name="T37" fmla="*/ 401 h 474"/>
                <a:gd name="T38" fmla="*/ 24 w 1125"/>
                <a:gd name="T39" fmla="*/ 382 h 474"/>
                <a:gd name="T40" fmla="*/ 0 w 1125"/>
                <a:gd name="T41" fmla="*/ 367 h 474"/>
                <a:gd name="T42" fmla="*/ 74 w 1125"/>
                <a:gd name="T43" fmla="*/ 303 h 474"/>
                <a:gd name="T44" fmla="*/ 256 w 1125"/>
                <a:gd name="T45" fmla="*/ 177 h 474"/>
                <a:gd name="T46" fmla="*/ 444 w 1125"/>
                <a:gd name="T47" fmla="*/ 55 h 474"/>
                <a:gd name="T48" fmla="*/ 530 w 1125"/>
                <a:gd name="T49" fmla="*/ 0 h 474"/>
                <a:gd name="T50" fmla="*/ 530 w 1125"/>
                <a:gd name="T5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25" h="474">
                  <a:moveTo>
                    <a:pt x="530" y="0"/>
                  </a:moveTo>
                  <a:lnTo>
                    <a:pt x="614" y="0"/>
                  </a:lnTo>
                  <a:lnTo>
                    <a:pt x="779" y="25"/>
                  </a:lnTo>
                  <a:lnTo>
                    <a:pt x="954" y="78"/>
                  </a:lnTo>
                  <a:lnTo>
                    <a:pt x="1076" y="169"/>
                  </a:lnTo>
                  <a:lnTo>
                    <a:pt x="1125" y="251"/>
                  </a:lnTo>
                  <a:lnTo>
                    <a:pt x="1125" y="299"/>
                  </a:lnTo>
                  <a:lnTo>
                    <a:pt x="1079" y="333"/>
                  </a:lnTo>
                  <a:lnTo>
                    <a:pt x="992" y="380"/>
                  </a:lnTo>
                  <a:lnTo>
                    <a:pt x="872" y="415"/>
                  </a:lnTo>
                  <a:lnTo>
                    <a:pt x="752" y="417"/>
                  </a:lnTo>
                  <a:lnTo>
                    <a:pt x="638" y="415"/>
                  </a:lnTo>
                  <a:lnTo>
                    <a:pt x="547" y="445"/>
                  </a:lnTo>
                  <a:lnTo>
                    <a:pt x="465" y="474"/>
                  </a:lnTo>
                  <a:lnTo>
                    <a:pt x="384" y="462"/>
                  </a:lnTo>
                  <a:lnTo>
                    <a:pt x="298" y="438"/>
                  </a:lnTo>
                  <a:lnTo>
                    <a:pt x="211" y="424"/>
                  </a:lnTo>
                  <a:lnTo>
                    <a:pt x="129" y="419"/>
                  </a:lnTo>
                  <a:lnTo>
                    <a:pt x="66" y="401"/>
                  </a:lnTo>
                  <a:lnTo>
                    <a:pt x="24" y="382"/>
                  </a:lnTo>
                  <a:lnTo>
                    <a:pt x="0" y="367"/>
                  </a:lnTo>
                  <a:lnTo>
                    <a:pt x="74" y="303"/>
                  </a:lnTo>
                  <a:lnTo>
                    <a:pt x="256" y="177"/>
                  </a:lnTo>
                  <a:lnTo>
                    <a:pt x="444" y="55"/>
                  </a:lnTo>
                  <a:lnTo>
                    <a:pt x="530" y="0"/>
                  </a:lnTo>
                  <a:lnTo>
                    <a:pt x="530" y="0"/>
                  </a:lnTo>
                  <a:close/>
                </a:path>
              </a:pathLst>
            </a:custGeom>
            <a:solidFill>
              <a:srgbClr val="D4FF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147"/>
            <p:cNvSpPr>
              <a:spLocks/>
            </p:cNvSpPr>
            <p:nvPr/>
          </p:nvSpPr>
          <p:spPr bwMode="auto">
            <a:xfrm>
              <a:off x="4087" y="3616"/>
              <a:ext cx="701" cy="222"/>
            </a:xfrm>
            <a:custGeom>
              <a:avLst/>
              <a:gdLst>
                <a:gd name="T0" fmla="*/ 307 w 1404"/>
                <a:gd name="T1" fmla="*/ 66 h 443"/>
                <a:gd name="T2" fmla="*/ 253 w 1404"/>
                <a:gd name="T3" fmla="*/ 59 h 443"/>
                <a:gd name="T4" fmla="*/ 196 w 1404"/>
                <a:gd name="T5" fmla="*/ 76 h 443"/>
                <a:gd name="T6" fmla="*/ 141 w 1404"/>
                <a:gd name="T7" fmla="*/ 112 h 443"/>
                <a:gd name="T8" fmla="*/ 107 w 1404"/>
                <a:gd name="T9" fmla="*/ 152 h 443"/>
                <a:gd name="T10" fmla="*/ 80 w 1404"/>
                <a:gd name="T11" fmla="*/ 205 h 443"/>
                <a:gd name="T12" fmla="*/ 25 w 1404"/>
                <a:gd name="T13" fmla="*/ 247 h 443"/>
                <a:gd name="T14" fmla="*/ 0 w 1404"/>
                <a:gd name="T15" fmla="*/ 285 h 443"/>
                <a:gd name="T16" fmla="*/ 48 w 1404"/>
                <a:gd name="T17" fmla="*/ 323 h 443"/>
                <a:gd name="T18" fmla="*/ 175 w 1404"/>
                <a:gd name="T19" fmla="*/ 346 h 443"/>
                <a:gd name="T20" fmla="*/ 244 w 1404"/>
                <a:gd name="T21" fmla="*/ 369 h 443"/>
                <a:gd name="T22" fmla="*/ 345 w 1404"/>
                <a:gd name="T23" fmla="*/ 418 h 443"/>
                <a:gd name="T24" fmla="*/ 421 w 1404"/>
                <a:gd name="T25" fmla="*/ 435 h 443"/>
                <a:gd name="T26" fmla="*/ 527 w 1404"/>
                <a:gd name="T27" fmla="*/ 443 h 443"/>
                <a:gd name="T28" fmla="*/ 611 w 1404"/>
                <a:gd name="T29" fmla="*/ 433 h 443"/>
                <a:gd name="T30" fmla="*/ 691 w 1404"/>
                <a:gd name="T31" fmla="*/ 414 h 443"/>
                <a:gd name="T32" fmla="*/ 750 w 1404"/>
                <a:gd name="T33" fmla="*/ 412 h 443"/>
                <a:gd name="T34" fmla="*/ 890 w 1404"/>
                <a:gd name="T35" fmla="*/ 412 h 443"/>
                <a:gd name="T36" fmla="*/ 949 w 1404"/>
                <a:gd name="T37" fmla="*/ 403 h 443"/>
                <a:gd name="T38" fmla="*/ 1067 w 1404"/>
                <a:gd name="T39" fmla="*/ 376 h 443"/>
                <a:gd name="T40" fmla="*/ 1137 w 1404"/>
                <a:gd name="T41" fmla="*/ 367 h 443"/>
                <a:gd name="T42" fmla="*/ 1238 w 1404"/>
                <a:gd name="T43" fmla="*/ 371 h 443"/>
                <a:gd name="T44" fmla="*/ 1312 w 1404"/>
                <a:gd name="T45" fmla="*/ 369 h 443"/>
                <a:gd name="T46" fmla="*/ 1381 w 1404"/>
                <a:gd name="T47" fmla="*/ 352 h 443"/>
                <a:gd name="T48" fmla="*/ 1404 w 1404"/>
                <a:gd name="T49" fmla="*/ 333 h 443"/>
                <a:gd name="T50" fmla="*/ 1398 w 1404"/>
                <a:gd name="T51" fmla="*/ 304 h 443"/>
                <a:gd name="T52" fmla="*/ 1362 w 1404"/>
                <a:gd name="T53" fmla="*/ 262 h 443"/>
                <a:gd name="T54" fmla="*/ 1305 w 1404"/>
                <a:gd name="T55" fmla="*/ 184 h 443"/>
                <a:gd name="T56" fmla="*/ 1278 w 1404"/>
                <a:gd name="T57" fmla="*/ 148 h 443"/>
                <a:gd name="T58" fmla="*/ 1248 w 1404"/>
                <a:gd name="T59" fmla="*/ 133 h 443"/>
                <a:gd name="T60" fmla="*/ 1208 w 1404"/>
                <a:gd name="T61" fmla="*/ 139 h 443"/>
                <a:gd name="T62" fmla="*/ 1158 w 1404"/>
                <a:gd name="T63" fmla="*/ 141 h 443"/>
                <a:gd name="T64" fmla="*/ 1132 w 1404"/>
                <a:gd name="T65" fmla="*/ 135 h 443"/>
                <a:gd name="T66" fmla="*/ 1097 w 1404"/>
                <a:gd name="T67" fmla="*/ 125 h 443"/>
                <a:gd name="T68" fmla="*/ 1067 w 1404"/>
                <a:gd name="T69" fmla="*/ 108 h 443"/>
                <a:gd name="T70" fmla="*/ 1021 w 1404"/>
                <a:gd name="T71" fmla="*/ 97 h 443"/>
                <a:gd name="T72" fmla="*/ 1004 w 1404"/>
                <a:gd name="T73" fmla="*/ 89 h 443"/>
                <a:gd name="T74" fmla="*/ 972 w 1404"/>
                <a:gd name="T75" fmla="*/ 63 h 443"/>
                <a:gd name="T76" fmla="*/ 953 w 1404"/>
                <a:gd name="T77" fmla="*/ 53 h 443"/>
                <a:gd name="T78" fmla="*/ 928 w 1404"/>
                <a:gd name="T79" fmla="*/ 53 h 443"/>
                <a:gd name="T80" fmla="*/ 909 w 1404"/>
                <a:gd name="T81" fmla="*/ 59 h 443"/>
                <a:gd name="T82" fmla="*/ 888 w 1404"/>
                <a:gd name="T83" fmla="*/ 61 h 443"/>
                <a:gd name="T84" fmla="*/ 864 w 1404"/>
                <a:gd name="T85" fmla="*/ 57 h 443"/>
                <a:gd name="T86" fmla="*/ 824 w 1404"/>
                <a:gd name="T87" fmla="*/ 57 h 443"/>
                <a:gd name="T88" fmla="*/ 786 w 1404"/>
                <a:gd name="T89" fmla="*/ 44 h 443"/>
                <a:gd name="T90" fmla="*/ 748 w 1404"/>
                <a:gd name="T91" fmla="*/ 23 h 443"/>
                <a:gd name="T92" fmla="*/ 721 w 1404"/>
                <a:gd name="T93" fmla="*/ 15 h 443"/>
                <a:gd name="T94" fmla="*/ 670 w 1404"/>
                <a:gd name="T95" fmla="*/ 2 h 443"/>
                <a:gd name="T96" fmla="*/ 630 w 1404"/>
                <a:gd name="T97" fmla="*/ 0 h 443"/>
                <a:gd name="T98" fmla="*/ 588 w 1404"/>
                <a:gd name="T99" fmla="*/ 11 h 443"/>
                <a:gd name="T100" fmla="*/ 529 w 1404"/>
                <a:gd name="T101" fmla="*/ 30 h 443"/>
                <a:gd name="T102" fmla="*/ 360 w 1404"/>
                <a:gd name="T103" fmla="*/ 63 h 443"/>
                <a:gd name="T104" fmla="*/ 324 w 1404"/>
                <a:gd name="T105" fmla="*/ 7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04" h="443">
                  <a:moveTo>
                    <a:pt x="324" y="70"/>
                  </a:moveTo>
                  <a:lnTo>
                    <a:pt x="307" y="66"/>
                  </a:lnTo>
                  <a:lnTo>
                    <a:pt x="284" y="61"/>
                  </a:lnTo>
                  <a:lnTo>
                    <a:pt x="253" y="59"/>
                  </a:lnTo>
                  <a:lnTo>
                    <a:pt x="225" y="66"/>
                  </a:lnTo>
                  <a:lnTo>
                    <a:pt x="196" y="76"/>
                  </a:lnTo>
                  <a:lnTo>
                    <a:pt x="168" y="95"/>
                  </a:lnTo>
                  <a:lnTo>
                    <a:pt x="141" y="112"/>
                  </a:lnTo>
                  <a:lnTo>
                    <a:pt x="122" y="131"/>
                  </a:lnTo>
                  <a:lnTo>
                    <a:pt x="107" y="152"/>
                  </a:lnTo>
                  <a:lnTo>
                    <a:pt x="96" y="179"/>
                  </a:lnTo>
                  <a:lnTo>
                    <a:pt x="80" y="205"/>
                  </a:lnTo>
                  <a:lnTo>
                    <a:pt x="54" y="228"/>
                  </a:lnTo>
                  <a:lnTo>
                    <a:pt x="25" y="247"/>
                  </a:lnTo>
                  <a:lnTo>
                    <a:pt x="6" y="266"/>
                  </a:lnTo>
                  <a:lnTo>
                    <a:pt x="0" y="285"/>
                  </a:lnTo>
                  <a:lnTo>
                    <a:pt x="10" y="304"/>
                  </a:lnTo>
                  <a:lnTo>
                    <a:pt x="48" y="323"/>
                  </a:lnTo>
                  <a:lnTo>
                    <a:pt x="113" y="336"/>
                  </a:lnTo>
                  <a:lnTo>
                    <a:pt x="175" y="346"/>
                  </a:lnTo>
                  <a:lnTo>
                    <a:pt x="215" y="354"/>
                  </a:lnTo>
                  <a:lnTo>
                    <a:pt x="244" y="369"/>
                  </a:lnTo>
                  <a:lnTo>
                    <a:pt x="293" y="393"/>
                  </a:lnTo>
                  <a:lnTo>
                    <a:pt x="345" y="418"/>
                  </a:lnTo>
                  <a:lnTo>
                    <a:pt x="383" y="431"/>
                  </a:lnTo>
                  <a:lnTo>
                    <a:pt x="421" y="435"/>
                  </a:lnTo>
                  <a:lnTo>
                    <a:pt x="474" y="439"/>
                  </a:lnTo>
                  <a:lnTo>
                    <a:pt x="527" y="443"/>
                  </a:lnTo>
                  <a:lnTo>
                    <a:pt x="573" y="441"/>
                  </a:lnTo>
                  <a:lnTo>
                    <a:pt x="611" y="433"/>
                  </a:lnTo>
                  <a:lnTo>
                    <a:pt x="654" y="424"/>
                  </a:lnTo>
                  <a:lnTo>
                    <a:pt x="691" y="414"/>
                  </a:lnTo>
                  <a:lnTo>
                    <a:pt x="713" y="412"/>
                  </a:lnTo>
                  <a:lnTo>
                    <a:pt x="750" y="412"/>
                  </a:lnTo>
                  <a:lnTo>
                    <a:pt x="822" y="414"/>
                  </a:lnTo>
                  <a:lnTo>
                    <a:pt x="890" y="412"/>
                  </a:lnTo>
                  <a:lnTo>
                    <a:pt x="923" y="412"/>
                  </a:lnTo>
                  <a:lnTo>
                    <a:pt x="949" y="403"/>
                  </a:lnTo>
                  <a:lnTo>
                    <a:pt x="1006" y="390"/>
                  </a:lnTo>
                  <a:lnTo>
                    <a:pt x="1067" y="376"/>
                  </a:lnTo>
                  <a:lnTo>
                    <a:pt x="1105" y="369"/>
                  </a:lnTo>
                  <a:lnTo>
                    <a:pt x="1137" y="367"/>
                  </a:lnTo>
                  <a:lnTo>
                    <a:pt x="1187" y="369"/>
                  </a:lnTo>
                  <a:lnTo>
                    <a:pt x="1238" y="371"/>
                  </a:lnTo>
                  <a:lnTo>
                    <a:pt x="1280" y="373"/>
                  </a:lnTo>
                  <a:lnTo>
                    <a:pt x="1312" y="369"/>
                  </a:lnTo>
                  <a:lnTo>
                    <a:pt x="1348" y="361"/>
                  </a:lnTo>
                  <a:lnTo>
                    <a:pt x="1381" y="352"/>
                  </a:lnTo>
                  <a:lnTo>
                    <a:pt x="1398" y="344"/>
                  </a:lnTo>
                  <a:lnTo>
                    <a:pt x="1404" y="333"/>
                  </a:lnTo>
                  <a:lnTo>
                    <a:pt x="1404" y="319"/>
                  </a:lnTo>
                  <a:lnTo>
                    <a:pt x="1398" y="304"/>
                  </a:lnTo>
                  <a:lnTo>
                    <a:pt x="1385" y="289"/>
                  </a:lnTo>
                  <a:lnTo>
                    <a:pt x="1362" y="262"/>
                  </a:lnTo>
                  <a:lnTo>
                    <a:pt x="1331" y="222"/>
                  </a:lnTo>
                  <a:lnTo>
                    <a:pt x="1305" y="184"/>
                  </a:lnTo>
                  <a:lnTo>
                    <a:pt x="1288" y="161"/>
                  </a:lnTo>
                  <a:lnTo>
                    <a:pt x="1278" y="148"/>
                  </a:lnTo>
                  <a:lnTo>
                    <a:pt x="1265" y="139"/>
                  </a:lnTo>
                  <a:lnTo>
                    <a:pt x="1248" y="133"/>
                  </a:lnTo>
                  <a:lnTo>
                    <a:pt x="1231" y="135"/>
                  </a:lnTo>
                  <a:lnTo>
                    <a:pt x="1208" y="139"/>
                  </a:lnTo>
                  <a:lnTo>
                    <a:pt x="1181" y="141"/>
                  </a:lnTo>
                  <a:lnTo>
                    <a:pt x="1158" y="141"/>
                  </a:lnTo>
                  <a:lnTo>
                    <a:pt x="1145" y="139"/>
                  </a:lnTo>
                  <a:lnTo>
                    <a:pt x="1132" y="135"/>
                  </a:lnTo>
                  <a:lnTo>
                    <a:pt x="1116" y="131"/>
                  </a:lnTo>
                  <a:lnTo>
                    <a:pt x="1097" y="125"/>
                  </a:lnTo>
                  <a:lnTo>
                    <a:pt x="1086" y="118"/>
                  </a:lnTo>
                  <a:lnTo>
                    <a:pt x="1067" y="108"/>
                  </a:lnTo>
                  <a:lnTo>
                    <a:pt x="1042" y="103"/>
                  </a:lnTo>
                  <a:lnTo>
                    <a:pt x="1021" y="97"/>
                  </a:lnTo>
                  <a:lnTo>
                    <a:pt x="1012" y="95"/>
                  </a:lnTo>
                  <a:lnTo>
                    <a:pt x="1004" y="89"/>
                  </a:lnTo>
                  <a:lnTo>
                    <a:pt x="989" y="76"/>
                  </a:lnTo>
                  <a:lnTo>
                    <a:pt x="972" y="63"/>
                  </a:lnTo>
                  <a:lnTo>
                    <a:pt x="962" y="55"/>
                  </a:lnTo>
                  <a:lnTo>
                    <a:pt x="953" y="53"/>
                  </a:lnTo>
                  <a:lnTo>
                    <a:pt x="940" y="53"/>
                  </a:lnTo>
                  <a:lnTo>
                    <a:pt x="928" y="53"/>
                  </a:lnTo>
                  <a:lnTo>
                    <a:pt x="917" y="57"/>
                  </a:lnTo>
                  <a:lnTo>
                    <a:pt x="909" y="59"/>
                  </a:lnTo>
                  <a:lnTo>
                    <a:pt x="898" y="61"/>
                  </a:lnTo>
                  <a:lnTo>
                    <a:pt x="888" y="61"/>
                  </a:lnTo>
                  <a:lnTo>
                    <a:pt x="877" y="59"/>
                  </a:lnTo>
                  <a:lnTo>
                    <a:pt x="864" y="57"/>
                  </a:lnTo>
                  <a:lnTo>
                    <a:pt x="845" y="59"/>
                  </a:lnTo>
                  <a:lnTo>
                    <a:pt x="824" y="57"/>
                  </a:lnTo>
                  <a:lnTo>
                    <a:pt x="807" y="53"/>
                  </a:lnTo>
                  <a:lnTo>
                    <a:pt x="786" y="44"/>
                  </a:lnTo>
                  <a:lnTo>
                    <a:pt x="767" y="34"/>
                  </a:lnTo>
                  <a:lnTo>
                    <a:pt x="748" y="23"/>
                  </a:lnTo>
                  <a:lnTo>
                    <a:pt x="738" y="17"/>
                  </a:lnTo>
                  <a:lnTo>
                    <a:pt x="721" y="15"/>
                  </a:lnTo>
                  <a:lnTo>
                    <a:pt x="696" y="7"/>
                  </a:lnTo>
                  <a:lnTo>
                    <a:pt x="670" y="2"/>
                  </a:lnTo>
                  <a:lnTo>
                    <a:pt x="649" y="0"/>
                  </a:lnTo>
                  <a:lnTo>
                    <a:pt x="630" y="0"/>
                  </a:lnTo>
                  <a:lnTo>
                    <a:pt x="607" y="4"/>
                  </a:lnTo>
                  <a:lnTo>
                    <a:pt x="588" y="11"/>
                  </a:lnTo>
                  <a:lnTo>
                    <a:pt x="575" y="17"/>
                  </a:lnTo>
                  <a:lnTo>
                    <a:pt x="529" y="30"/>
                  </a:lnTo>
                  <a:lnTo>
                    <a:pt x="443" y="47"/>
                  </a:lnTo>
                  <a:lnTo>
                    <a:pt x="360" y="63"/>
                  </a:lnTo>
                  <a:lnTo>
                    <a:pt x="324" y="70"/>
                  </a:lnTo>
                  <a:lnTo>
                    <a:pt x="324" y="70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148"/>
            <p:cNvSpPr>
              <a:spLocks/>
            </p:cNvSpPr>
            <p:nvPr/>
          </p:nvSpPr>
          <p:spPr bwMode="auto">
            <a:xfrm>
              <a:off x="4662" y="3687"/>
              <a:ext cx="138" cy="94"/>
            </a:xfrm>
            <a:custGeom>
              <a:avLst/>
              <a:gdLst>
                <a:gd name="T0" fmla="*/ 2 w 275"/>
                <a:gd name="T1" fmla="*/ 161 h 188"/>
                <a:gd name="T2" fmla="*/ 11 w 275"/>
                <a:gd name="T3" fmla="*/ 154 h 188"/>
                <a:gd name="T4" fmla="*/ 32 w 275"/>
                <a:gd name="T5" fmla="*/ 135 h 188"/>
                <a:gd name="T6" fmla="*/ 62 w 275"/>
                <a:gd name="T7" fmla="*/ 106 h 188"/>
                <a:gd name="T8" fmla="*/ 93 w 275"/>
                <a:gd name="T9" fmla="*/ 70 h 188"/>
                <a:gd name="T10" fmla="*/ 129 w 275"/>
                <a:gd name="T11" fmla="*/ 36 h 188"/>
                <a:gd name="T12" fmla="*/ 175 w 275"/>
                <a:gd name="T13" fmla="*/ 15 h 188"/>
                <a:gd name="T14" fmla="*/ 213 w 275"/>
                <a:gd name="T15" fmla="*/ 3 h 188"/>
                <a:gd name="T16" fmla="*/ 232 w 275"/>
                <a:gd name="T17" fmla="*/ 1 h 188"/>
                <a:gd name="T18" fmla="*/ 239 w 275"/>
                <a:gd name="T19" fmla="*/ 0 h 188"/>
                <a:gd name="T20" fmla="*/ 254 w 275"/>
                <a:gd name="T21" fmla="*/ 0 h 188"/>
                <a:gd name="T22" fmla="*/ 270 w 275"/>
                <a:gd name="T23" fmla="*/ 0 h 188"/>
                <a:gd name="T24" fmla="*/ 275 w 275"/>
                <a:gd name="T25" fmla="*/ 1 h 188"/>
                <a:gd name="T26" fmla="*/ 270 w 275"/>
                <a:gd name="T27" fmla="*/ 3 h 188"/>
                <a:gd name="T28" fmla="*/ 260 w 275"/>
                <a:gd name="T29" fmla="*/ 9 h 188"/>
                <a:gd name="T30" fmla="*/ 247 w 275"/>
                <a:gd name="T31" fmla="*/ 19 h 188"/>
                <a:gd name="T32" fmla="*/ 234 w 275"/>
                <a:gd name="T33" fmla="*/ 22 h 188"/>
                <a:gd name="T34" fmla="*/ 213 w 275"/>
                <a:gd name="T35" fmla="*/ 32 h 188"/>
                <a:gd name="T36" fmla="*/ 178 w 275"/>
                <a:gd name="T37" fmla="*/ 51 h 188"/>
                <a:gd name="T38" fmla="*/ 144 w 275"/>
                <a:gd name="T39" fmla="*/ 70 h 188"/>
                <a:gd name="T40" fmla="*/ 121 w 275"/>
                <a:gd name="T41" fmla="*/ 85 h 188"/>
                <a:gd name="T42" fmla="*/ 104 w 275"/>
                <a:gd name="T43" fmla="*/ 106 h 188"/>
                <a:gd name="T44" fmla="*/ 78 w 275"/>
                <a:gd name="T45" fmla="*/ 140 h 188"/>
                <a:gd name="T46" fmla="*/ 53 w 275"/>
                <a:gd name="T47" fmla="*/ 173 h 188"/>
                <a:gd name="T48" fmla="*/ 40 w 275"/>
                <a:gd name="T49" fmla="*/ 188 h 188"/>
                <a:gd name="T50" fmla="*/ 28 w 275"/>
                <a:gd name="T51" fmla="*/ 186 h 188"/>
                <a:gd name="T52" fmla="*/ 17 w 275"/>
                <a:gd name="T53" fmla="*/ 180 h 188"/>
                <a:gd name="T54" fmla="*/ 5 w 275"/>
                <a:gd name="T55" fmla="*/ 174 h 188"/>
                <a:gd name="T56" fmla="*/ 0 w 275"/>
                <a:gd name="T57" fmla="*/ 171 h 188"/>
                <a:gd name="T58" fmla="*/ 0 w 275"/>
                <a:gd name="T59" fmla="*/ 167 h 188"/>
                <a:gd name="T60" fmla="*/ 2 w 275"/>
                <a:gd name="T61" fmla="*/ 165 h 188"/>
                <a:gd name="T62" fmla="*/ 2 w 275"/>
                <a:gd name="T63" fmla="*/ 161 h 188"/>
                <a:gd name="T64" fmla="*/ 2 w 275"/>
                <a:gd name="T65" fmla="*/ 161 h 188"/>
                <a:gd name="T66" fmla="*/ 2 w 275"/>
                <a:gd name="T67" fmla="*/ 16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5" h="188">
                  <a:moveTo>
                    <a:pt x="2" y="161"/>
                  </a:moveTo>
                  <a:lnTo>
                    <a:pt x="11" y="154"/>
                  </a:lnTo>
                  <a:lnTo>
                    <a:pt x="32" y="135"/>
                  </a:lnTo>
                  <a:lnTo>
                    <a:pt x="62" y="106"/>
                  </a:lnTo>
                  <a:lnTo>
                    <a:pt x="93" y="70"/>
                  </a:lnTo>
                  <a:lnTo>
                    <a:pt x="129" y="36"/>
                  </a:lnTo>
                  <a:lnTo>
                    <a:pt x="175" y="15"/>
                  </a:lnTo>
                  <a:lnTo>
                    <a:pt x="213" y="3"/>
                  </a:lnTo>
                  <a:lnTo>
                    <a:pt x="232" y="1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70" y="0"/>
                  </a:lnTo>
                  <a:lnTo>
                    <a:pt x="275" y="1"/>
                  </a:lnTo>
                  <a:lnTo>
                    <a:pt x="270" y="3"/>
                  </a:lnTo>
                  <a:lnTo>
                    <a:pt x="260" y="9"/>
                  </a:lnTo>
                  <a:lnTo>
                    <a:pt x="247" y="19"/>
                  </a:lnTo>
                  <a:lnTo>
                    <a:pt x="234" y="22"/>
                  </a:lnTo>
                  <a:lnTo>
                    <a:pt x="213" y="32"/>
                  </a:lnTo>
                  <a:lnTo>
                    <a:pt x="178" y="51"/>
                  </a:lnTo>
                  <a:lnTo>
                    <a:pt x="144" y="70"/>
                  </a:lnTo>
                  <a:lnTo>
                    <a:pt x="121" y="85"/>
                  </a:lnTo>
                  <a:lnTo>
                    <a:pt x="104" y="106"/>
                  </a:lnTo>
                  <a:lnTo>
                    <a:pt x="78" y="140"/>
                  </a:lnTo>
                  <a:lnTo>
                    <a:pt x="53" y="173"/>
                  </a:lnTo>
                  <a:lnTo>
                    <a:pt x="40" y="188"/>
                  </a:lnTo>
                  <a:lnTo>
                    <a:pt x="28" y="186"/>
                  </a:lnTo>
                  <a:lnTo>
                    <a:pt x="17" y="180"/>
                  </a:lnTo>
                  <a:lnTo>
                    <a:pt x="5" y="174"/>
                  </a:lnTo>
                  <a:lnTo>
                    <a:pt x="0" y="171"/>
                  </a:lnTo>
                  <a:lnTo>
                    <a:pt x="0" y="167"/>
                  </a:lnTo>
                  <a:lnTo>
                    <a:pt x="2" y="165"/>
                  </a:lnTo>
                  <a:lnTo>
                    <a:pt x="2" y="161"/>
                  </a:lnTo>
                  <a:lnTo>
                    <a:pt x="2" y="161"/>
                  </a:lnTo>
                  <a:lnTo>
                    <a:pt x="2" y="161"/>
                  </a:lnTo>
                  <a:close/>
                </a:path>
              </a:pathLst>
            </a:custGeom>
            <a:solidFill>
              <a:srgbClr val="C2A8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6" name="Freeform 149"/>
            <p:cNvSpPr>
              <a:spLocks/>
            </p:cNvSpPr>
            <p:nvPr/>
          </p:nvSpPr>
          <p:spPr bwMode="auto">
            <a:xfrm>
              <a:off x="4636" y="3544"/>
              <a:ext cx="149" cy="151"/>
            </a:xfrm>
            <a:custGeom>
              <a:avLst/>
              <a:gdLst>
                <a:gd name="T0" fmla="*/ 78 w 299"/>
                <a:gd name="T1" fmla="*/ 141 h 303"/>
                <a:gd name="T2" fmla="*/ 90 w 299"/>
                <a:gd name="T3" fmla="*/ 126 h 303"/>
                <a:gd name="T4" fmla="*/ 122 w 299"/>
                <a:gd name="T5" fmla="*/ 90 h 303"/>
                <a:gd name="T6" fmla="*/ 158 w 299"/>
                <a:gd name="T7" fmla="*/ 52 h 303"/>
                <a:gd name="T8" fmla="*/ 189 w 299"/>
                <a:gd name="T9" fmla="*/ 31 h 303"/>
                <a:gd name="T10" fmla="*/ 213 w 299"/>
                <a:gd name="T11" fmla="*/ 21 h 303"/>
                <a:gd name="T12" fmla="*/ 244 w 299"/>
                <a:gd name="T13" fmla="*/ 10 h 303"/>
                <a:gd name="T14" fmla="*/ 272 w 299"/>
                <a:gd name="T15" fmla="*/ 2 h 303"/>
                <a:gd name="T16" fmla="*/ 291 w 299"/>
                <a:gd name="T17" fmla="*/ 0 h 303"/>
                <a:gd name="T18" fmla="*/ 299 w 299"/>
                <a:gd name="T19" fmla="*/ 0 h 303"/>
                <a:gd name="T20" fmla="*/ 299 w 299"/>
                <a:gd name="T21" fmla="*/ 4 h 303"/>
                <a:gd name="T22" fmla="*/ 295 w 299"/>
                <a:gd name="T23" fmla="*/ 8 h 303"/>
                <a:gd name="T24" fmla="*/ 293 w 299"/>
                <a:gd name="T25" fmla="*/ 10 h 303"/>
                <a:gd name="T26" fmla="*/ 280 w 299"/>
                <a:gd name="T27" fmla="*/ 16 h 303"/>
                <a:gd name="T28" fmla="*/ 251 w 299"/>
                <a:gd name="T29" fmla="*/ 29 h 303"/>
                <a:gd name="T30" fmla="*/ 219 w 299"/>
                <a:gd name="T31" fmla="*/ 46 h 303"/>
                <a:gd name="T32" fmla="*/ 200 w 299"/>
                <a:gd name="T33" fmla="*/ 61 h 303"/>
                <a:gd name="T34" fmla="*/ 183 w 299"/>
                <a:gd name="T35" fmla="*/ 82 h 303"/>
                <a:gd name="T36" fmla="*/ 160 w 299"/>
                <a:gd name="T37" fmla="*/ 116 h 303"/>
                <a:gd name="T38" fmla="*/ 132 w 299"/>
                <a:gd name="T39" fmla="*/ 152 h 303"/>
                <a:gd name="T40" fmla="*/ 111 w 299"/>
                <a:gd name="T41" fmla="*/ 187 h 303"/>
                <a:gd name="T42" fmla="*/ 90 w 299"/>
                <a:gd name="T43" fmla="*/ 217 h 303"/>
                <a:gd name="T44" fmla="*/ 71 w 299"/>
                <a:gd name="T45" fmla="*/ 255 h 303"/>
                <a:gd name="T46" fmla="*/ 54 w 299"/>
                <a:gd name="T47" fmla="*/ 287 h 303"/>
                <a:gd name="T48" fmla="*/ 46 w 299"/>
                <a:gd name="T49" fmla="*/ 303 h 303"/>
                <a:gd name="T50" fmla="*/ 36 w 299"/>
                <a:gd name="T51" fmla="*/ 303 h 303"/>
                <a:gd name="T52" fmla="*/ 21 w 299"/>
                <a:gd name="T53" fmla="*/ 303 h 303"/>
                <a:gd name="T54" fmla="*/ 8 w 299"/>
                <a:gd name="T55" fmla="*/ 299 h 303"/>
                <a:gd name="T56" fmla="*/ 0 w 299"/>
                <a:gd name="T57" fmla="*/ 293 h 303"/>
                <a:gd name="T58" fmla="*/ 12 w 299"/>
                <a:gd name="T59" fmla="*/ 267 h 303"/>
                <a:gd name="T60" fmla="*/ 38 w 299"/>
                <a:gd name="T61" fmla="*/ 221 h 303"/>
                <a:gd name="T62" fmla="*/ 65 w 299"/>
                <a:gd name="T63" fmla="*/ 175 h 303"/>
                <a:gd name="T64" fmla="*/ 78 w 299"/>
                <a:gd name="T65" fmla="*/ 152 h 303"/>
                <a:gd name="T66" fmla="*/ 78 w 299"/>
                <a:gd name="T67" fmla="*/ 145 h 303"/>
                <a:gd name="T68" fmla="*/ 78 w 299"/>
                <a:gd name="T69" fmla="*/ 143 h 303"/>
                <a:gd name="T70" fmla="*/ 78 w 299"/>
                <a:gd name="T71" fmla="*/ 141 h 303"/>
                <a:gd name="T72" fmla="*/ 78 w 299"/>
                <a:gd name="T73" fmla="*/ 14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9" h="303">
                  <a:moveTo>
                    <a:pt x="78" y="141"/>
                  </a:moveTo>
                  <a:lnTo>
                    <a:pt x="90" y="126"/>
                  </a:lnTo>
                  <a:lnTo>
                    <a:pt x="122" y="90"/>
                  </a:lnTo>
                  <a:lnTo>
                    <a:pt x="158" y="52"/>
                  </a:lnTo>
                  <a:lnTo>
                    <a:pt x="189" y="31"/>
                  </a:lnTo>
                  <a:lnTo>
                    <a:pt x="213" y="21"/>
                  </a:lnTo>
                  <a:lnTo>
                    <a:pt x="244" y="10"/>
                  </a:lnTo>
                  <a:lnTo>
                    <a:pt x="272" y="2"/>
                  </a:lnTo>
                  <a:lnTo>
                    <a:pt x="291" y="0"/>
                  </a:lnTo>
                  <a:lnTo>
                    <a:pt x="299" y="0"/>
                  </a:lnTo>
                  <a:lnTo>
                    <a:pt x="299" y="4"/>
                  </a:lnTo>
                  <a:lnTo>
                    <a:pt x="295" y="8"/>
                  </a:lnTo>
                  <a:lnTo>
                    <a:pt x="293" y="10"/>
                  </a:lnTo>
                  <a:lnTo>
                    <a:pt x="280" y="16"/>
                  </a:lnTo>
                  <a:lnTo>
                    <a:pt x="251" y="29"/>
                  </a:lnTo>
                  <a:lnTo>
                    <a:pt x="219" y="46"/>
                  </a:lnTo>
                  <a:lnTo>
                    <a:pt x="200" y="61"/>
                  </a:lnTo>
                  <a:lnTo>
                    <a:pt x="183" y="82"/>
                  </a:lnTo>
                  <a:lnTo>
                    <a:pt x="160" y="116"/>
                  </a:lnTo>
                  <a:lnTo>
                    <a:pt x="132" y="152"/>
                  </a:lnTo>
                  <a:lnTo>
                    <a:pt x="111" y="187"/>
                  </a:lnTo>
                  <a:lnTo>
                    <a:pt x="90" y="217"/>
                  </a:lnTo>
                  <a:lnTo>
                    <a:pt x="71" y="255"/>
                  </a:lnTo>
                  <a:lnTo>
                    <a:pt x="54" y="287"/>
                  </a:lnTo>
                  <a:lnTo>
                    <a:pt x="46" y="303"/>
                  </a:lnTo>
                  <a:lnTo>
                    <a:pt x="36" y="303"/>
                  </a:lnTo>
                  <a:lnTo>
                    <a:pt x="21" y="303"/>
                  </a:lnTo>
                  <a:lnTo>
                    <a:pt x="8" y="299"/>
                  </a:lnTo>
                  <a:lnTo>
                    <a:pt x="0" y="293"/>
                  </a:lnTo>
                  <a:lnTo>
                    <a:pt x="12" y="267"/>
                  </a:lnTo>
                  <a:lnTo>
                    <a:pt x="38" y="221"/>
                  </a:lnTo>
                  <a:lnTo>
                    <a:pt x="65" y="175"/>
                  </a:lnTo>
                  <a:lnTo>
                    <a:pt x="78" y="152"/>
                  </a:lnTo>
                  <a:lnTo>
                    <a:pt x="78" y="145"/>
                  </a:lnTo>
                  <a:lnTo>
                    <a:pt x="78" y="143"/>
                  </a:lnTo>
                  <a:lnTo>
                    <a:pt x="78" y="141"/>
                  </a:lnTo>
                  <a:lnTo>
                    <a:pt x="78" y="141"/>
                  </a:lnTo>
                  <a:close/>
                </a:path>
              </a:pathLst>
            </a:custGeom>
            <a:solidFill>
              <a:srgbClr val="A6E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7" name="Freeform 150"/>
            <p:cNvSpPr>
              <a:spLocks/>
            </p:cNvSpPr>
            <p:nvPr/>
          </p:nvSpPr>
          <p:spPr bwMode="auto">
            <a:xfrm>
              <a:off x="4561" y="3608"/>
              <a:ext cx="208" cy="67"/>
            </a:xfrm>
            <a:custGeom>
              <a:avLst/>
              <a:gdLst>
                <a:gd name="T0" fmla="*/ 0 w 417"/>
                <a:gd name="T1" fmla="*/ 108 h 135"/>
                <a:gd name="T2" fmla="*/ 8 w 417"/>
                <a:gd name="T3" fmla="*/ 97 h 135"/>
                <a:gd name="T4" fmla="*/ 32 w 417"/>
                <a:gd name="T5" fmla="*/ 74 h 135"/>
                <a:gd name="T6" fmla="*/ 65 w 417"/>
                <a:gd name="T7" fmla="*/ 49 h 135"/>
                <a:gd name="T8" fmla="*/ 97 w 417"/>
                <a:gd name="T9" fmla="*/ 34 h 135"/>
                <a:gd name="T10" fmla="*/ 129 w 417"/>
                <a:gd name="T11" fmla="*/ 26 h 135"/>
                <a:gd name="T12" fmla="*/ 167 w 417"/>
                <a:gd name="T13" fmla="*/ 24 h 135"/>
                <a:gd name="T14" fmla="*/ 200 w 417"/>
                <a:gd name="T15" fmla="*/ 21 h 135"/>
                <a:gd name="T16" fmla="*/ 219 w 417"/>
                <a:gd name="T17" fmla="*/ 17 h 135"/>
                <a:gd name="T18" fmla="*/ 230 w 417"/>
                <a:gd name="T19" fmla="*/ 13 h 135"/>
                <a:gd name="T20" fmla="*/ 249 w 417"/>
                <a:gd name="T21" fmla="*/ 7 h 135"/>
                <a:gd name="T22" fmla="*/ 270 w 417"/>
                <a:gd name="T23" fmla="*/ 2 h 135"/>
                <a:gd name="T24" fmla="*/ 289 w 417"/>
                <a:gd name="T25" fmla="*/ 0 h 135"/>
                <a:gd name="T26" fmla="*/ 320 w 417"/>
                <a:gd name="T27" fmla="*/ 2 h 135"/>
                <a:gd name="T28" fmla="*/ 363 w 417"/>
                <a:gd name="T29" fmla="*/ 13 h 135"/>
                <a:gd name="T30" fmla="*/ 401 w 417"/>
                <a:gd name="T31" fmla="*/ 24 h 135"/>
                <a:gd name="T32" fmla="*/ 417 w 417"/>
                <a:gd name="T33" fmla="*/ 34 h 135"/>
                <a:gd name="T34" fmla="*/ 398 w 417"/>
                <a:gd name="T35" fmla="*/ 36 h 135"/>
                <a:gd name="T36" fmla="*/ 356 w 417"/>
                <a:gd name="T37" fmla="*/ 32 h 135"/>
                <a:gd name="T38" fmla="*/ 301 w 417"/>
                <a:gd name="T39" fmla="*/ 28 h 135"/>
                <a:gd name="T40" fmla="*/ 247 w 417"/>
                <a:gd name="T41" fmla="*/ 34 h 135"/>
                <a:gd name="T42" fmla="*/ 196 w 417"/>
                <a:gd name="T43" fmla="*/ 43 h 135"/>
                <a:gd name="T44" fmla="*/ 148 w 417"/>
                <a:gd name="T45" fmla="*/ 61 h 135"/>
                <a:gd name="T46" fmla="*/ 112 w 417"/>
                <a:gd name="T47" fmla="*/ 76 h 135"/>
                <a:gd name="T48" fmla="*/ 93 w 417"/>
                <a:gd name="T49" fmla="*/ 87 h 135"/>
                <a:gd name="T50" fmla="*/ 80 w 417"/>
                <a:gd name="T51" fmla="*/ 99 h 135"/>
                <a:gd name="T52" fmla="*/ 63 w 417"/>
                <a:gd name="T53" fmla="*/ 114 h 135"/>
                <a:gd name="T54" fmla="*/ 48 w 417"/>
                <a:gd name="T55" fmla="*/ 129 h 135"/>
                <a:gd name="T56" fmla="*/ 42 w 417"/>
                <a:gd name="T57" fmla="*/ 135 h 135"/>
                <a:gd name="T58" fmla="*/ 0 w 417"/>
                <a:gd name="T59" fmla="*/ 108 h 135"/>
                <a:gd name="T60" fmla="*/ 0 w 417"/>
                <a:gd name="T61" fmla="*/ 10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7" h="135">
                  <a:moveTo>
                    <a:pt x="0" y="108"/>
                  </a:moveTo>
                  <a:lnTo>
                    <a:pt x="8" y="97"/>
                  </a:lnTo>
                  <a:lnTo>
                    <a:pt x="32" y="74"/>
                  </a:lnTo>
                  <a:lnTo>
                    <a:pt x="65" y="49"/>
                  </a:lnTo>
                  <a:lnTo>
                    <a:pt x="97" y="34"/>
                  </a:lnTo>
                  <a:lnTo>
                    <a:pt x="129" y="26"/>
                  </a:lnTo>
                  <a:lnTo>
                    <a:pt x="167" y="24"/>
                  </a:lnTo>
                  <a:lnTo>
                    <a:pt x="200" y="21"/>
                  </a:lnTo>
                  <a:lnTo>
                    <a:pt x="219" y="17"/>
                  </a:lnTo>
                  <a:lnTo>
                    <a:pt x="230" y="13"/>
                  </a:lnTo>
                  <a:lnTo>
                    <a:pt x="249" y="7"/>
                  </a:lnTo>
                  <a:lnTo>
                    <a:pt x="270" y="2"/>
                  </a:lnTo>
                  <a:lnTo>
                    <a:pt x="289" y="0"/>
                  </a:lnTo>
                  <a:lnTo>
                    <a:pt x="320" y="2"/>
                  </a:lnTo>
                  <a:lnTo>
                    <a:pt x="363" y="13"/>
                  </a:lnTo>
                  <a:lnTo>
                    <a:pt x="401" y="24"/>
                  </a:lnTo>
                  <a:lnTo>
                    <a:pt x="417" y="34"/>
                  </a:lnTo>
                  <a:lnTo>
                    <a:pt x="398" y="36"/>
                  </a:lnTo>
                  <a:lnTo>
                    <a:pt x="356" y="32"/>
                  </a:lnTo>
                  <a:lnTo>
                    <a:pt x="301" y="28"/>
                  </a:lnTo>
                  <a:lnTo>
                    <a:pt x="247" y="34"/>
                  </a:lnTo>
                  <a:lnTo>
                    <a:pt x="196" y="43"/>
                  </a:lnTo>
                  <a:lnTo>
                    <a:pt x="148" y="61"/>
                  </a:lnTo>
                  <a:lnTo>
                    <a:pt x="112" y="76"/>
                  </a:lnTo>
                  <a:lnTo>
                    <a:pt x="93" y="87"/>
                  </a:lnTo>
                  <a:lnTo>
                    <a:pt x="80" y="99"/>
                  </a:lnTo>
                  <a:lnTo>
                    <a:pt x="63" y="114"/>
                  </a:lnTo>
                  <a:lnTo>
                    <a:pt x="48" y="129"/>
                  </a:lnTo>
                  <a:lnTo>
                    <a:pt x="42" y="135"/>
                  </a:lnTo>
                  <a:lnTo>
                    <a:pt x="0" y="10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rgbClr val="C7ED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151"/>
            <p:cNvSpPr>
              <a:spLocks/>
            </p:cNvSpPr>
            <p:nvPr/>
          </p:nvSpPr>
          <p:spPr bwMode="auto">
            <a:xfrm>
              <a:off x="4510" y="3561"/>
              <a:ext cx="178" cy="108"/>
            </a:xfrm>
            <a:custGeom>
              <a:avLst/>
              <a:gdLst>
                <a:gd name="T0" fmla="*/ 1 w 355"/>
                <a:gd name="T1" fmla="*/ 214 h 214"/>
                <a:gd name="T2" fmla="*/ 0 w 355"/>
                <a:gd name="T3" fmla="*/ 195 h 214"/>
                <a:gd name="T4" fmla="*/ 1 w 355"/>
                <a:gd name="T5" fmla="*/ 159 h 214"/>
                <a:gd name="T6" fmla="*/ 7 w 355"/>
                <a:gd name="T7" fmla="*/ 117 h 214"/>
                <a:gd name="T8" fmla="*/ 17 w 355"/>
                <a:gd name="T9" fmla="*/ 89 h 214"/>
                <a:gd name="T10" fmla="*/ 32 w 355"/>
                <a:gd name="T11" fmla="*/ 70 h 214"/>
                <a:gd name="T12" fmla="*/ 58 w 355"/>
                <a:gd name="T13" fmla="*/ 49 h 214"/>
                <a:gd name="T14" fmla="*/ 93 w 355"/>
                <a:gd name="T15" fmla="*/ 30 h 214"/>
                <a:gd name="T16" fmla="*/ 136 w 355"/>
                <a:gd name="T17" fmla="*/ 13 h 214"/>
                <a:gd name="T18" fmla="*/ 178 w 355"/>
                <a:gd name="T19" fmla="*/ 1 h 214"/>
                <a:gd name="T20" fmla="*/ 211 w 355"/>
                <a:gd name="T21" fmla="*/ 0 h 214"/>
                <a:gd name="T22" fmla="*/ 233 w 355"/>
                <a:gd name="T23" fmla="*/ 0 h 214"/>
                <a:gd name="T24" fmla="*/ 252 w 355"/>
                <a:gd name="T25" fmla="*/ 0 h 214"/>
                <a:gd name="T26" fmla="*/ 275 w 355"/>
                <a:gd name="T27" fmla="*/ 5 h 214"/>
                <a:gd name="T28" fmla="*/ 309 w 355"/>
                <a:gd name="T29" fmla="*/ 15 h 214"/>
                <a:gd name="T30" fmla="*/ 342 w 355"/>
                <a:gd name="T31" fmla="*/ 24 h 214"/>
                <a:gd name="T32" fmla="*/ 355 w 355"/>
                <a:gd name="T33" fmla="*/ 30 h 214"/>
                <a:gd name="T34" fmla="*/ 340 w 355"/>
                <a:gd name="T35" fmla="*/ 28 h 214"/>
                <a:gd name="T36" fmla="*/ 304 w 355"/>
                <a:gd name="T37" fmla="*/ 24 h 214"/>
                <a:gd name="T38" fmla="*/ 262 w 355"/>
                <a:gd name="T39" fmla="*/ 20 h 214"/>
                <a:gd name="T40" fmla="*/ 230 w 355"/>
                <a:gd name="T41" fmla="*/ 24 h 214"/>
                <a:gd name="T42" fmla="*/ 195 w 355"/>
                <a:gd name="T43" fmla="*/ 30 h 214"/>
                <a:gd name="T44" fmla="*/ 150 w 355"/>
                <a:gd name="T45" fmla="*/ 47 h 214"/>
                <a:gd name="T46" fmla="*/ 104 w 355"/>
                <a:gd name="T47" fmla="*/ 72 h 214"/>
                <a:gd name="T48" fmla="*/ 72 w 355"/>
                <a:gd name="T49" fmla="*/ 104 h 214"/>
                <a:gd name="T50" fmla="*/ 55 w 355"/>
                <a:gd name="T51" fmla="*/ 138 h 214"/>
                <a:gd name="T52" fmla="*/ 43 w 355"/>
                <a:gd name="T53" fmla="*/ 171 h 214"/>
                <a:gd name="T54" fmla="*/ 39 w 355"/>
                <a:gd name="T55" fmla="*/ 194 h 214"/>
                <a:gd name="T56" fmla="*/ 36 w 355"/>
                <a:gd name="T57" fmla="*/ 203 h 214"/>
                <a:gd name="T58" fmla="*/ 28 w 355"/>
                <a:gd name="T59" fmla="*/ 207 h 214"/>
                <a:gd name="T60" fmla="*/ 17 w 355"/>
                <a:gd name="T61" fmla="*/ 211 h 214"/>
                <a:gd name="T62" fmla="*/ 5 w 355"/>
                <a:gd name="T63" fmla="*/ 213 h 214"/>
                <a:gd name="T64" fmla="*/ 1 w 355"/>
                <a:gd name="T65" fmla="*/ 214 h 214"/>
                <a:gd name="T66" fmla="*/ 1 w 355"/>
                <a:gd name="T67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5" h="214">
                  <a:moveTo>
                    <a:pt x="1" y="214"/>
                  </a:moveTo>
                  <a:lnTo>
                    <a:pt x="0" y="195"/>
                  </a:lnTo>
                  <a:lnTo>
                    <a:pt x="1" y="159"/>
                  </a:lnTo>
                  <a:lnTo>
                    <a:pt x="7" y="117"/>
                  </a:lnTo>
                  <a:lnTo>
                    <a:pt x="17" y="89"/>
                  </a:lnTo>
                  <a:lnTo>
                    <a:pt x="32" y="70"/>
                  </a:lnTo>
                  <a:lnTo>
                    <a:pt x="58" y="49"/>
                  </a:lnTo>
                  <a:lnTo>
                    <a:pt x="93" y="30"/>
                  </a:lnTo>
                  <a:lnTo>
                    <a:pt x="136" y="13"/>
                  </a:lnTo>
                  <a:lnTo>
                    <a:pt x="178" y="1"/>
                  </a:lnTo>
                  <a:lnTo>
                    <a:pt x="211" y="0"/>
                  </a:lnTo>
                  <a:lnTo>
                    <a:pt x="233" y="0"/>
                  </a:lnTo>
                  <a:lnTo>
                    <a:pt x="252" y="0"/>
                  </a:lnTo>
                  <a:lnTo>
                    <a:pt x="275" y="5"/>
                  </a:lnTo>
                  <a:lnTo>
                    <a:pt x="309" y="15"/>
                  </a:lnTo>
                  <a:lnTo>
                    <a:pt x="342" y="24"/>
                  </a:lnTo>
                  <a:lnTo>
                    <a:pt x="355" y="30"/>
                  </a:lnTo>
                  <a:lnTo>
                    <a:pt x="340" y="28"/>
                  </a:lnTo>
                  <a:lnTo>
                    <a:pt x="304" y="24"/>
                  </a:lnTo>
                  <a:lnTo>
                    <a:pt x="262" y="20"/>
                  </a:lnTo>
                  <a:lnTo>
                    <a:pt x="230" y="24"/>
                  </a:lnTo>
                  <a:lnTo>
                    <a:pt x="195" y="30"/>
                  </a:lnTo>
                  <a:lnTo>
                    <a:pt x="150" y="47"/>
                  </a:lnTo>
                  <a:lnTo>
                    <a:pt x="104" y="72"/>
                  </a:lnTo>
                  <a:lnTo>
                    <a:pt x="72" y="104"/>
                  </a:lnTo>
                  <a:lnTo>
                    <a:pt x="55" y="138"/>
                  </a:lnTo>
                  <a:lnTo>
                    <a:pt x="43" y="171"/>
                  </a:lnTo>
                  <a:lnTo>
                    <a:pt x="39" y="194"/>
                  </a:lnTo>
                  <a:lnTo>
                    <a:pt x="36" y="203"/>
                  </a:lnTo>
                  <a:lnTo>
                    <a:pt x="28" y="207"/>
                  </a:lnTo>
                  <a:lnTo>
                    <a:pt x="17" y="211"/>
                  </a:lnTo>
                  <a:lnTo>
                    <a:pt x="5" y="213"/>
                  </a:lnTo>
                  <a:lnTo>
                    <a:pt x="1" y="214"/>
                  </a:lnTo>
                  <a:lnTo>
                    <a:pt x="1" y="214"/>
                  </a:lnTo>
                  <a:close/>
                </a:path>
              </a:pathLst>
            </a:custGeom>
            <a:solidFill>
              <a:srgbClr val="D6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152"/>
            <p:cNvSpPr>
              <a:spLocks/>
            </p:cNvSpPr>
            <p:nvPr/>
          </p:nvSpPr>
          <p:spPr bwMode="auto">
            <a:xfrm>
              <a:off x="4288" y="3210"/>
              <a:ext cx="150" cy="69"/>
            </a:xfrm>
            <a:custGeom>
              <a:avLst/>
              <a:gdLst>
                <a:gd name="T0" fmla="*/ 0 w 300"/>
                <a:gd name="T1" fmla="*/ 93 h 137"/>
                <a:gd name="T2" fmla="*/ 17 w 300"/>
                <a:gd name="T3" fmla="*/ 80 h 137"/>
                <a:gd name="T4" fmla="*/ 55 w 300"/>
                <a:gd name="T5" fmla="*/ 55 h 137"/>
                <a:gd name="T6" fmla="*/ 91 w 300"/>
                <a:gd name="T7" fmla="*/ 30 h 137"/>
                <a:gd name="T8" fmla="*/ 117 w 300"/>
                <a:gd name="T9" fmla="*/ 17 h 137"/>
                <a:gd name="T10" fmla="*/ 142 w 300"/>
                <a:gd name="T11" fmla="*/ 11 h 137"/>
                <a:gd name="T12" fmla="*/ 186 w 300"/>
                <a:gd name="T13" fmla="*/ 6 h 137"/>
                <a:gd name="T14" fmla="*/ 230 w 300"/>
                <a:gd name="T15" fmla="*/ 2 h 137"/>
                <a:gd name="T16" fmla="*/ 260 w 300"/>
                <a:gd name="T17" fmla="*/ 0 h 137"/>
                <a:gd name="T18" fmla="*/ 277 w 300"/>
                <a:gd name="T19" fmla="*/ 4 h 137"/>
                <a:gd name="T20" fmla="*/ 292 w 300"/>
                <a:gd name="T21" fmla="*/ 13 h 137"/>
                <a:gd name="T22" fmla="*/ 300 w 300"/>
                <a:gd name="T23" fmla="*/ 21 h 137"/>
                <a:gd name="T24" fmla="*/ 296 w 300"/>
                <a:gd name="T25" fmla="*/ 30 h 137"/>
                <a:gd name="T26" fmla="*/ 275 w 300"/>
                <a:gd name="T27" fmla="*/ 32 h 137"/>
                <a:gd name="T28" fmla="*/ 245 w 300"/>
                <a:gd name="T29" fmla="*/ 32 h 137"/>
                <a:gd name="T30" fmla="*/ 212 w 300"/>
                <a:gd name="T31" fmla="*/ 34 h 137"/>
                <a:gd name="T32" fmla="*/ 188 w 300"/>
                <a:gd name="T33" fmla="*/ 36 h 137"/>
                <a:gd name="T34" fmla="*/ 167 w 300"/>
                <a:gd name="T35" fmla="*/ 38 h 137"/>
                <a:gd name="T36" fmla="*/ 140 w 300"/>
                <a:gd name="T37" fmla="*/ 47 h 137"/>
                <a:gd name="T38" fmla="*/ 114 w 300"/>
                <a:gd name="T39" fmla="*/ 55 h 137"/>
                <a:gd name="T40" fmla="*/ 96 w 300"/>
                <a:gd name="T41" fmla="*/ 65 h 137"/>
                <a:gd name="T42" fmla="*/ 72 w 300"/>
                <a:gd name="T43" fmla="*/ 82 h 137"/>
                <a:gd name="T44" fmla="*/ 41 w 300"/>
                <a:gd name="T45" fmla="*/ 105 h 137"/>
                <a:gd name="T46" fmla="*/ 11 w 300"/>
                <a:gd name="T47" fmla="*/ 127 h 137"/>
                <a:gd name="T48" fmla="*/ 0 w 300"/>
                <a:gd name="T49" fmla="*/ 137 h 137"/>
                <a:gd name="T50" fmla="*/ 0 w 300"/>
                <a:gd name="T51" fmla="*/ 93 h 137"/>
                <a:gd name="T52" fmla="*/ 0 w 300"/>
                <a:gd name="T53" fmla="*/ 9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00" h="137">
                  <a:moveTo>
                    <a:pt x="0" y="93"/>
                  </a:moveTo>
                  <a:lnTo>
                    <a:pt x="17" y="80"/>
                  </a:lnTo>
                  <a:lnTo>
                    <a:pt x="55" y="55"/>
                  </a:lnTo>
                  <a:lnTo>
                    <a:pt x="91" y="30"/>
                  </a:lnTo>
                  <a:lnTo>
                    <a:pt x="117" y="17"/>
                  </a:lnTo>
                  <a:lnTo>
                    <a:pt x="142" y="11"/>
                  </a:lnTo>
                  <a:lnTo>
                    <a:pt x="186" y="6"/>
                  </a:lnTo>
                  <a:lnTo>
                    <a:pt x="230" y="2"/>
                  </a:lnTo>
                  <a:lnTo>
                    <a:pt x="260" y="0"/>
                  </a:lnTo>
                  <a:lnTo>
                    <a:pt x="277" y="4"/>
                  </a:lnTo>
                  <a:lnTo>
                    <a:pt x="292" y="13"/>
                  </a:lnTo>
                  <a:lnTo>
                    <a:pt x="300" y="21"/>
                  </a:lnTo>
                  <a:lnTo>
                    <a:pt x="296" y="30"/>
                  </a:lnTo>
                  <a:lnTo>
                    <a:pt x="275" y="32"/>
                  </a:lnTo>
                  <a:lnTo>
                    <a:pt x="245" y="32"/>
                  </a:lnTo>
                  <a:lnTo>
                    <a:pt x="212" y="34"/>
                  </a:lnTo>
                  <a:lnTo>
                    <a:pt x="188" y="36"/>
                  </a:lnTo>
                  <a:lnTo>
                    <a:pt x="167" y="38"/>
                  </a:lnTo>
                  <a:lnTo>
                    <a:pt x="140" y="47"/>
                  </a:lnTo>
                  <a:lnTo>
                    <a:pt x="114" y="55"/>
                  </a:lnTo>
                  <a:lnTo>
                    <a:pt x="96" y="65"/>
                  </a:lnTo>
                  <a:lnTo>
                    <a:pt x="72" y="82"/>
                  </a:lnTo>
                  <a:lnTo>
                    <a:pt x="41" y="105"/>
                  </a:lnTo>
                  <a:lnTo>
                    <a:pt x="11" y="127"/>
                  </a:lnTo>
                  <a:lnTo>
                    <a:pt x="0" y="137"/>
                  </a:lnTo>
                  <a:lnTo>
                    <a:pt x="0" y="93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FFB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0" name="Freeform 153"/>
            <p:cNvSpPr>
              <a:spLocks/>
            </p:cNvSpPr>
            <p:nvPr/>
          </p:nvSpPr>
          <p:spPr bwMode="auto">
            <a:xfrm>
              <a:off x="4296" y="2881"/>
              <a:ext cx="433" cy="232"/>
            </a:xfrm>
            <a:custGeom>
              <a:avLst/>
              <a:gdLst>
                <a:gd name="T0" fmla="*/ 85 w 867"/>
                <a:gd name="T1" fmla="*/ 322 h 464"/>
                <a:gd name="T2" fmla="*/ 283 w 867"/>
                <a:gd name="T3" fmla="*/ 194 h 464"/>
                <a:gd name="T4" fmla="*/ 386 w 867"/>
                <a:gd name="T5" fmla="*/ 143 h 464"/>
                <a:gd name="T6" fmla="*/ 585 w 867"/>
                <a:gd name="T7" fmla="*/ 71 h 464"/>
                <a:gd name="T8" fmla="*/ 802 w 867"/>
                <a:gd name="T9" fmla="*/ 0 h 464"/>
                <a:gd name="T10" fmla="*/ 785 w 867"/>
                <a:gd name="T11" fmla="*/ 23 h 464"/>
                <a:gd name="T12" fmla="*/ 747 w 867"/>
                <a:gd name="T13" fmla="*/ 50 h 464"/>
                <a:gd name="T14" fmla="*/ 621 w 867"/>
                <a:gd name="T15" fmla="*/ 101 h 464"/>
                <a:gd name="T16" fmla="*/ 517 w 867"/>
                <a:gd name="T17" fmla="*/ 147 h 464"/>
                <a:gd name="T18" fmla="*/ 466 w 867"/>
                <a:gd name="T19" fmla="*/ 158 h 464"/>
                <a:gd name="T20" fmla="*/ 403 w 867"/>
                <a:gd name="T21" fmla="*/ 177 h 464"/>
                <a:gd name="T22" fmla="*/ 369 w 867"/>
                <a:gd name="T23" fmla="*/ 211 h 464"/>
                <a:gd name="T24" fmla="*/ 355 w 867"/>
                <a:gd name="T25" fmla="*/ 236 h 464"/>
                <a:gd name="T26" fmla="*/ 469 w 867"/>
                <a:gd name="T27" fmla="*/ 261 h 464"/>
                <a:gd name="T28" fmla="*/ 587 w 867"/>
                <a:gd name="T29" fmla="*/ 297 h 464"/>
                <a:gd name="T30" fmla="*/ 654 w 867"/>
                <a:gd name="T31" fmla="*/ 291 h 464"/>
                <a:gd name="T32" fmla="*/ 760 w 867"/>
                <a:gd name="T33" fmla="*/ 287 h 464"/>
                <a:gd name="T34" fmla="*/ 831 w 867"/>
                <a:gd name="T35" fmla="*/ 291 h 464"/>
                <a:gd name="T36" fmla="*/ 863 w 867"/>
                <a:gd name="T37" fmla="*/ 293 h 464"/>
                <a:gd name="T38" fmla="*/ 836 w 867"/>
                <a:gd name="T39" fmla="*/ 318 h 464"/>
                <a:gd name="T40" fmla="*/ 696 w 867"/>
                <a:gd name="T41" fmla="*/ 322 h 464"/>
                <a:gd name="T42" fmla="*/ 627 w 867"/>
                <a:gd name="T43" fmla="*/ 337 h 464"/>
                <a:gd name="T44" fmla="*/ 580 w 867"/>
                <a:gd name="T45" fmla="*/ 348 h 464"/>
                <a:gd name="T46" fmla="*/ 532 w 867"/>
                <a:gd name="T47" fmla="*/ 335 h 464"/>
                <a:gd name="T48" fmla="*/ 351 w 867"/>
                <a:gd name="T49" fmla="*/ 276 h 464"/>
                <a:gd name="T50" fmla="*/ 256 w 867"/>
                <a:gd name="T51" fmla="*/ 280 h 464"/>
                <a:gd name="T52" fmla="*/ 137 w 867"/>
                <a:gd name="T53" fmla="*/ 350 h 464"/>
                <a:gd name="T54" fmla="*/ 87 w 867"/>
                <a:gd name="T55" fmla="*/ 386 h 464"/>
                <a:gd name="T56" fmla="*/ 15 w 867"/>
                <a:gd name="T57" fmla="*/ 455 h 464"/>
                <a:gd name="T58" fmla="*/ 7 w 867"/>
                <a:gd name="T59" fmla="*/ 439 h 464"/>
                <a:gd name="T60" fmla="*/ 34 w 867"/>
                <a:gd name="T61" fmla="*/ 365 h 464"/>
                <a:gd name="T62" fmla="*/ 40 w 867"/>
                <a:gd name="T63" fmla="*/ 35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67" h="464">
                  <a:moveTo>
                    <a:pt x="40" y="350"/>
                  </a:moveTo>
                  <a:lnTo>
                    <a:pt x="85" y="322"/>
                  </a:lnTo>
                  <a:lnTo>
                    <a:pt x="182" y="259"/>
                  </a:lnTo>
                  <a:lnTo>
                    <a:pt x="283" y="194"/>
                  </a:lnTo>
                  <a:lnTo>
                    <a:pt x="336" y="162"/>
                  </a:lnTo>
                  <a:lnTo>
                    <a:pt x="386" y="143"/>
                  </a:lnTo>
                  <a:lnTo>
                    <a:pt x="486" y="107"/>
                  </a:lnTo>
                  <a:lnTo>
                    <a:pt x="585" y="71"/>
                  </a:lnTo>
                  <a:lnTo>
                    <a:pt x="629" y="55"/>
                  </a:lnTo>
                  <a:lnTo>
                    <a:pt x="802" y="0"/>
                  </a:lnTo>
                  <a:lnTo>
                    <a:pt x="796" y="8"/>
                  </a:lnTo>
                  <a:lnTo>
                    <a:pt x="785" y="23"/>
                  </a:lnTo>
                  <a:lnTo>
                    <a:pt x="768" y="38"/>
                  </a:lnTo>
                  <a:lnTo>
                    <a:pt x="747" y="50"/>
                  </a:lnTo>
                  <a:lnTo>
                    <a:pt x="697" y="67"/>
                  </a:lnTo>
                  <a:lnTo>
                    <a:pt x="621" y="101"/>
                  </a:lnTo>
                  <a:lnTo>
                    <a:pt x="551" y="133"/>
                  </a:lnTo>
                  <a:lnTo>
                    <a:pt x="517" y="147"/>
                  </a:lnTo>
                  <a:lnTo>
                    <a:pt x="498" y="150"/>
                  </a:lnTo>
                  <a:lnTo>
                    <a:pt x="466" y="158"/>
                  </a:lnTo>
                  <a:lnTo>
                    <a:pt x="429" y="167"/>
                  </a:lnTo>
                  <a:lnTo>
                    <a:pt x="403" y="177"/>
                  </a:lnTo>
                  <a:lnTo>
                    <a:pt x="384" y="190"/>
                  </a:lnTo>
                  <a:lnTo>
                    <a:pt x="369" y="211"/>
                  </a:lnTo>
                  <a:lnTo>
                    <a:pt x="359" y="228"/>
                  </a:lnTo>
                  <a:lnTo>
                    <a:pt x="355" y="236"/>
                  </a:lnTo>
                  <a:lnTo>
                    <a:pt x="389" y="244"/>
                  </a:lnTo>
                  <a:lnTo>
                    <a:pt x="469" y="261"/>
                  </a:lnTo>
                  <a:lnTo>
                    <a:pt x="547" y="280"/>
                  </a:lnTo>
                  <a:lnTo>
                    <a:pt x="587" y="297"/>
                  </a:lnTo>
                  <a:lnTo>
                    <a:pt x="606" y="295"/>
                  </a:lnTo>
                  <a:lnTo>
                    <a:pt x="654" y="291"/>
                  </a:lnTo>
                  <a:lnTo>
                    <a:pt x="711" y="287"/>
                  </a:lnTo>
                  <a:lnTo>
                    <a:pt x="760" y="287"/>
                  </a:lnTo>
                  <a:lnTo>
                    <a:pt x="798" y="287"/>
                  </a:lnTo>
                  <a:lnTo>
                    <a:pt x="831" y="291"/>
                  </a:lnTo>
                  <a:lnTo>
                    <a:pt x="853" y="291"/>
                  </a:lnTo>
                  <a:lnTo>
                    <a:pt x="863" y="293"/>
                  </a:lnTo>
                  <a:lnTo>
                    <a:pt x="867" y="320"/>
                  </a:lnTo>
                  <a:lnTo>
                    <a:pt x="836" y="318"/>
                  </a:lnTo>
                  <a:lnTo>
                    <a:pt x="770" y="320"/>
                  </a:lnTo>
                  <a:lnTo>
                    <a:pt x="696" y="322"/>
                  </a:lnTo>
                  <a:lnTo>
                    <a:pt x="650" y="329"/>
                  </a:lnTo>
                  <a:lnTo>
                    <a:pt x="627" y="337"/>
                  </a:lnTo>
                  <a:lnTo>
                    <a:pt x="601" y="344"/>
                  </a:lnTo>
                  <a:lnTo>
                    <a:pt x="580" y="348"/>
                  </a:lnTo>
                  <a:lnTo>
                    <a:pt x="572" y="350"/>
                  </a:lnTo>
                  <a:lnTo>
                    <a:pt x="532" y="335"/>
                  </a:lnTo>
                  <a:lnTo>
                    <a:pt x="445" y="306"/>
                  </a:lnTo>
                  <a:lnTo>
                    <a:pt x="351" y="276"/>
                  </a:lnTo>
                  <a:lnTo>
                    <a:pt x="296" y="264"/>
                  </a:lnTo>
                  <a:lnTo>
                    <a:pt x="256" y="280"/>
                  </a:lnTo>
                  <a:lnTo>
                    <a:pt x="196" y="316"/>
                  </a:lnTo>
                  <a:lnTo>
                    <a:pt x="137" y="350"/>
                  </a:lnTo>
                  <a:lnTo>
                    <a:pt x="108" y="369"/>
                  </a:lnTo>
                  <a:lnTo>
                    <a:pt x="87" y="386"/>
                  </a:lnTo>
                  <a:lnTo>
                    <a:pt x="51" y="422"/>
                  </a:lnTo>
                  <a:lnTo>
                    <a:pt x="15" y="455"/>
                  </a:lnTo>
                  <a:lnTo>
                    <a:pt x="0" y="464"/>
                  </a:lnTo>
                  <a:lnTo>
                    <a:pt x="7" y="439"/>
                  </a:lnTo>
                  <a:lnTo>
                    <a:pt x="21" y="401"/>
                  </a:lnTo>
                  <a:lnTo>
                    <a:pt x="34" y="365"/>
                  </a:lnTo>
                  <a:lnTo>
                    <a:pt x="40" y="350"/>
                  </a:lnTo>
                  <a:lnTo>
                    <a:pt x="40" y="350"/>
                  </a:lnTo>
                  <a:close/>
                </a:path>
              </a:pathLst>
            </a:custGeom>
            <a:solidFill>
              <a:srgbClr val="FFB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1" name="Freeform 154"/>
            <p:cNvSpPr>
              <a:spLocks/>
            </p:cNvSpPr>
            <p:nvPr/>
          </p:nvSpPr>
          <p:spPr bwMode="auto">
            <a:xfrm>
              <a:off x="4178" y="2691"/>
              <a:ext cx="87" cy="456"/>
            </a:xfrm>
            <a:custGeom>
              <a:avLst/>
              <a:gdLst>
                <a:gd name="T0" fmla="*/ 150 w 173"/>
                <a:gd name="T1" fmla="*/ 911 h 911"/>
                <a:gd name="T2" fmla="*/ 131 w 173"/>
                <a:gd name="T3" fmla="*/ 878 h 911"/>
                <a:gd name="T4" fmla="*/ 91 w 173"/>
                <a:gd name="T5" fmla="*/ 800 h 911"/>
                <a:gd name="T6" fmla="*/ 46 w 173"/>
                <a:gd name="T7" fmla="*/ 709 h 911"/>
                <a:gd name="T8" fmla="*/ 17 w 173"/>
                <a:gd name="T9" fmla="*/ 635 h 911"/>
                <a:gd name="T10" fmla="*/ 6 w 173"/>
                <a:gd name="T11" fmla="*/ 565 h 911"/>
                <a:gd name="T12" fmla="*/ 0 w 173"/>
                <a:gd name="T13" fmla="*/ 485 h 911"/>
                <a:gd name="T14" fmla="*/ 0 w 173"/>
                <a:gd name="T15" fmla="*/ 410 h 911"/>
                <a:gd name="T16" fmla="*/ 2 w 173"/>
                <a:gd name="T17" fmla="*/ 367 h 911"/>
                <a:gd name="T18" fmla="*/ 15 w 173"/>
                <a:gd name="T19" fmla="*/ 317 h 911"/>
                <a:gd name="T20" fmla="*/ 40 w 173"/>
                <a:gd name="T21" fmla="*/ 237 h 911"/>
                <a:gd name="T22" fmla="*/ 65 w 173"/>
                <a:gd name="T23" fmla="*/ 160 h 911"/>
                <a:gd name="T24" fmla="*/ 80 w 173"/>
                <a:gd name="T25" fmla="*/ 120 h 911"/>
                <a:gd name="T26" fmla="*/ 93 w 173"/>
                <a:gd name="T27" fmla="*/ 97 h 911"/>
                <a:gd name="T28" fmla="*/ 112 w 173"/>
                <a:gd name="T29" fmla="*/ 66 h 911"/>
                <a:gd name="T30" fmla="*/ 133 w 173"/>
                <a:gd name="T31" fmla="*/ 34 h 911"/>
                <a:gd name="T32" fmla="*/ 144 w 173"/>
                <a:gd name="T33" fmla="*/ 19 h 911"/>
                <a:gd name="T34" fmla="*/ 150 w 173"/>
                <a:gd name="T35" fmla="*/ 11 h 911"/>
                <a:gd name="T36" fmla="*/ 160 w 173"/>
                <a:gd name="T37" fmla="*/ 4 h 911"/>
                <a:gd name="T38" fmla="*/ 165 w 173"/>
                <a:gd name="T39" fmla="*/ 0 h 911"/>
                <a:gd name="T40" fmla="*/ 169 w 173"/>
                <a:gd name="T41" fmla="*/ 4 h 911"/>
                <a:gd name="T42" fmla="*/ 165 w 173"/>
                <a:gd name="T43" fmla="*/ 19 h 911"/>
                <a:gd name="T44" fmla="*/ 160 w 173"/>
                <a:gd name="T45" fmla="*/ 45 h 911"/>
                <a:gd name="T46" fmla="*/ 146 w 173"/>
                <a:gd name="T47" fmla="*/ 78 h 911"/>
                <a:gd name="T48" fmla="*/ 129 w 173"/>
                <a:gd name="T49" fmla="*/ 112 h 911"/>
                <a:gd name="T50" fmla="*/ 106 w 173"/>
                <a:gd name="T51" fmla="*/ 152 h 911"/>
                <a:gd name="T52" fmla="*/ 84 w 173"/>
                <a:gd name="T53" fmla="*/ 203 h 911"/>
                <a:gd name="T54" fmla="*/ 67 w 173"/>
                <a:gd name="T55" fmla="*/ 255 h 911"/>
                <a:gd name="T56" fmla="*/ 55 w 173"/>
                <a:gd name="T57" fmla="*/ 295 h 911"/>
                <a:gd name="T58" fmla="*/ 48 w 173"/>
                <a:gd name="T59" fmla="*/ 338 h 911"/>
                <a:gd name="T60" fmla="*/ 42 w 173"/>
                <a:gd name="T61" fmla="*/ 399 h 911"/>
                <a:gd name="T62" fmla="*/ 38 w 173"/>
                <a:gd name="T63" fmla="*/ 456 h 911"/>
                <a:gd name="T64" fmla="*/ 36 w 173"/>
                <a:gd name="T65" fmla="*/ 492 h 911"/>
                <a:gd name="T66" fmla="*/ 40 w 173"/>
                <a:gd name="T67" fmla="*/ 513 h 911"/>
                <a:gd name="T68" fmla="*/ 44 w 173"/>
                <a:gd name="T69" fmla="*/ 544 h 911"/>
                <a:gd name="T70" fmla="*/ 51 w 173"/>
                <a:gd name="T71" fmla="*/ 570 h 911"/>
                <a:gd name="T72" fmla="*/ 59 w 173"/>
                <a:gd name="T73" fmla="*/ 584 h 911"/>
                <a:gd name="T74" fmla="*/ 70 w 173"/>
                <a:gd name="T75" fmla="*/ 578 h 911"/>
                <a:gd name="T76" fmla="*/ 84 w 173"/>
                <a:gd name="T77" fmla="*/ 563 h 911"/>
                <a:gd name="T78" fmla="*/ 93 w 173"/>
                <a:gd name="T79" fmla="*/ 542 h 911"/>
                <a:gd name="T80" fmla="*/ 99 w 173"/>
                <a:gd name="T81" fmla="*/ 530 h 911"/>
                <a:gd name="T82" fmla="*/ 105 w 173"/>
                <a:gd name="T83" fmla="*/ 511 h 911"/>
                <a:gd name="T84" fmla="*/ 118 w 173"/>
                <a:gd name="T85" fmla="*/ 483 h 911"/>
                <a:gd name="T86" fmla="*/ 131 w 173"/>
                <a:gd name="T87" fmla="*/ 454 h 911"/>
                <a:gd name="T88" fmla="*/ 141 w 173"/>
                <a:gd name="T89" fmla="*/ 439 h 911"/>
                <a:gd name="T90" fmla="*/ 146 w 173"/>
                <a:gd name="T91" fmla="*/ 437 h 911"/>
                <a:gd name="T92" fmla="*/ 152 w 173"/>
                <a:gd name="T93" fmla="*/ 439 h 911"/>
                <a:gd name="T94" fmla="*/ 156 w 173"/>
                <a:gd name="T95" fmla="*/ 445 h 911"/>
                <a:gd name="T96" fmla="*/ 160 w 173"/>
                <a:gd name="T97" fmla="*/ 447 h 911"/>
                <a:gd name="T98" fmla="*/ 146 w 173"/>
                <a:gd name="T99" fmla="*/ 471 h 911"/>
                <a:gd name="T100" fmla="*/ 124 w 173"/>
                <a:gd name="T101" fmla="*/ 526 h 911"/>
                <a:gd name="T102" fmla="*/ 99 w 173"/>
                <a:gd name="T103" fmla="*/ 584 h 911"/>
                <a:gd name="T104" fmla="*/ 87 w 173"/>
                <a:gd name="T105" fmla="*/ 614 h 911"/>
                <a:gd name="T106" fmla="*/ 87 w 173"/>
                <a:gd name="T107" fmla="*/ 627 h 911"/>
                <a:gd name="T108" fmla="*/ 89 w 173"/>
                <a:gd name="T109" fmla="*/ 656 h 911"/>
                <a:gd name="T110" fmla="*/ 93 w 173"/>
                <a:gd name="T111" fmla="*/ 688 h 911"/>
                <a:gd name="T112" fmla="*/ 105 w 173"/>
                <a:gd name="T113" fmla="*/ 722 h 911"/>
                <a:gd name="T114" fmla="*/ 122 w 173"/>
                <a:gd name="T115" fmla="*/ 762 h 911"/>
                <a:gd name="T116" fmla="*/ 144 w 173"/>
                <a:gd name="T117" fmla="*/ 806 h 911"/>
                <a:gd name="T118" fmla="*/ 165 w 173"/>
                <a:gd name="T119" fmla="*/ 840 h 911"/>
                <a:gd name="T120" fmla="*/ 173 w 173"/>
                <a:gd name="T121" fmla="*/ 857 h 911"/>
                <a:gd name="T122" fmla="*/ 150 w 173"/>
                <a:gd name="T123" fmla="*/ 911 h 911"/>
                <a:gd name="T124" fmla="*/ 150 w 173"/>
                <a:gd name="T125" fmla="*/ 911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3" h="911">
                  <a:moveTo>
                    <a:pt x="150" y="911"/>
                  </a:moveTo>
                  <a:lnTo>
                    <a:pt x="131" y="878"/>
                  </a:lnTo>
                  <a:lnTo>
                    <a:pt x="91" y="800"/>
                  </a:lnTo>
                  <a:lnTo>
                    <a:pt x="46" y="709"/>
                  </a:lnTo>
                  <a:lnTo>
                    <a:pt x="17" y="635"/>
                  </a:lnTo>
                  <a:lnTo>
                    <a:pt x="6" y="565"/>
                  </a:lnTo>
                  <a:lnTo>
                    <a:pt x="0" y="485"/>
                  </a:lnTo>
                  <a:lnTo>
                    <a:pt x="0" y="410"/>
                  </a:lnTo>
                  <a:lnTo>
                    <a:pt x="2" y="367"/>
                  </a:lnTo>
                  <a:lnTo>
                    <a:pt x="15" y="317"/>
                  </a:lnTo>
                  <a:lnTo>
                    <a:pt x="40" y="237"/>
                  </a:lnTo>
                  <a:lnTo>
                    <a:pt x="65" y="160"/>
                  </a:lnTo>
                  <a:lnTo>
                    <a:pt x="80" y="120"/>
                  </a:lnTo>
                  <a:lnTo>
                    <a:pt x="93" y="97"/>
                  </a:lnTo>
                  <a:lnTo>
                    <a:pt x="112" y="66"/>
                  </a:lnTo>
                  <a:lnTo>
                    <a:pt x="133" y="34"/>
                  </a:lnTo>
                  <a:lnTo>
                    <a:pt x="144" y="19"/>
                  </a:lnTo>
                  <a:lnTo>
                    <a:pt x="150" y="11"/>
                  </a:lnTo>
                  <a:lnTo>
                    <a:pt x="160" y="4"/>
                  </a:lnTo>
                  <a:lnTo>
                    <a:pt x="165" y="0"/>
                  </a:lnTo>
                  <a:lnTo>
                    <a:pt x="169" y="4"/>
                  </a:lnTo>
                  <a:lnTo>
                    <a:pt x="165" y="19"/>
                  </a:lnTo>
                  <a:lnTo>
                    <a:pt x="160" y="45"/>
                  </a:lnTo>
                  <a:lnTo>
                    <a:pt x="146" y="78"/>
                  </a:lnTo>
                  <a:lnTo>
                    <a:pt x="129" y="112"/>
                  </a:lnTo>
                  <a:lnTo>
                    <a:pt x="106" y="152"/>
                  </a:lnTo>
                  <a:lnTo>
                    <a:pt x="84" y="203"/>
                  </a:lnTo>
                  <a:lnTo>
                    <a:pt x="67" y="255"/>
                  </a:lnTo>
                  <a:lnTo>
                    <a:pt x="55" y="295"/>
                  </a:lnTo>
                  <a:lnTo>
                    <a:pt x="48" y="338"/>
                  </a:lnTo>
                  <a:lnTo>
                    <a:pt x="42" y="399"/>
                  </a:lnTo>
                  <a:lnTo>
                    <a:pt x="38" y="456"/>
                  </a:lnTo>
                  <a:lnTo>
                    <a:pt x="36" y="492"/>
                  </a:lnTo>
                  <a:lnTo>
                    <a:pt x="40" y="513"/>
                  </a:lnTo>
                  <a:lnTo>
                    <a:pt x="44" y="544"/>
                  </a:lnTo>
                  <a:lnTo>
                    <a:pt x="51" y="570"/>
                  </a:lnTo>
                  <a:lnTo>
                    <a:pt x="59" y="584"/>
                  </a:lnTo>
                  <a:lnTo>
                    <a:pt x="70" y="578"/>
                  </a:lnTo>
                  <a:lnTo>
                    <a:pt x="84" y="563"/>
                  </a:lnTo>
                  <a:lnTo>
                    <a:pt x="93" y="542"/>
                  </a:lnTo>
                  <a:lnTo>
                    <a:pt x="99" y="530"/>
                  </a:lnTo>
                  <a:lnTo>
                    <a:pt x="105" y="511"/>
                  </a:lnTo>
                  <a:lnTo>
                    <a:pt x="118" y="483"/>
                  </a:lnTo>
                  <a:lnTo>
                    <a:pt x="131" y="454"/>
                  </a:lnTo>
                  <a:lnTo>
                    <a:pt x="141" y="439"/>
                  </a:lnTo>
                  <a:lnTo>
                    <a:pt x="146" y="437"/>
                  </a:lnTo>
                  <a:lnTo>
                    <a:pt x="152" y="439"/>
                  </a:lnTo>
                  <a:lnTo>
                    <a:pt x="156" y="445"/>
                  </a:lnTo>
                  <a:lnTo>
                    <a:pt x="160" y="447"/>
                  </a:lnTo>
                  <a:lnTo>
                    <a:pt x="146" y="471"/>
                  </a:lnTo>
                  <a:lnTo>
                    <a:pt x="124" y="526"/>
                  </a:lnTo>
                  <a:lnTo>
                    <a:pt x="99" y="584"/>
                  </a:lnTo>
                  <a:lnTo>
                    <a:pt x="87" y="614"/>
                  </a:lnTo>
                  <a:lnTo>
                    <a:pt x="87" y="627"/>
                  </a:lnTo>
                  <a:lnTo>
                    <a:pt x="89" y="656"/>
                  </a:lnTo>
                  <a:lnTo>
                    <a:pt x="93" y="688"/>
                  </a:lnTo>
                  <a:lnTo>
                    <a:pt x="105" y="722"/>
                  </a:lnTo>
                  <a:lnTo>
                    <a:pt x="122" y="762"/>
                  </a:lnTo>
                  <a:lnTo>
                    <a:pt x="144" y="806"/>
                  </a:lnTo>
                  <a:lnTo>
                    <a:pt x="165" y="840"/>
                  </a:lnTo>
                  <a:lnTo>
                    <a:pt x="173" y="857"/>
                  </a:lnTo>
                  <a:lnTo>
                    <a:pt x="150" y="911"/>
                  </a:lnTo>
                  <a:lnTo>
                    <a:pt x="150" y="911"/>
                  </a:lnTo>
                  <a:close/>
                </a:path>
              </a:pathLst>
            </a:custGeom>
            <a:solidFill>
              <a:srgbClr val="FF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2" name="Freeform 155"/>
            <p:cNvSpPr>
              <a:spLocks/>
            </p:cNvSpPr>
            <p:nvPr/>
          </p:nvSpPr>
          <p:spPr bwMode="auto">
            <a:xfrm>
              <a:off x="4243" y="2444"/>
              <a:ext cx="567" cy="1235"/>
            </a:xfrm>
            <a:custGeom>
              <a:avLst/>
              <a:gdLst>
                <a:gd name="T0" fmla="*/ 12 w 1135"/>
                <a:gd name="T1" fmla="*/ 2274 h 2470"/>
                <a:gd name="T2" fmla="*/ 6 w 1135"/>
                <a:gd name="T3" fmla="*/ 2031 h 2470"/>
                <a:gd name="T4" fmla="*/ 2 w 1135"/>
                <a:gd name="T5" fmla="*/ 1820 h 2470"/>
                <a:gd name="T6" fmla="*/ 23 w 1135"/>
                <a:gd name="T7" fmla="*/ 1480 h 2470"/>
                <a:gd name="T8" fmla="*/ 99 w 1135"/>
                <a:gd name="T9" fmla="*/ 1214 h 2470"/>
                <a:gd name="T10" fmla="*/ 198 w 1135"/>
                <a:gd name="T11" fmla="*/ 968 h 2470"/>
                <a:gd name="T12" fmla="*/ 333 w 1135"/>
                <a:gd name="T13" fmla="*/ 727 h 2470"/>
                <a:gd name="T14" fmla="*/ 409 w 1135"/>
                <a:gd name="T15" fmla="*/ 597 h 2470"/>
                <a:gd name="T16" fmla="*/ 510 w 1135"/>
                <a:gd name="T17" fmla="*/ 470 h 2470"/>
                <a:gd name="T18" fmla="*/ 609 w 1135"/>
                <a:gd name="T19" fmla="*/ 369 h 2470"/>
                <a:gd name="T20" fmla="*/ 696 w 1135"/>
                <a:gd name="T21" fmla="*/ 314 h 2470"/>
                <a:gd name="T22" fmla="*/ 782 w 1135"/>
                <a:gd name="T23" fmla="*/ 230 h 2470"/>
                <a:gd name="T24" fmla="*/ 951 w 1135"/>
                <a:gd name="T25" fmla="*/ 23 h 2470"/>
                <a:gd name="T26" fmla="*/ 1006 w 1135"/>
                <a:gd name="T27" fmla="*/ 8 h 2470"/>
                <a:gd name="T28" fmla="*/ 924 w 1135"/>
                <a:gd name="T29" fmla="*/ 118 h 2470"/>
                <a:gd name="T30" fmla="*/ 812 w 1135"/>
                <a:gd name="T31" fmla="*/ 246 h 2470"/>
                <a:gd name="T32" fmla="*/ 709 w 1135"/>
                <a:gd name="T33" fmla="*/ 350 h 2470"/>
                <a:gd name="T34" fmla="*/ 588 w 1135"/>
                <a:gd name="T35" fmla="*/ 453 h 2470"/>
                <a:gd name="T36" fmla="*/ 458 w 1135"/>
                <a:gd name="T37" fmla="*/ 609 h 2470"/>
                <a:gd name="T38" fmla="*/ 439 w 1135"/>
                <a:gd name="T39" fmla="*/ 668 h 2470"/>
                <a:gd name="T40" fmla="*/ 489 w 1135"/>
                <a:gd name="T41" fmla="*/ 662 h 2470"/>
                <a:gd name="T42" fmla="*/ 533 w 1135"/>
                <a:gd name="T43" fmla="*/ 656 h 2470"/>
                <a:gd name="T44" fmla="*/ 679 w 1135"/>
                <a:gd name="T45" fmla="*/ 679 h 2470"/>
                <a:gd name="T46" fmla="*/ 806 w 1135"/>
                <a:gd name="T47" fmla="*/ 672 h 2470"/>
                <a:gd name="T48" fmla="*/ 877 w 1135"/>
                <a:gd name="T49" fmla="*/ 664 h 2470"/>
                <a:gd name="T50" fmla="*/ 936 w 1135"/>
                <a:gd name="T51" fmla="*/ 687 h 2470"/>
                <a:gd name="T52" fmla="*/ 1103 w 1135"/>
                <a:gd name="T53" fmla="*/ 653 h 2470"/>
                <a:gd name="T54" fmla="*/ 1103 w 1135"/>
                <a:gd name="T55" fmla="*/ 670 h 2470"/>
                <a:gd name="T56" fmla="*/ 915 w 1135"/>
                <a:gd name="T57" fmla="*/ 727 h 2470"/>
                <a:gd name="T58" fmla="*/ 844 w 1135"/>
                <a:gd name="T59" fmla="*/ 698 h 2470"/>
                <a:gd name="T60" fmla="*/ 768 w 1135"/>
                <a:gd name="T61" fmla="*/ 706 h 2470"/>
                <a:gd name="T62" fmla="*/ 681 w 1135"/>
                <a:gd name="T63" fmla="*/ 713 h 2470"/>
                <a:gd name="T64" fmla="*/ 508 w 1135"/>
                <a:gd name="T65" fmla="*/ 691 h 2470"/>
                <a:gd name="T66" fmla="*/ 413 w 1135"/>
                <a:gd name="T67" fmla="*/ 727 h 2470"/>
                <a:gd name="T68" fmla="*/ 217 w 1135"/>
                <a:gd name="T69" fmla="*/ 1065 h 2470"/>
                <a:gd name="T70" fmla="*/ 109 w 1135"/>
                <a:gd name="T71" fmla="*/ 1328 h 2470"/>
                <a:gd name="T72" fmla="*/ 92 w 1135"/>
                <a:gd name="T73" fmla="*/ 1522 h 2470"/>
                <a:gd name="T74" fmla="*/ 93 w 1135"/>
                <a:gd name="T75" fmla="*/ 1755 h 2470"/>
                <a:gd name="T76" fmla="*/ 130 w 1135"/>
                <a:gd name="T77" fmla="*/ 2063 h 2470"/>
                <a:gd name="T78" fmla="*/ 211 w 1135"/>
                <a:gd name="T79" fmla="*/ 2434 h 2470"/>
                <a:gd name="T80" fmla="*/ 130 w 1135"/>
                <a:gd name="T81" fmla="*/ 2467 h 2470"/>
                <a:gd name="T82" fmla="*/ 46 w 1135"/>
                <a:gd name="T83" fmla="*/ 2463 h 2470"/>
                <a:gd name="T84" fmla="*/ 14 w 1135"/>
                <a:gd name="T85" fmla="*/ 2455 h 2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5" h="2470">
                  <a:moveTo>
                    <a:pt x="14" y="2455"/>
                  </a:moveTo>
                  <a:lnTo>
                    <a:pt x="10" y="2396"/>
                  </a:lnTo>
                  <a:lnTo>
                    <a:pt x="12" y="2274"/>
                  </a:lnTo>
                  <a:lnTo>
                    <a:pt x="14" y="2151"/>
                  </a:lnTo>
                  <a:lnTo>
                    <a:pt x="12" y="2082"/>
                  </a:lnTo>
                  <a:lnTo>
                    <a:pt x="6" y="2031"/>
                  </a:lnTo>
                  <a:lnTo>
                    <a:pt x="4" y="1949"/>
                  </a:lnTo>
                  <a:lnTo>
                    <a:pt x="0" y="1868"/>
                  </a:lnTo>
                  <a:lnTo>
                    <a:pt x="2" y="1820"/>
                  </a:lnTo>
                  <a:lnTo>
                    <a:pt x="4" y="1746"/>
                  </a:lnTo>
                  <a:lnTo>
                    <a:pt x="14" y="1613"/>
                  </a:lnTo>
                  <a:lnTo>
                    <a:pt x="23" y="1480"/>
                  </a:lnTo>
                  <a:lnTo>
                    <a:pt x="31" y="1406"/>
                  </a:lnTo>
                  <a:lnTo>
                    <a:pt x="54" y="1335"/>
                  </a:lnTo>
                  <a:lnTo>
                    <a:pt x="99" y="1214"/>
                  </a:lnTo>
                  <a:lnTo>
                    <a:pt x="145" y="1092"/>
                  </a:lnTo>
                  <a:lnTo>
                    <a:pt x="169" y="1025"/>
                  </a:lnTo>
                  <a:lnTo>
                    <a:pt x="198" y="968"/>
                  </a:lnTo>
                  <a:lnTo>
                    <a:pt x="253" y="866"/>
                  </a:lnTo>
                  <a:lnTo>
                    <a:pt x="308" y="769"/>
                  </a:lnTo>
                  <a:lnTo>
                    <a:pt x="333" y="727"/>
                  </a:lnTo>
                  <a:lnTo>
                    <a:pt x="346" y="702"/>
                  </a:lnTo>
                  <a:lnTo>
                    <a:pt x="379" y="651"/>
                  </a:lnTo>
                  <a:lnTo>
                    <a:pt x="409" y="597"/>
                  </a:lnTo>
                  <a:lnTo>
                    <a:pt x="426" y="569"/>
                  </a:lnTo>
                  <a:lnTo>
                    <a:pt x="453" y="535"/>
                  </a:lnTo>
                  <a:lnTo>
                    <a:pt x="510" y="470"/>
                  </a:lnTo>
                  <a:lnTo>
                    <a:pt x="567" y="407"/>
                  </a:lnTo>
                  <a:lnTo>
                    <a:pt x="593" y="381"/>
                  </a:lnTo>
                  <a:lnTo>
                    <a:pt x="609" y="369"/>
                  </a:lnTo>
                  <a:lnTo>
                    <a:pt x="643" y="350"/>
                  </a:lnTo>
                  <a:lnTo>
                    <a:pt x="677" y="327"/>
                  </a:lnTo>
                  <a:lnTo>
                    <a:pt x="696" y="314"/>
                  </a:lnTo>
                  <a:lnTo>
                    <a:pt x="706" y="305"/>
                  </a:lnTo>
                  <a:lnTo>
                    <a:pt x="736" y="280"/>
                  </a:lnTo>
                  <a:lnTo>
                    <a:pt x="782" y="230"/>
                  </a:lnTo>
                  <a:lnTo>
                    <a:pt x="852" y="149"/>
                  </a:lnTo>
                  <a:lnTo>
                    <a:pt x="917" y="67"/>
                  </a:lnTo>
                  <a:lnTo>
                    <a:pt x="951" y="23"/>
                  </a:lnTo>
                  <a:lnTo>
                    <a:pt x="968" y="4"/>
                  </a:lnTo>
                  <a:lnTo>
                    <a:pt x="972" y="0"/>
                  </a:lnTo>
                  <a:lnTo>
                    <a:pt x="1006" y="8"/>
                  </a:lnTo>
                  <a:lnTo>
                    <a:pt x="993" y="27"/>
                  </a:lnTo>
                  <a:lnTo>
                    <a:pt x="960" y="71"/>
                  </a:lnTo>
                  <a:lnTo>
                    <a:pt x="924" y="118"/>
                  </a:lnTo>
                  <a:lnTo>
                    <a:pt x="892" y="158"/>
                  </a:lnTo>
                  <a:lnTo>
                    <a:pt x="856" y="194"/>
                  </a:lnTo>
                  <a:lnTo>
                    <a:pt x="812" y="246"/>
                  </a:lnTo>
                  <a:lnTo>
                    <a:pt x="772" y="295"/>
                  </a:lnTo>
                  <a:lnTo>
                    <a:pt x="744" y="326"/>
                  </a:lnTo>
                  <a:lnTo>
                    <a:pt x="709" y="350"/>
                  </a:lnTo>
                  <a:lnTo>
                    <a:pt x="662" y="386"/>
                  </a:lnTo>
                  <a:lnTo>
                    <a:pt x="614" y="424"/>
                  </a:lnTo>
                  <a:lnTo>
                    <a:pt x="588" y="453"/>
                  </a:lnTo>
                  <a:lnTo>
                    <a:pt x="555" y="487"/>
                  </a:lnTo>
                  <a:lnTo>
                    <a:pt x="506" y="548"/>
                  </a:lnTo>
                  <a:lnTo>
                    <a:pt x="458" y="609"/>
                  </a:lnTo>
                  <a:lnTo>
                    <a:pt x="434" y="647"/>
                  </a:lnTo>
                  <a:lnTo>
                    <a:pt x="432" y="660"/>
                  </a:lnTo>
                  <a:lnTo>
                    <a:pt x="439" y="668"/>
                  </a:lnTo>
                  <a:lnTo>
                    <a:pt x="453" y="672"/>
                  </a:lnTo>
                  <a:lnTo>
                    <a:pt x="470" y="668"/>
                  </a:lnTo>
                  <a:lnTo>
                    <a:pt x="489" y="662"/>
                  </a:lnTo>
                  <a:lnTo>
                    <a:pt x="510" y="658"/>
                  </a:lnTo>
                  <a:lnTo>
                    <a:pt x="527" y="656"/>
                  </a:lnTo>
                  <a:lnTo>
                    <a:pt x="533" y="656"/>
                  </a:lnTo>
                  <a:lnTo>
                    <a:pt x="557" y="660"/>
                  </a:lnTo>
                  <a:lnTo>
                    <a:pt x="616" y="670"/>
                  </a:lnTo>
                  <a:lnTo>
                    <a:pt x="679" y="679"/>
                  </a:lnTo>
                  <a:lnTo>
                    <a:pt x="723" y="681"/>
                  </a:lnTo>
                  <a:lnTo>
                    <a:pt x="757" y="677"/>
                  </a:lnTo>
                  <a:lnTo>
                    <a:pt x="806" y="672"/>
                  </a:lnTo>
                  <a:lnTo>
                    <a:pt x="848" y="664"/>
                  </a:lnTo>
                  <a:lnTo>
                    <a:pt x="867" y="662"/>
                  </a:lnTo>
                  <a:lnTo>
                    <a:pt x="877" y="664"/>
                  </a:lnTo>
                  <a:lnTo>
                    <a:pt x="900" y="674"/>
                  </a:lnTo>
                  <a:lnTo>
                    <a:pt x="922" y="683"/>
                  </a:lnTo>
                  <a:lnTo>
                    <a:pt x="936" y="687"/>
                  </a:lnTo>
                  <a:lnTo>
                    <a:pt x="970" y="679"/>
                  </a:lnTo>
                  <a:lnTo>
                    <a:pt x="1038" y="666"/>
                  </a:lnTo>
                  <a:lnTo>
                    <a:pt x="1103" y="653"/>
                  </a:lnTo>
                  <a:lnTo>
                    <a:pt x="1133" y="647"/>
                  </a:lnTo>
                  <a:lnTo>
                    <a:pt x="1135" y="662"/>
                  </a:lnTo>
                  <a:lnTo>
                    <a:pt x="1103" y="670"/>
                  </a:lnTo>
                  <a:lnTo>
                    <a:pt x="1033" y="689"/>
                  </a:lnTo>
                  <a:lnTo>
                    <a:pt x="958" y="712"/>
                  </a:lnTo>
                  <a:lnTo>
                    <a:pt x="915" y="727"/>
                  </a:lnTo>
                  <a:lnTo>
                    <a:pt x="894" y="725"/>
                  </a:lnTo>
                  <a:lnTo>
                    <a:pt x="867" y="713"/>
                  </a:lnTo>
                  <a:lnTo>
                    <a:pt x="844" y="698"/>
                  </a:lnTo>
                  <a:lnTo>
                    <a:pt x="827" y="691"/>
                  </a:lnTo>
                  <a:lnTo>
                    <a:pt x="801" y="696"/>
                  </a:lnTo>
                  <a:lnTo>
                    <a:pt x="768" y="706"/>
                  </a:lnTo>
                  <a:lnTo>
                    <a:pt x="734" y="713"/>
                  </a:lnTo>
                  <a:lnTo>
                    <a:pt x="715" y="719"/>
                  </a:lnTo>
                  <a:lnTo>
                    <a:pt x="681" y="713"/>
                  </a:lnTo>
                  <a:lnTo>
                    <a:pt x="618" y="706"/>
                  </a:lnTo>
                  <a:lnTo>
                    <a:pt x="552" y="696"/>
                  </a:lnTo>
                  <a:lnTo>
                    <a:pt x="508" y="691"/>
                  </a:lnTo>
                  <a:lnTo>
                    <a:pt x="479" y="694"/>
                  </a:lnTo>
                  <a:lnTo>
                    <a:pt x="443" y="710"/>
                  </a:lnTo>
                  <a:lnTo>
                    <a:pt x="413" y="727"/>
                  </a:lnTo>
                  <a:lnTo>
                    <a:pt x="400" y="736"/>
                  </a:lnTo>
                  <a:lnTo>
                    <a:pt x="238" y="1020"/>
                  </a:lnTo>
                  <a:lnTo>
                    <a:pt x="217" y="1065"/>
                  </a:lnTo>
                  <a:lnTo>
                    <a:pt x="175" y="1168"/>
                  </a:lnTo>
                  <a:lnTo>
                    <a:pt x="130" y="1272"/>
                  </a:lnTo>
                  <a:lnTo>
                    <a:pt x="109" y="1328"/>
                  </a:lnTo>
                  <a:lnTo>
                    <a:pt x="105" y="1369"/>
                  </a:lnTo>
                  <a:lnTo>
                    <a:pt x="97" y="1447"/>
                  </a:lnTo>
                  <a:lnTo>
                    <a:pt x="92" y="1522"/>
                  </a:lnTo>
                  <a:lnTo>
                    <a:pt x="88" y="1560"/>
                  </a:lnTo>
                  <a:lnTo>
                    <a:pt x="90" y="1620"/>
                  </a:lnTo>
                  <a:lnTo>
                    <a:pt x="93" y="1755"/>
                  </a:lnTo>
                  <a:lnTo>
                    <a:pt x="97" y="1894"/>
                  </a:lnTo>
                  <a:lnTo>
                    <a:pt x="105" y="1976"/>
                  </a:lnTo>
                  <a:lnTo>
                    <a:pt x="130" y="2063"/>
                  </a:lnTo>
                  <a:lnTo>
                    <a:pt x="171" y="2217"/>
                  </a:lnTo>
                  <a:lnTo>
                    <a:pt x="206" y="2364"/>
                  </a:lnTo>
                  <a:lnTo>
                    <a:pt x="211" y="2434"/>
                  </a:lnTo>
                  <a:lnTo>
                    <a:pt x="190" y="2446"/>
                  </a:lnTo>
                  <a:lnTo>
                    <a:pt x="162" y="2457"/>
                  </a:lnTo>
                  <a:lnTo>
                    <a:pt x="130" y="2467"/>
                  </a:lnTo>
                  <a:lnTo>
                    <a:pt x="101" y="2470"/>
                  </a:lnTo>
                  <a:lnTo>
                    <a:pt x="73" y="2468"/>
                  </a:lnTo>
                  <a:lnTo>
                    <a:pt x="46" y="2463"/>
                  </a:lnTo>
                  <a:lnTo>
                    <a:pt x="21" y="2457"/>
                  </a:lnTo>
                  <a:lnTo>
                    <a:pt x="14" y="2455"/>
                  </a:lnTo>
                  <a:lnTo>
                    <a:pt x="14" y="2455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3" name="Freeform 156"/>
            <p:cNvSpPr>
              <a:spLocks/>
            </p:cNvSpPr>
            <p:nvPr/>
          </p:nvSpPr>
          <p:spPr bwMode="auto">
            <a:xfrm>
              <a:off x="4577" y="2702"/>
              <a:ext cx="71" cy="69"/>
            </a:xfrm>
            <a:custGeom>
              <a:avLst/>
              <a:gdLst>
                <a:gd name="T0" fmla="*/ 31 w 141"/>
                <a:gd name="T1" fmla="*/ 139 h 139"/>
                <a:gd name="T2" fmla="*/ 23 w 141"/>
                <a:gd name="T3" fmla="*/ 135 h 139"/>
                <a:gd name="T4" fmla="*/ 12 w 141"/>
                <a:gd name="T5" fmla="*/ 127 h 139"/>
                <a:gd name="T6" fmla="*/ 2 w 141"/>
                <a:gd name="T7" fmla="*/ 116 h 139"/>
                <a:gd name="T8" fmla="*/ 0 w 141"/>
                <a:gd name="T9" fmla="*/ 104 h 139"/>
                <a:gd name="T10" fmla="*/ 2 w 141"/>
                <a:gd name="T11" fmla="*/ 87 h 139"/>
                <a:gd name="T12" fmla="*/ 12 w 141"/>
                <a:gd name="T13" fmla="*/ 70 h 139"/>
                <a:gd name="T14" fmla="*/ 23 w 141"/>
                <a:gd name="T15" fmla="*/ 55 h 139"/>
                <a:gd name="T16" fmla="*/ 35 w 141"/>
                <a:gd name="T17" fmla="*/ 45 h 139"/>
                <a:gd name="T18" fmla="*/ 48 w 141"/>
                <a:gd name="T19" fmla="*/ 38 h 139"/>
                <a:gd name="T20" fmla="*/ 65 w 141"/>
                <a:gd name="T21" fmla="*/ 30 h 139"/>
                <a:gd name="T22" fmla="*/ 78 w 141"/>
                <a:gd name="T23" fmla="*/ 23 h 139"/>
                <a:gd name="T24" fmla="*/ 86 w 141"/>
                <a:gd name="T25" fmla="*/ 19 h 139"/>
                <a:gd name="T26" fmla="*/ 90 w 141"/>
                <a:gd name="T27" fmla="*/ 13 h 139"/>
                <a:gd name="T28" fmla="*/ 97 w 141"/>
                <a:gd name="T29" fmla="*/ 7 h 139"/>
                <a:gd name="T30" fmla="*/ 105 w 141"/>
                <a:gd name="T31" fmla="*/ 2 h 139"/>
                <a:gd name="T32" fmla="*/ 109 w 141"/>
                <a:gd name="T33" fmla="*/ 0 h 139"/>
                <a:gd name="T34" fmla="*/ 115 w 141"/>
                <a:gd name="T35" fmla="*/ 5 h 139"/>
                <a:gd name="T36" fmla="*/ 126 w 141"/>
                <a:gd name="T37" fmla="*/ 23 h 139"/>
                <a:gd name="T38" fmla="*/ 135 w 141"/>
                <a:gd name="T39" fmla="*/ 42 h 139"/>
                <a:gd name="T40" fmla="*/ 141 w 141"/>
                <a:gd name="T41" fmla="*/ 64 h 139"/>
                <a:gd name="T42" fmla="*/ 137 w 141"/>
                <a:gd name="T43" fmla="*/ 81 h 139"/>
                <a:gd name="T44" fmla="*/ 132 w 141"/>
                <a:gd name="T45" fmla="*/ 100 h 139"/>
                <a:gd name="T46" fmla="*/ 120 w 141"/>
                <a:gd name="T47" fmla="*/ 118 h 139"/>
                <a:gd name="T48" fmla="*/ 107 w 141"/>
                <a:gd name="T49" fmla="*/ 131 h 139"/>
                <a:gd name="T50" fmla="*/ 84 w 141"/>
                <a:gd name="T51" fmla="*/ 137 h 139"/>
                <a:gd name="T52" fmla="*/ 58 w 141"/>
                <a:gd name="T53" fmla="*/ 139 h 139"/>
                <a:gd name="T54" fmla="*/ 39 w 141"/>
                <a:gd name="T55" fmla="*/ 139 h 139"/>
                <a:gd name="T56" fmla="*/ 31 w 141"/>
                <a:gd name="T57" fmla="*/ 139 h 139"/>
                <a:gd name="T58" fmla="*/ 31 w 141"/>
                <a:gd name="T5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1" h="139">
                  <a:moveTo>
                    <a:pt x="31" y="139"/>
                  </a:moveTo>
                  <a:lnTo>
                    <a:pt x="23" y="135"/>
                  </a:lnTo>
                  <a:lnTo>
                    <a:pt x="12" y="127"/>
                  </a:lnTo>
                  <a:lnTo>
                    <a:pt x="2" y="116"/>
                  </a:lnTo>
                  <a:lnTo>
                    <a:pt x="0" y="104"/>
                  </a:lnTo>
                  <a:lnTo>
                    <a:pt x="2" y="87"/>
                  </a:lnTo>
                  <a:lnTo>
                    <a:pt x="12" y="70"/>
                  </a:lnTo>
                  <a:lnTo>
                    <a:pt x="23" y="55"/>
                  </a:lnTo>
                  <a:lnTo>
                    <a:pt x="35" y="45"/>
                  </a:lnTo>
                  <a:lnTo>
                    <a:pt x="48" y="38"/>
                  </a:lnTo>
                  <a:lnTo>
                    <a:pt x="65" y="30"/>
                  </a:lnTo>
                  <a:lnTo>
                    <a:pt x="78" y="23"/>
                  </a:lnTo>
                  <a:lnTo>
                    <a:pt x="86" y="19"/>
                  </a:lnTo>
                  <a:lnTo>
                    <a:pt x="90" y="13"/>
                  </a:lnTo>
                  <a:lnTo>
                    <a:pt x="97" y="7"/>
                  </a:lnTo>
                  <a:lnTo>
                    <a:pt x="105" y="2"/>
                  </a:lnTo>
                  <a:lnTo>
                    <a:pt x="109" y="0"/>
                  </a:lnTo>
                  <a:lnTo>
                    <a:pt x="115" y="5"/>
                  </a:lnTo>
                  <a:lnTo>
                    <a:pt x="126" y="23"/>
                  </a:lnTo>
                  <a:lnTo>
                    <a:pt x="135" y="42"/>
                  </a:lnTo>
                  <a:lnTo>
                    <a:pt x="141" y="64"/>
                  </a:lnTo>
                  <a:lnTo>
                    <a:pt x="137" y="81"/>
                  </a:lnTo>
                  <a:lnTo>
                    <a:pt x="132" y="100"/>
                  </a:lnTo>
                  <a:lnTo>
                    <a:pt x="120" y="118"/>
                  </a:lnTo>
                  <a:lnTo>
                    <a:pt x="107" y="131"/>
                  </a:lnTo>
                  <a:lnTo>
                    <a:pt x="84" y="137"/>
                  </a:lnTo>
                  <a:lnTo>
                    <a:pt x="58" y="139"/>
                  </a:lnTo>
                  <a:lnTo>
                    <a:pt x="39" y="139"/>
                  </a:lnTo>
                  <a:lnTo>
                    <a:pt x="31" y="139"/>
                  </a:lnTo>
                  <a:lnTo>
                    <a:pt x="31" y="139"/>
                  </a:lnTo>
                  <a:close/>
                </a:path>
              </a:pathLst>
            </a:cu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4" name="Freeform 157"/>
            <p:cNvSpPr>
              <a:spLocks/>
            </p:cNvSpPr>
            <p:nvPr/>
          </p:nvSpPr>
          <p:spPr bwMode="auto">
            <a:xfrm>
              <a:off x="5077" y="2623"/>
              <a:ext cx="75" cy="92"/>
            </a:xfrm>
            <a:custGeom>
              <a:avLst/>
              <a:gdLst>
                <a:gd name="T0" fmla="*/ 14 w 151"/>
                <a:gd name="T1" fmla="*/ 2 h 184"/>
                <a:gd name="T2" fmla="*/ 14 w 151"/>
                <a:gd name="T3" fmla="*/ 11 h 184"/>
                <a:gd name="T4" fmla="*/ 10 w 151"/>
                <a:gd name="T5" fmla="*/ 34 h 184"/>
                <a:gd name="T6" fmla="*/ 6 w 151"/>
                <a:gd name="T7" fmla="*/ 59 h 184"/>
                <a:gd name="T8" fmla="*/ 4 w 151"/>
                <a:gd name="T9" fmla="*/ 80 h 184"/>
                <a:gd name="T10" fmla="*/ 0 w 151"/>
                <a:gd name="T11" fmla="*/ 95 h 184"/>
                <a:gd name="T12" fmla="*/ 4 w 151"/>
                <a:gd name="T13" fmla="*/ 112 h 184"/>
                <a:gd name="T14" fmla="*/ 10 w 151"/>
                <a:gd name="T15" fmla="*/ 127 h 184"/>
                <a:gd name="T16" fmla="*/ 23 w 151"/>
                <a:gd name="T17" fmla="*/ 141 h 184"/>
                <a:gd name="T18" fmla="*/ 50 w 151"/>
                <a:gd name="T19" fmla="*/ 154 h 184"/>
                <a:gd name="T20" fmla="*/ 88 w 151"/>
                <a:gd name="T21" fmla="*/ 169 h 184"/>
                <a:gd name="T22" fmla="*/ 120 w 151"/>
                <a:gd name="T23" fmla="*/ 181 h 184"/>
                <a:gd name="T24" fmla="*/ 135 w 151"/>
                <a:gd name="T25" fmla="*/ 184 h 184"/>
                <a:gd name="T26" fmla="*/ 137 w 151"/>
                <a:gd name="T27" fmla="*/ 179 h 184"/>
                <a:gd name="T28" fmla="*/ 143 w 151"/>
                <a:gd name="T29" fmla="*/ 165 h 184"/>
                <a:gd name="T30" fmla="*/ 147 w 151"/>
                <a:gd name="T31" fmla="*/ 148 h 184"/>
                <a:gd name="T32" fmla="*/ 151 w 151"/>
                <a:gd name="T33" fmla="*/ 133 h 184"/>
                <a:gd name="T34" fmla="*/ 147 w 151"/>
                <a:gd name="T35" fmla="*/ 110 h 184"/>
                <a:gd name="T36" fmla="*/ 137 w 151"/>
                <a:gd name="T37" fmla="*/ 82 h 184"/>
                <a:gd name="T38" fmla="*/ 126 w 151"/>
                <a:gd name="T39" fmla="*/ 53 h 184"/>
                <a:gd name="T40" fmla="*/ 107 w 151"/>
                <a:gd name="T41" fmla="*/ 32 h 184"/>
                <a:gd name="T42" fmla="*/ 86 w 151"/>
                <a:gd name="T43" fmla="*/ 21 h 184"/>
                <a:gd name="T44" fmla="*/ 65 w 151"/>
                <a:gd name="T45" fmla="*/ 11 h 184"/>
                <a:gd name="T46" fmla="*/ 46 w 151"/>
                <a:gd name="T47" fmla="*/ 6 h 184"/>
                <a:gd name="T48" fmla="*/ 37 w 151"/>
                <a:gd name="T49" fmla="*/ 2 h 184"/>
                <a:gd name="T50" fmla="*/ 27 w 151"/>
                <a:gd name="T51" fmla="*/ 0 h 184"/>
                <a:gd name="T52" fmla="*/ 21 w 151"/>
                <a:gd name="T53" fmla="*/ 0 h 184"/>
                <a:gd name="T54" fmla="*/ 16 w 151"/>
                <a:gd name="T55" fmla="*/ 0 h 184"/>
                <a:gd name="T56" fmla="*/ 14 w 151"/>
                <a:gd name="T57" fmla="*/ 2 h 184"/>
                <a:gd name="T58" fmla="*/ 14 w 151"/>
                <a:gd name="T59" fmla="*/ 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1" h="184">
                  <a:moveTo>
                    <a:pt x="14" y="2"/>
                  </a:moveTo>
                  <a:lnTo>
                    <a:pt x="14" y="11"/>
                  </a:lnTo>
                  <a:lnTo>
                    <a:pt x="10" y="34"/>
                  </a:lnTo>
                  <a:lnTo>
                    <a:pt x="6" y="59"/>
                  </a:lnTo>
                  <a:lnTo>
                    <a:pt x="4" y="80"/>
                  </a:lnTo>
                  <a:lnTo>
                    <a:pt x="0" y="95"/>
                  </a:lnTo>
                  <a:lnTo>
                    <a:pt x="4" y="112"/>
                  </a:lnTo>
                  <a:lnTo>
                    <a:pt x="10" y="127"/>
                  </a:lnTo>
                  <a:lnTo>
                    <a:pt x="23" y="141"/>
                  </a:lnTo>
                  <a:lnTo>
                    <a:pt x="50" y="154"/>
                  </a:lnTo>
                  <a:lnTo>
                    <a:pt x="88" y="169"/>
                  </a:lnTo>
                  <a:lnTo>
                    <a:pt x="120" y="181"/>
                  </a:lnTo>
                  <a:lnTo>
                    <a:pt x="135" y="184"/>
                  </a:lnTo>
                  <a:lnTo>
                    <a:pt x="137" y="179"/>
                  </a:lnTo>
                  <a:lnTo>
                    <a:pt x="143" y="165"/>
                  </a:lnTo>
                  <a:lnTo>
                    <a:pt x="147" y="148"/>
                  </a:lnTo>
                  <a:lnTo>
                    <a:pt x="151" y="133"/>
                  </a:lnTo>
                  <a:lnTo>
                    <a:pt x="147" y="110"/>
                  </a:lnTo>
                  <a:lnTo>
                    <a:pt x="137" y="82"/>
                  </a:lnTo>
                  <a:lnTo>
                    <a:pt x="126" y="53"/>
                  </a:lnTo>
                  <a:lnTo>
                    <a:pt x="107" y="32"/>
                  </a:lnTo>
                  <a:lnTo>
                    <a:pt x="86" y="21"/>
                  </a:lnTo>
                  <a:lnTo>
                    <a:pt x="65" y="11"/>
                  </a:lnTo>
                  <a:lnTo>
                    <a:pt x="46" y="6"/>
                  </a:lnTo>
                  <a:lnTo>
                    <a:pt x="37" y="2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5" name="Freeform 158"/>
            <p:cNvSpPr>
              <a:spLocks/>
            </p:cNvSpPr>
            <p:nvPr/>
          </p:nvSpPr>
          <p:spPr bwMode="auto">
            <a:xfrm>
              <a:off x="5012" y="3191"/>
              <a:ext cx="113" cy="65"/>
            </a:xfrm>
            <a:custGeom>
              <a:avLst/>
              <a:gdLst>
                <a:gd name="T0" fmla="*/ 0 w 227"/>
                <a:gd name="T1" fmla="*/ 59 h 129"/>
                <a:gd name="T2" fmla="*/ 8 w 227"/>
                <a:gd name="T3" fmla="*/ 46 h 129"/>
                <a:gd name="T4" fmla="*/ 23 w 227"/>
                <a:gd name="T5" fmla="*/ 28 h 129"/>
                <a:gd name="T6" fmla="*/ 44 w 227"/>
                <a:gd name="T7" fmla="*/ 11 h 129"/>
                <a:gd name="T8" fmla="*/ 69 w 227"/>
                <a:gd name="T9" fmla="*/ 2 h 129"/>
                <a:gd name="T10" fmla="*/ 92 w 227"/>
                <a:gd name="T11" fmla="*/ 0 h 129"/>
                <a:gd name="T12" fmla="*/ 114 w 227"/>
                <a:gd name="T13" fmla="*/ 0 h 129"/>
                <a:gd name="T14" fmla="*/ 133 w 227"/>
                <a:gd name="T15" fmla="*/ 4 h 129"/>
                <a:gd name="T16" fmla="*/ 147 w 227"/>
                <a:gd name="T17" fmla="*/ 11 h 129"/>
                <a:gd name="T18" fmla="*/ 156 w 227"/>
                <a:gd name="T19" fmla="*/ 17 h 129"/>
                <a:gd name="T20" fmla="*/ 171 w 227"/>
                <a:gd name="T21" fmla="*/ 21 h 129"/>
                <a:gd name="T22" fmla="*/ 187 w 227"/>
                <a:gd name="T23" fmla="*/ 27 h 129"/>
                <a:gd name="T24" fmla="*/ 198 w 227"/>
                <a:gd name="T25" fmla="*/ 27 h 129"/>
                <a:gd name="T26" fmla="*/ 206 w 227"/>
                <a:gd name="T27" fmla="*/ 27 h 129"/>
                <a:gd name="T28" fmla="*/ 215 w 227"/>
                <a:gd name="T29" fmla="*/ 27 h 129"/>
                <a:gd name="T30" fmla="*/ 223 w 227"/>
                <a:gd name="T31" fmla="*/ 27 h 129"/>
                <a:gd name="T32" fmla="*/ 227 w 227"/>
                <a:gd name="T33" fmla="*/ 27 h 129"/>
                <a:gd name="T34" fmla="*/ 221 w 227"/>
                <a:gd name="T35" fmla="*/ 40 h 129"/>
                <a:gd name="T36" fmla="*/ 206 w 227"/>
                <a:gd name="T37" fmla="*/ 68 h 129"/>
                <a:gd name="T38" fmla="*/ 181 w 227"/>
                <a:gd name="T39" fmla="*/ 99 h 129"/>
                <a:gd name="T40" fmla="*/ 149 w 227"/>
                <a:gd name="T41" fmla="*/ 120 h 129"/>
                <a:gd name="T42" fmla="*/ 114 w 227"/>
                <a:gd name="T43" fmla="*/ 125 h 129"/>
                <a:gd name="T44" fmla="*/ 90 w 227"/>
                <a:gd name="T45" fmla="*/ 129 h 129"/>
                <a:gd name="T46" fmla="*/ 71 w 227"/>
                <a:gd name="T47" fmla="*/ 127 h 129"/>
                <a:gd name="T48" fmla="*/ 55 w 227"/>
                <a:gd name="T49" fmla="*/ 124 h 129"/>
                <a:gd name="T50" fmla="*/ 36 w 227"/>
                <a:gd name="T51" fmla="*/ 108 h 129"/>
                <a:gd name="T52" fmla="*/ 19 w 227"/>
                <a:gd name="T53" fmla="*/ 87 h 129"/>
                <a:gd name="T54" fmla="*/ 6 w 227"/>
                <a:gd name="T55" fmla="*/ 68 h 129"/>
                <a:gd name="T56" fmla="*/ 0 w 227"/>
                <a:gd name="T57" fmla="*/ 59 h 129"/>
                <a:gd name="T58" fmla="*/ 0 w 227"/>
                <a:gd name="T59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7" h="129">
                  <a:moveTo>
                    <a:pt x="0" y="59"/>
                  </a:moveTo>
                  <a:lnTo>
                    <a:pt x="8" y="46"/>
                  </a:lnTo>
                  <a:lnTo>
                    <a:pt x="23" y="28"/>
                  </a:lnTo>
                  <a:lnTo>
                    <a:pt x="44" y="11"/>
                  </a:lnTo>
                  <a:lnTo>
                    <a:pt x="69" y="2"/>
                  </a:lnTo>
                  <a:lnTo>
                    <a:pt x="92" y="0"/>
                  </a:lnTo>
                  <a:lnTo>
                    <a:pt x="114" y="0"/>
                  </a:lnTo>
                  <a:lnTo>
                    <a:pt x="133" y="4"/>
                  </a:lnTo>
                  <a:lnTo>
                    <a:pt x="147" y="11"/>
                  </a:lnTo>
                  <a:lnTo>
                    <a:pt x="156" y="17"/>
                  </a:lnTo>
                  <a:lnTo>
                    <a:pt x="171" y="21"/>
                  </a:lnTo>
                  <a:lnTo>
                    <a:pt x="187" y="27"/>
                  </a:lnTo>
                  <a:lnTo>
                    <a:pt x="198" y="27"/>
                  </a:lnTo>
                  <a:lnTo>
                    <a:pt x="206" y="27"/>
                  </a:lnTo>
                  <a:lnTo>
                    <a:pt x="215" y="27"/>
                  </a:lnTo>
                  <a:lnTo>
                    <a:pt x="223" y="27"/>
                  </a:lnTo>
                  <a:lnTo>
                    <a:pt x="227" y="27"/>
                  </a:lnTo>
                  <a:lnTo>
                    <a:pt x="221" y="40"/>
                  </a:lnTo>
                  <a:lnTo>
                    <a:pt x="206" y="68"/>
                  </a:lnTo>
                  <a:lnTo>
                    <a:pt x="181" y="99"/>
                  </a:lnTo>
                  <a:lnTo>
                    <a:pt x="149" y="120"/>
                  </a:lnTo>
                  <a:lnTo>
                    <a:pt x="114" y="125"/>
                  </a:lnTo>
                  <a:lnTo>
                    <a:pt x="90" y="129"/>
                  </a:lnTo>
                  <a:lnTo>
                    <a:pt x="71" y="127"/>
                  </a:lnTo>
                  <a:lnTo>
                    <a:pt x="55" y="124"/>
                  </a:lnTo>
                  <a:lnTo>
                    <a:pt x="36" y="108"/>
                  </a:lnTo>
                  <a:lnTo>
                    <a:pt x="19" y="87"/>
                  </a:lnTo>
                  <a:lnTo>
                    <a:pt x="6" y="68"/>
                  </a:lnTo>
                  <a:lnTo>
                    <a:pt x="0" y="59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6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6" name="Freeform 159"/>
            <p:cNvSpPr>
              <a:spLocks/>
            </p:cNvSpPr>
            <p:nvPr/>
          </p:nvSpPr>
          <p:spPr bwMode="auto">
            <a:xfrm>
              <a:off x="4885" y="2991"/>
              <a:ext cx="110" cy="65"/>
            </a:xfrm>
            <a:custGeom>
              <a:avLst/>
              <a:gdLst>
                <a:gd name="T0" fmla="*/ 0 w 221"/>
                <a:gd name="T1" fmla="*/ 72 h 131"/>
                <a:gd name="T2" fmla="*/ 8 w 221"/>
                <a:gd name="T3" fmla="*/ 59 h 131"/>
                <a:gd name="T4" fmla="*/ 23 w 221"/>
                <a:gd name="T5" fmla="*/ 38 h 131"/>
                <a:gd name="T6" fmla="*/ 48 w 221"/>
                <a:gd name="T7" fmla="*/ 15 h 131"/>
                <a:gd name="T8" fmla="*/ 82 w 221"/>
                <a:gd name="T9" fmla="*/ 2 h 131"/>
                <a:gd name="T10" fmla="*/ 116 w 221"/>
                <a:gd name="T11" fmla="*/ 0 h 131"/>
                <a:gd name="T12" fmla="*/ 139 w 221"/>
                <a:gd name="T13" fmla="*/ 4 h 131"/>
                <a:gd name="T14" fmla="*/ 154 w 221"/>
                <a:gd name="T15" fmla="*/ 9 h 131"/>
                <a:gd name="T16" fmla="*/ 162 w 221"/>
                <a:gd name="T17" fmla="*/ 13 h 131"/>
                <a:gd name="T18" fmla="*/ 173 w 221"/>
                <a:gd name="T19" fmla="*/ 23 h 131"/>
                <a:gd name="T20" fmla="*/ 192 w 221"/>
                <a:gd name="T21" fmla="*/ 40 h 131"/>
                <a:gd name="T22" fmla="*/ 211 w 221"/>
                <a:gd name="T23" fmla="*/ 57 h 131"/>
                <a:gd name="T24" fmla="*/ 221 w 221"/>
                <a:gd name="T25" fmla="*/ 64 h 131"/>
                <a:gd name="T26" fmla="*/ 211 w 221"/>
                <a:gd name="T27" fmla="*/ 72 h 131"/>
                <a:gd name="T28" fmla="*/ 191 w 221"/>
                <a:gd name="T29" fmla="*/ 95 h 131"/>
                <a:gd name="T30" fmla="*/ 160 w 221"/>
                <a:gd name="T31" fmla="*/ 116 h 131"/>
                <a:gd name="T32" fmla="*/ 128 w 221"/>
                <a:gd name="T33" fmla="*/ 129 h 131"/>
                <a:gd name="T34" fmla="*/ 99 w 221"/>
                <a:gd name="T35" fmla="*/ 131 h 131"/>
                <a:gd name="T36" fmla="*/ 77 w 221"/>
                <a:gd name="T37" fmla="*/ 127 h 131"/>
                <a:gd name="T38" fmla="*/ 59 w 221"/>
                <a:gd name="T39" fmla="*/ 121 h 131"/>
                <a:gd name="T40" fmla="*/ 48 w 221"/>
                <a:gd name="T41" fmla="*/ 116 h 131"/>
                <a:gd name="T42" fmla="*/ 33 w 221"/>
                <a:gd name="T43" fmla="*/ 106 h 131"/>
                <a:gd name="T44" fmla="*/ 18 w 221"/>
                <a:gd name="T45" fmla="*/ 91 h 131"/>
                <a:gd name="T46" fmla="*/ 6 w 221"/>
                <a:gd name="T47" fmla="*/ 78 h 131"/>
                <a:gd name="T48" fmla="*/ 0 w 221"/>
                <a:gd name="T49" fmla="*/ 72 h 131"/>
                <a:gd name="T50" fmla="*/ 0 w 221"/>
                <a:gd name="T51" fmla="*/ 7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1" h="131">
                  <a:moveTo>
                    <a:pt x="0" y="72"/>
                  </a:moveTo>
                  <a:lnTo>
                    <a:pt x="8" y="59"/>
                  </a:lnTo>
                  <a:lnTo>
                    <a:pt x="23" y="38"/>
                  </a:lnTo>
                  <a:lnTo>
                    <a:pt x="48" y="15"/>
                  </a:lnTo>
                  <a:lnTo>
                    <a:pt x="82" y="2"/>
                  </a:lnTo>
                  <a:lnTo>
                    <a:pt x="116" y="0"/>
                  </a:lnTo>
                  <a:lnTo>
                    <a:pt x="139" y="4"/>
                  </a:lnTo>
                  <a:lnTo>
                    <a:pt x="154" y="9"/>
                  </a:lnTo>
                  <a:lnTo>
                    <a:pt x="162" y="13"/>
                  </a:lnTo>
                  <a:lnTo>
                    <a:pt x="173" y="23"/>
                  </a:lnTo>
                  <a:lnTo>
                    <a:pt x="192" y="40"/>
                  </a:lnTo>
                  <a:lnTo>
                    <a:pt x="211" y="57"/>
                  </a:lnTo>
                  <a:lnTo>
                    <a:pt x="221" y="64"/>
                  </a:lnTo>
                  <a:lnTo>
                    <a:pt x="211" y="72"/>
                  </a:lnTo>
                  <a:lnTo>
                    <a:pt x="191" y="95"/>
                  </a:lnTo>
                  <a:lnTo>
                    <a:pt x="160" y="116"/>
                  </a:lnTo>
                  <a:lnTo>
                    <a:pt x="128" y="129"/>
                  </a:lnTo>
                  <a:lnTo>
                    <a:pt x="99" y="131"/>
                  </a:lnTo>
                  <a:lnTo>
                    <a:pt x="77" y="127"/>
                  </a:lnTo>
                  <a:lnTo>
                    <a:pt x="59" y="121"/>
                  </a:lnTo>
                  <a:lnTo>
                    <a:pt x="48" y="116"/>
                  </a:lnTo>
                  <a:lnTo>
                    <a:pt x="33" y="106"/>
                  </a:lnTo>
                  <a:lnTo>
                    <a:pt x="18" y="91"/>
                  </a:lnTo>
                  <a:lnTo>
                    <a:pt x="6" y="78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7" name="Freeform 160"/>
            <p:cNvSpPr>
              <a:spLocks/>
            </p:cNvSpPr>
            <p:nvPr/>
          </p:nvSpPr>
          <p:spPr bwMode="auto">
            <a:xfrm>
              <a:off x="4356" y="2541"/>
              <a:ext cx="74" cy="78"/>
            </a:xfrm>
            <a:custGeom>
              <a:avLst/>
              <a:gdLst>
                <a:gd name="T0" fmla="*/ 15 w 148"/>
                <a:gd name="T1" fmla="*/ 151 h 156"/>
                <a:gd name="T2" fmla="*/ 9 w 148"/>
                <a:gd name="T3" fmla="*/ 143 h 156"/>
                <a:gd name="T4" fmla="*/ 1 w 148"/>
                <a:gd name="T5" fmla="*/ 132 h 156"/>
                <a:gd name="T6" fmla="*/ 0 w 148"/>
                <a:gd name="T7" fmla="*/ 114 h 156"/>
                <a:gd name="T8" fmla="*/ 1 w 148"/>
                <a:gd name="T9" fmla="*/ 99 h 156"/>
                <a:gd name="T10" fmla="*/ 5 w 148"/>
                <a:gd name="T11" fmla="*/ 80 h 156"/>
                <a:gd name="T12" fmla="*/ 17 w 148"/>
                <a:gd name="T13" fmla="*/ 61 h 156"/>
                <a:gd name="T14" fmla="*/ 32 w 148"/>
                <a:gd name="T15" fmla="*/ 44 h 156"/>
                <a:gd name="T16" fmla="*/ 51 w 148"/>
                <a:gd name="T17" fmla="*/ 31 h 156"/>
                <a:gd name="T18" fmla="*/ 77 w 148"/>
                <a:gd name="T19" fmla="*/ 17 h 156"/>
                <a:gd name="T20" fmla="*/ 110 w 148"/>
                <a:gd name="T21" fmla="*/ 8 h 156"/>
                <a:gd name="T22" fmla="*/ 136 w 148"/>
                <a:gd name="T23" fmla="*/ 0 h 156"/>
                <a:gd name="T24" fmla="*/ 148 w 148"/>
                <a:gd name="T25" fmla="*/ 0 h 156"/>
                <a:gd name="T26" fmla="*/ 146 w 148"/>
                <a:gd name="T27" fmla="*/ 14 h 156"/>
                <a:gd name="T28" fmla="*/ 140 w 148"/>
                <a:gd name="T29" fmla="*/ 48 h 156"/>
                <a:gd name="T30" fmla="*/ 131 w 148"/>
                <a:gd name="T31" fmla="*/ 84 h 156"/>
                <a:gd name="T32" fmla="*/ 115 w 148"/>
                <a:gd name="T33" fmla="*/ 111 h 156"/>
                <a:gd name="T34" fmla="*/ 102 w 148"/>
                <a:gd name="T35" fmla="*/ 124 h 156"/>
                <a:gd name="T36" fmla="*/ 93 w 148"/>
                <a:gd name="T37" fmla="*/ 137 h 156"/>
                <a:gd name="T38" fmla="*/ 77 w 148"/>
                <a:gd name="T39" fmla="*/ 147 h 156"/>
                <a:gd name="T40" fmla="*/ 51 w 148"/>
                <a:gd name="T41" fmla="*/ 154 h 156"/>
                <a:gd name="T42" fmla="*/ 22 w 148"/>
                <a:gd name="T43" fmla="*/ 156 h 156"/>
                <a:gd name="T44" fmla="*/ 13 w 148"/>
                <a:gd name="T45" fmla="*/ 156 h 156"/>
                <a:gd name="T46" fmla="*/ 13 w 148"/>
                <a:gd name="T47" fmla="*/ 152 h 156"/>
                <a:gd name="T48" fmla="*/ 15 w 148"/>
                <a:gd name="T49" fmla="*/ 151 h 156"/>
                <a:gd name="T50" fmla="*/ 15 w 148"/>
                <a:gd name="T51" fmla="*/ 15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8" h="156">
                  <a:moveTo>
                    <a:pt x="15" y="151"/>
                  </a:moveTo>
                  <a:lnTo>
                    <a:pt x="9" y="143"/>
                  </a:lnTo>
                  <a:lnTo>
                    <a:pt x="1" y="132"/>
                  </a:lnTo>
                  <a:lnTo>
                    <a:pt x="0" y="114"/>
                  </a:lnTo>
                  <a:lnTo>
                    <a:pt x="1" y="99"/>
                  </a:lnTo>
                  <a:lnTo>
                    <a:pt x="5" y="80"/>
                  </a:lnTo>
                  <a:lnTo>
                    <a:pt x="17" y="61"/>
                  </a:lnTo>
                  <a:lnTo>
                    <a:pt x="32" y="44"/>
                  </a:lnTo>
                  <a:lnTo>
                    <a:pt x="51" y="31"/>
                  </a:lnTo>
                  <a:lnTo>
                    <a:pt x="77" y="17"/>
                  </a:lnTo>
                  <a:lnTo>
                    <a:pt x="110" y="8"/>
                  </a:lnTo>
                  <a:lnTo>
                    <a:pt x="136" y="0"/>
                  </a:lnTo>
                  <a:lnTo>
                    <a:pt x="148" y="0"/>
                  </a:lnTo>
                  <a:lnTo>
                    <a:pt x="146" y="14"/>
                  </a:lnTo>
                  <a:lnTo>
                    <a:pt x="140" y="48"/>
                  </a:lnTo>
                  <a:lnTo>
                    <a:pt x="131" y="84"/>
                  </a:lnTo>
                  <a:lnTo>
                    <a:pt x="115" y="111"/>
                  </a:lnTo>
                  <a:lnTo>
                    <a:pt x="102" y="124"/>
                  </a:lnTo>
                  <a:lnTo>
                    <a:pt x="93" y="137"/>
                  </a:lnTo>
                  <a:lnTo>
                    <a:pt x="77" y="147"/>
                  </a:lnTo>
                  <a:lnTo>
                    <a:pt x="51" y="154"/>
                  </a:lnTo>
                  <a:lnTo>
                    <a:pt x="22" y="156"/>
                  </a:lnTo>
                  <a:lnTo>
                    <a:pt x="13" y="156"/>
                  </a:lnTo>
                  <a:lnTo>
                    <a:pt x="13" y="152"/>
                  </a:lnTo>
                  <a:lnTo>
                    <a:pt x="15" y="151"/>
                  </a:lnTo>
                  <a:lnTo>
                    <a:pt x="15" y="151"/>
                  </a:lnTo>
                  <a:close/>
                </a:path>
              </a:pathLst>
            </a:custGeom>
            <a:solidFill>
              <a:srgbClr val="96C2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8" name="Freeform 161"/>
            <p:cNvSpPr>
              <a:spLocks/>
            </p:cNvSpPr>
            <p:nvPr/>
          </p:nvSpPr>
          <p:spPr bwMode="auto">
            <a:xfrm>
              <a:off x="4938" y="2688"/>
              <a:ext cx="85" cy="59"/>
            </a:xfrm>
            <a:custGeom>
              <a:avLst/>
              <a:gdLst>
                <a:gd name="T0" fmla="*/ 0 w 169"/>
                <a:gd name="T1" fmla="*/ 17 h 120"/>
                <a:gd name="T2" fmla="*/ 13 w 169"/>
                <a:gd name="T3" fmla="*/ 8 h 120"/>
                <a:gd name="T4" fmla="*/ 36 w 169"/>
                <a:gd name="T5" fmla="*/ 2 h 120"/>
                <a:gd name="T6" fmla="*/ 65 w 169"/>
                <a:gd name="T7" fmla="*/ 0 h 120"/>
                <a:gd name="T8" fmla="*/ 95 w 169"/>
                <a:gd name="T9" fmla="*/ 6 h 120"/>
                <a:gd name="T10" fmla="*/ 122 w 169"/>
                <a:gd name="T11" fmla="*/ 17 h 120"/>
                <a:gd name="T12" fmla="*/ 141 w 169"/>
                <a:gd name="T13" fmla="*/ 34 h 120"/>
                <a:gd name="T14" fmla="*/ 156 w 169"/>
                <a:gd name="T15" fmla="*/ 52 h 120"/>
                <a:gd name="T16" fmla="*/ 163 w 169"/>
                <a:gd name="T17" fmla="*/ 65 h 120"/>
                <a:gd name="T18" fmla="*/ 165 w 169"/>
                <a:gd name="T19" fmla="*/ 76 h 120"/>
                <a:gd name="T20" fmla="*/ 167 w 169"/>
                <a:gd name="T21" fmla="*/ 93 h 120"/>
                <a:gd name="T22" fmla="*/ 169 w 169"/>
                <a:gd name="T23" fmla="*/ 105 h 120"/>
                <a:gd name="T24" fmla="*/ 169 w 169"/>
                <a:gd name="T25" fmla="*/ 110 h 120"/>
                <a:gd name="T26" fmla="*/ 162 w 169"/>
                <a:gd name="T27" fmla="*/ 112 h 120"/>
                <a:gd name="T28" fmla="*/ 141 w 169"/>
                <a:gd name="T29" fmla="*/ 114 h 120"/>
                <a:gd name="T30" fmla="*/ 118 w 169"/>
                <a:gd name="T31" fmla="*/ 116 h 120"/>
                <a:gd name="T32" fmla="*/ 99 w 169"/>
                <a:gd name="T33" fmla="*/ 120 h 120"/>
                <a:gd name="T34" fmla="*/ 80 w 169"/>
                <a:gd name="T35" fmla="*/ 116 h 120"/>
                <a:gd name="T36" fmla="*/ 59 w 169"/>
                <a:gd name="T37" fmla="*/ 110 h 120"/>
                <a:gd name="T38" fmla="*/ 36 w 169"/>
                <a:gd name="T39" fmla="*/ 99 h 120"/>
                <a:gd name="T40" fmla="*/ 21 w 169"/>
                <a:gd name="T41" fmla="*/ 84 h 120"/>
                <a:gd name="T42" fmla="*/ 9 w 169"/>
                <a:gd name="T43" fmla="*/ 65 h 120"/>
                <a:gd name="T44" fmla="*/ 4 w 169"/>
                <a:gd name="T45" fmla="*/ 42 h 120"/>
                <a:gd name="T46" fmla="*/ 0 w 169"/>
                <a:gd name="T47" fmla="*/ 25 h 120"/>
                <a:gd name="T48" fmla="*/ 0 w 169"/>
                <a:gd name="T49" fmla="*/ 17 h 120"/>
                <a:gd name="T50" fmla="*/ 0 w 169"/>
                <a:gd name="T51" fmla="*/ 1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9" h="120">
                  <a:moveTo>
                    <a:pt x="0" y="17"/>
                  </a:moveTo>
                  <a:lnTo>
                    <a:pt x="13" y="8"/>
                  </a:lnTo>
                  <a:lnTo>
                    <a:pt x="36" y="2"/>
                  </a:lnTo>
                  <a:lnTo>
                    <a:pt x="65" y="0"/>
                  </a:lnTo>
                  <a:lnTo>
                    <a:pt x="95" y="6"/>
                  </a:lnTo>
                  <a:lnTo>
                    <a:pt x="122" y="17"/>
                  </a:lnTo>
                  <a:lnTo>
                    <a:pt x="141" y="34"/>
                  </a:lnTo>
                  <a:lnTo>
                    <a:pt x="156" y="52"/>
                  </a:lnTo>
                  <a:lnTo>
                    <a:pt x="163" y="65"/>
                  </a:lnTo>
                  <a:lnTo>
                    <a:pt x="165" y="76"/>
                  </a:lnTo>
                  <a:lnTo>
                    <a:pt x="167" y="93"/>
                  </a:lnTo>
                  <a:lnTo>
                    <a:pt x="169" y="105"/>
                  </a:lnTo>
                  <a:lnTo>
                    <a:pt x="169" y="110"/>
                  </a:lnTo>
                  <a:lnTo>
                    <a:pt x="162" y="112"/>
                  </a:lnTo>
                  <a:lnTo>
                    <a:pt x="141" y="114"/>
                  </a:lnTo>
                  <a:lnTo>
                    <a:pt x="118" y="116"/>
                  </a:lnTo>
                  <a:lnTo>
                    <a:pt x="99" y="120"/>
                  </a:lnTo>
                  <a:lnTo>
                    <a:pt x="80" y="116"/>
                  </a:lnTo>
                  <a:lnTo>
                    <a:pt x="59" y="110"/>
                  </a:lnTo>
                  <a:lnTo>
                    <a:pt x="36" y="99"/>
                  </a:lnTo>
                  <a:lnTo>
                    <a:pt x="21" y="84"/>
                  </a:lnTo>
                  <a:lnTo>
                    <a:pt x="9" y="65"/>
                  </a:lnTo>
                  <a:lnTo>
                    <a:pt x="4" y="42"/>
                  </a:lnTo>
                  <a:lnTo>
                    <a:pt x="0" y="25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69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9" name="Freeform 162"/>
            <p:cNvSpPr>
              <a:spLocks/>
            </p:cNvSpPr>
            <p:nvPr/>
          </p:nvSpPr>
          <p:spPr bwMode="auto">
            <a:xfrm>
              <a:off x="4728" y="2669"/>
              <a:ext cx="81" cy="65"/>
            </a:xfrm>
            <a:custGeom>
              <a:avLst/>
              <a:gdLst>
                <a:gd name="T0" fmla="*/ 4 w 161"/>
                <a:gd name="T1" fmla="*/ 31 h 131"/>
                <a:gd name="T2" fmla="*/ 7 w 161"/>
                <a:gd name="T3" fmla="*/ 23 h 131"/>
                <a:gd name="T4" fmla="*/ 21 w 161"/>
                <a:gd name="T5" fmla="*/ 13 h 131"/>
                <a:gd name="T6" fmla="*/ 34 w 161"/>
                <a:gd name="T7" fmla="*/ 4 h 131"/>
                <a:gd name="T8" fmla="*/ 47 w 161"/>
                <a:gd name="T9" fmla="*/ 2 h 131"/>
                <a:gd name="T10" fmla="*/ 57 w 161"/>
                <a:gd name="T11" fmla="*/ 0 h 131"/>
                <a:gd name="T12" fmla="*/ 74 w 161"/>
                <a:gd name="T13" fmla="*/ 4 h 131"/>
                <a:gd name="T14" fmla="*/ 91 w 161"/>
                <a:gd name="T15" fmla="*/ 10 h 131"/>
                <a:gd name="T16" fmla="*/ 106 w 161"/>
                <a:gd name="T17" fmla="*/ 21 h 131"/>
                <a:gd name="T18" fmla="*/ 120 w 161"/>
                <a:gd name="T19" fmla="*/ 36 h 131"/>
                <a:gd name="T20" fmla="*/ 129 w 161"/>
                <a:gd name="T21" fmla="*/ 53 h 131"/>
                <a:gd name="T22" fmla="*/ 135 w 161"/>
                <a:gd name="T23" fmla="*/ 69 h 131"/>
                <a:gd name="T24" fmla="*/ 137 w 161"/>
                <a:gd name="T25" fmla="*/ 80 h 131"/>
                <a:gd name="T26" fmla="*/ 140 w 161"/>
                <a:gd name="T27" fmla="*/ 90 h 131"/>
                <a:gd name="T28" fmla="*/ 148 w 161"/>
                <a:gd name="T29" fmla="*/ 107 h 131"/>
                <a:gd name="T30" fmla="*/ 158 w 161"/>
                <a:gd name="T31" fmla="*/ 122 h 131"/>
                <a:gd name="T32" fmla="*/ 161 w 161"/>
                <a:gd name="T33" fmla="*/ 129 h 131"/>
                <a:gd name="T34" fmla="*/ 152 w 161"/>
                <a:gd name="T35" fmla="*/ 129 h 131"/>
                <a:gd name="T36" fmla="*/ 127 w 161"/>
                <a:gd name="T37" fmla="*/ 131 h 131"/>
                <a:gd name="T38" fmla="*/ 93 w 161"/>
                <a:gd name="T39" fmla="*/ 128 h 131"/>
                <a:gd name="T40" fmla="*/ 61 w 161"/>
                <a:gd name="T41" fmla="*/ 122 h 131"/>
                <a:gd name="T42" fmla="*/ 34 w 161"/>
                <a:gd name="T43" fmla="*/ 110 h 131"/>
                <a:gd name="T44" fmla="*/ 17 w 161"/>
                <a:gd name="T45" fmla="*/ 97 h 131"/>
                <a:gd name="T46" fmla="*/ 7 w 161"/>
                <a:gd name="T47" fmla="*/ 82 h 131"/>
                <a:gd name="T48" fmla="*/ 2 w 161"/>
                <a:gd name="T49" fmla="*/ 72 h 131"/>
                <a:gd name="T50" fmla="*/ 0 w 161"/>
                <a:gd name="T51" fmla="*/ 59 h 131"/>
                <a:gd name="T52" fmla="*/ 2 w 161"/>
                <a:gd name="T53" fmla="*/ 46 h 131"/>
                <a:gd name="T54" fmla="*/ 2 w 161"/>
                <a:gd name="T55" fmla="*/ 34 h 131"/>
                <a:gd name="T56" fmla="*/ 4 w 161"/>
                <a:gd name="T57" fmla="*/ 31 h 131"/>
                <a:gd name="T58" fmla="*/ 4 w 161"/>
                <a:gd name="T59" fmla="*/ 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1" h="131">
                  <a:moveTo>
                    <a:pt x="4" y="31"/>
                  </a:moveTo>
                  <a:lnTo>
                    <a:pt x="7" y="23"/>
                  </a:lnTo>
                  <a:lnTo>
                    <a:pt x="21" y="13"/>
                  </a:lnTo>
                  <a:lnTo>
                    <a:pt x="34" y="4"/>
                  </a:lnTo>
                  <a:lnTo>
                    <a:pt x="47" y="2"/>
                  </a:lnTo>
                  <a:lnTo>
                    <a:pt x="57" y="0"/>
                  </a:lnTo>
                  <a:lnTo>
                    <a:pt x="74" y="4"/>
                  </a:lnTo>
                  <a:lnTo>
                    <a:pt x="91" y="10"/>
                  </a:lnTo>
                  <a:lnTo>
                    <a:pt x="106" y="21"/>
                  </a:lnTo>
                  <a:lnTo>
                    <a:pt x="120" y="36"/>
                  </a:lnTo>
                  <a:lnTo>
                    <a:pt x="129" y="53"/>
                  </a:lnTo>
                  <a:lnTo>
                    <a:pt x="135" y="69"/>
                  </a:lnTo>
                  <a:lnTo>
                    <a:pt x="137" y="80"/>
                  </a:lnTo>
                  <a:lnTo>
                    <a:pt x="140" y="90"/>
                  </a:lnTo>
                  <a:lnTo>
                    <a:pt x="148" y="107"/>
                  </a:lnTo>
                  <a:lnTo>
                    <a:pt x="158" y="122"/>
                  </a:lnTo>
                  <a:lnTo>
                    <a:pt x="161" y="129"/>
                  </a:lnTo>
                  <a:lnTo>
                    <a:pt x="152" y="129"/>
                  </a:lnTo>
                  <a:lnTo>
                    <a:pt x="127" y="131"/>
                  </a:lnTo>
                  <a:lnTo>
                    <a:pt x="93" y="128"/>
                  </a:lnTo>
                  <a:lnTo>
                    <a:pt x="61" y="122"/>
                  </a:lnTo>
                  <a:lnTo>
                    <a:pt x="34" y="110"/>
                  </a:lnTo>
                  <a:lnTo>
                    <a:pt x="17" y="97"/>
                  </a:lnTo>
                  <a:lnTo>
                    <a:pt x="7" y="82"/>
                  </a:lnTo>
                  <a:lnTo>
                    <a:pt x="2" y="72"/>
                  </a:lnTo>
                  <a:lnTo>
                    <a:pt x="0" y="59"/>
                  </a:lnTo>
                  <a:lnTo>
                    <a:pt x="2" y="46"/>
                  </a:lnTo>
                  <a:lnTo>
                    <a:pt x="2" y="34"/>
                  </a:lnTo>
                  <a:lnTo>
                    <a:pt x="4" y="31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F8C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0" name="Freeform 163"/>
            <p:cNvSpPr>
              <a:spLocks/>
            </p:cNvSpPr>
            <p:nvPr/>
          </p:nvSpPr>
          <p:spPr bwMode="auto">
            <a:xfrm>
              <a:off x="4829" y="2538"/>
              <a:ext cx="78" cy="77"/>
            </a:xfrm>
            <a:custGeom>
              <a:avLst/>
              <a:gdLst>
                <a:gd name="T0" fmla="*/ 8 w 156"/>
                <a:gd name="T1" fmla="*/ 154 h 154"/>
                <a:gd name="T2" fmla="*/ 0 w 156"/>
                <a:gd name="T3" fmla="*/ 135 h 154"/>
                <a:gd name="T4" fmla="*/ 0 w 156"/>
                <a:gd name="T5" fmla="*/ 106 h 154"/>
                <a:gd name="T6" fmla="*/ 6 w 156"/>
                <a:gd name="T7" fmla="*/ 78 h 154"/>
                <a:gd name="T8" fmla="*/ 14 w 156"/>
                <a:gd name="T9" fmla="*/ 55 h 154"/>
                <a:gd name="T10" fmla="*/ 29 w 156"/>
                <a:gd name="T11" fmla="*/ 38 h 154"/>
                <a:gd name="T12" fmla="*/ 52 w 156"/>
                <a:gd name="T13" fmla="*/ 24 h 154"/>
                <a:gd name="T14" fmla="*/ 73 w 156"/>
                <a:gd name="T15" fmla="*/ 13 h 154"/>
                <a:gd name="T16" fmla="*/ 90 w 156"/>
                <a:gd name="T17" fmla="*/ 9 h 154"/>
                <a:gd name="T18" fmla="*/ 107 w 156"/>
                <a:gd name="T19" fmla="*/ 5 h 154"/>
                <a:gd name="T20" fmla="*/ 130 w 156"/>
                <a:gd name="T21" fmla="*/ 3 h 154"/>
                <a:gd name="T22" fmla="*/ 149 w 156"/>
                <a:gd name="T23" fmla="*/ 0 h 154"/>
                <a:gd name="T24" fmla="*/ 156 w 156"/>
                <a:gd name="T25" fmla="*/ 0 h 154"/>
                <a:gd name="T26" fmla="*/ 154 w 156"/>
                <a:gd name="T27" fmla="*/ 17 h 154"/>
                <a:gd name="T28" fmla="*/ 149 w 156"/>
                <a:gd name="T29" fmla="*/ 55 h 154"/>
                <a:gd name="T30" fmla="*/ 137 w 156"/>
                <a:gd name="T31" fmla="*/ 97 h 154"/>
                <a:gd name="T32" fmla="*/ 118 w 156"/>
                <a:gd name="T33" fmla="*/ 131 h 154"/>
                <a:gd name="T34" fmla="*/ 86 w 156"/>
                <a:gd name="T35" fmla="*/ 146 h 154"/>
                <a:gd name="T36" fmla="*/ 50 w 156"/>
                <a:gd name="T37" fmla="*/ 154 h 154"/>
                <a:gd name="T38" fmla="*/ 19 w 156"/>
                <a:gd name="T39" fmla="*/ 154 h 154"/>
                <a:gd name="T40" fmla="*/ 8 w 156"/>
                <a:gd name="T41" fmla="*/ 154 h 154"/>
                <a:gd name="T42" fmla="*/ 8 w 156"/>
                <a:gd name="T43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6" h="154">
                  <a:moveTo>
                    <a:pt x="8" y="154"/>
                  </a:moveTo>
                  <a:lnTo>
                    <a:pt x="0" y="135"/>
                  </a:lnTo>
                  <a:lnTo>
                    <a:pt x="0" y="106"/>
                  </a:lnTo>
                  <a:lnTo>
                    <a:pt x="6" y="78"/>
                  </a:lnTo>
                  <a:lnTo>
                    <a:pt x="14" y="55"/>
                  </a:lnTo>
                  <a:lnTo>
                    <a:pt x="29" y="38"/>
                  </a:lnTo>
                  <a:lnTo>
                    <a:pt x="52" y="24"/>
                  </a:lnTo>
                  <a:lnTo>
                    <a:pt x="73" y="13"/>
                  </a:lnTo>
                  <a:lnTo>
                    <a:pt x="90" y="9"/>
                  </a:lnTo>
                  <a:lnTo>
                    <a:pt x="107" y="5"/>
                  </a:lnTo>
                  <a:lnTo>
                    <a:pt x="130" y="3"/>
                  </a:lnTo>
                  <a:lnTo>
                    <a:pt x="149" y="0"/>
                  </a:lnTo>
                  <a:lnTo>
                    <a:pt x="156" y="0"/>
                  </a:lnTo>
                  <a:lnTo>
                    <a:pt x="154" y="17"/>
                  </a:lnTo>
                  <a:lnTo>
                    <a:pt x="149" y="55"/>
                  </a:lnTo>
                  <a:lnTo>
                    <a:pt x="137" y="97"/>
                  </a:lnTo>
                  <a:lnTo>
                    <a:pt x="118" y="131"/>
                  </a:lnTo>
                  <a:lnTo>
                    <a:pt x="86" y="146"/>
                  </a:lnTo>
                  <a:lnTo>
                    <a:pt x="50" y="154"/>
                  </a:lnTo>
                  <a:lnTo>
                    <a:pt x="19" y="154"/>
                  </a:lnTo>
                  <a:lnTo>
                    <a:pt x="8" y="154"/>
                  </a:lnTo>
                  <a:lnTo>
                    <a:pt x="8" y="154"/>
                  </a:lnTo>
                  <a:close/>
                </a:path>
              </a:pathLst>
            </a:custGeom>
            <a:solidFill>
              <a:srgbClr val="F7E3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1" name="Freeform 164"/>
            <p:cNvSpPr>
              <a:spLocks/>
            </p:cNvSpPr>
            <p:nvPr/>
          </p:nvSpPr>
          <p:spPr bwMode="auto">
            <a:xfrm>
              <a:off x="4747" y="2441"/>
              <a:ext cx="99" cy="71"/>
            </a:xfrm>
            <a:custGeom>
              <a:avLst/>
              <a:gdLst>
                <a:gd name="T0" fmla="*/ 0 w 198"/>
                <a:gd name="T1" fmla="*/ 89 h 140"/>
                <a:gd name="T2" fmla="*/ 0 w 198"/>
                <a:gd name="T3" fmla="*/ 76 h 140"/>
                <a:gd name="T4" fmla="*/ 7 w 198"/>
                <a:gd name="T5" fmla="*/ 59 h 140"/>
                <a:gd name="T6" fmla="*/ 19 w 198"/>
                <a:gd name="T7" fmla="*/ 40 h 140"/>
                <a:gd name="T8" fmla="*/ 42 w 198"/>
                <a:gd name="T9" fmla="*/ 24 h 140"/>
                <a:gd name="T10" fmla="*/ 66 w 198"/>
                <a:gd name="T11" fmla="*/ 11 h 140"/>
                <a:gd name="T12" fmla="*/ 93 w 198"/>
                <a:gd name="T13" fmla="*/ 4 h 140"/>
                <a:gd name="T14" fmla="*/ 114 w 198"/>
                <a:gd name="T15" fmla="*/ 0 h 140"/>
                <a:gd name="T16" fmla="*/ 127 w 198"/>
                <a:gd name="T17" fmla="*/ 0 h 140"/>
                <a:gd name="T18" fmla="*/ 142 w 198"/>
                <a:gd name="T19" fmla="*/ 0 h 140"/>
                <a:gd name="T20" fmla="*/ 165 w 198"/>
                <a:gd name="T21" fmla="*/ 2 h 140"/>
                <a:gd name="T22" fmla="*/ 188 w 198"/>
                <a:gd name="T23" fmla="*/ 2 h 140"/>
                <a:gd name="T24" fmla="*/ 198 w 198"/>
                <a:gd name="T25" fmla="*/ 2 h 140"/>
                <a:gd name="T26" fmla="*/ 192 w 198"/>
                <a:gd name="T27" fmla="*/ 19 h 140"/>
                <a:gd name="T28" fmla="*/ 180 w 198"/>
                <a:gd name="T29" fmla="*/ 55 h 140"/>
                <a:gd name="T30" fmla="*/ 159 w 198"/>
                <a:gd name="T31" fmla="*/ 97 h 140"/>
                <a:gd name="T32" fmla="*/ 129 w 198"/>
                <a:gd name="T33" fmla="*/ 123 h 140"/>
                <a:gd name="T34" fmla="*/ 95 w 198"/>
                <a:gd name="T35" fmla="*/ 135 h 140"/>
                <a:gd name="T36" fmla="*/ 70 w 198"/>
                <a:gd name="T37" fmla="*/ 140 h 140"/>
                <a:gd name="T38" fmla="*/ 47 w 198"/>
                <a:gd name="T39" fmla="*/ 139 h 140"/>
                <a:gd name="T40" fmla="*/ 32 w 198"/>
                <a:gd name="T41" fmla="*/ 131 h 140"/>
                <a:gd name="T42" fmla="*/ 15 w 198"/>
                <a:gd name="T43" fmla="*/ 118 h 140"/>
                <a:gd name="T44" fmla="*/ 7 w 198"/>
                <a:gd name="T45" fmla="*/ 106 h 140"/>
                <a:gd name="T46" fmla="*/ 0 w 198"/>
                <a:gd name="T47" fmla="*/ 95 h 140"/>
                <a:gd name="T48" fmla="*/ 0 w 198"/>
                <a:gd name="T49" fmla="*/ 89 h 140"/>
                <a:gd name="T50" fmla="*/ 0 w 198"/>
                <a:gd name="T51" fmla="*/ 8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8" h="140">
                  <a:moveTo>
                    <a:pt x="0" y="89"/>
                  </a:moveTo>
                  <a:lnTo>
                    <a:pt x="0" y="76"/>
                  </a:lnTo>
                  <a:lnTo>
                    <a:pt x="7" y="59"/>
                  </a:lnTo>
                  <a:lnTo>
                    <a:pt x="19" y="40"/>
                  </a:lnTo>
                  <a:lnTo>
                    <a:pt x="42" y="24"/>
                  </a:lnTo>
                  <a:lnTo>
                    <a:pt x="66" y="11"/>
                  </a:lnTo>
                  <a:lnTo>
                    <a:pt x="93" y="4"/>
                  </a:lnTo>
                  <a:lnTo>
                    <a:pt x="114" y="0"/>
                  </a:lnTo>
                  <a:lnTo>
                    <a:pt x="127" y="0"/>
                  </a:lnTo>
                  <a:lnTo>
                    <a:pt x="142" y="0"/>
                  </a:lnTo>
                  <a:lnTo>
                    <a:pt x="165" y="2"/>
                  </a:lnTo>
                  <a:lnTo>
                    <a:pt x="188" y="2"/>
                  </a:lnTo>
                  <a:lnTo>
                    <a:pt x="198" y="2"/>
                  </a:lnTo>
                  <a:lnTo>
                    <a:pt x="192" y="19"/>
                  </a:lnTo>
                  <a:lnTo>
                    <a:pt x="180" y="55"/>
                  </a:lnTo>
                  <a:lnTo>
                    <a:pt x="159" y="97"/>
                  </a:lnTo>
                  <a:lnTo>
                    <a:pt x="129" y="123"/>
                  </a:lnTo>
                  <a:lnTo>
                    <a:pt x="95" y="135"/>
                  </a:lnTo>
                  <a:lnTo>
                    <a:pt x="70" y="140"/>
                  </a:lnTo>
                  <a:lnTo>
                    <a:pt x="47" y="139"/>
                  </a:lnTo>
                  <a:lnTo>
                    <a:pt x="32" y="131"/>
                  </a:lnTo>
                  <a:lnTo>
                    <a:pt x="15" y="118"/>
                  </a:lnTo>
                  <a:lnTo>
                    <a:pt x="7" y="106"/>
                  </a:lnTo>
                  <a:lnTo>
                    <a:pt x="0" y="95"/>
                  </a:lnTo>
                  <a:lnTo>
                    <a:pt x="0" y="89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2" name="Freeform 165"/>
            <p:cNvSpPr>
              <a:spLocks/>
            </p:cNvSpPr>
            <p:nvPr/>
          </p:nvSpPr>
          <p:spPr bwMode="auto">
            <a:xfrm>
              <a:off x="4519" y="2491"/>
              <a:ext cx="117" cy="78"/>
            </a:xfrm>
            <a:custGeom>
              <a:avLst/>
              <a:gdLst>
                <a:gd name="T0" fmla="*/ 0 w 233"/>
                <a:gd name="T1" fmla="*/ 91 h 156"/>
                <a:gd name="T2" fmla="*/ 1 w 233"/>
                <a:gd name="T3" fmla="*/ 76 h 156"/>
                <a:gd name="T4" fmla="*/ 7 w 233"/>
                <a:gd name="T5" fmla="*/ 55 h 156"/>
                <a:gd name="T6" fmla="*/ 19 w 233"/>
                <a:gd name="T7" fmla="*/ 32 h 156"/>
                <a:gd name="T8" fmla="*/ 39 w 233"/>
                <a:gd name="T9" fmla="*/ 15 h 156"/>
                <a:gd name="T10" fmla="*/ 66 w 233"/>
                <a:gd name="T11" fmla="*/ 5 h 156"/>
                <a:gd name="T12" fmla="*/ 93 w 233"/>
                <a:gd name="T13" fmla="*/ 1 h 156"/>
                <a:gd name="T14" fmla="*/ 115 w 233"/>
                <a:gd name="T15" fmla="*/ 0 h 156"/>
                <a:gd name="T16" fmla="*/ 134 w 233"/>
                <a:gd name="T17" fmla="*/ 5 h 156"/>
                <a:gd name="T18" fmla="*/ 150 w 233"/>
                <a:gd name="T19" fmla="*/ 11 h 156"/>
                <a:gd name="T20" fmla="*/ 165 w 233"/>
                <a:gd name="T21" fmla="*/ 19 h 156"/>
                <a:gd name="T22" fmla="*/ 176 w 233"/>
                <a:gd name="T23" fmla="*/ 24 h 156"/>
                <a:gd name="T24" fmla="*/ 188 w 233"/>
                <a:gd name="T25" fmla="*/ 30 h 156"/>
                <a:gd name="T26" fmla="*/ 199 w 233"/>
                <a:gd name="T27" fmla="*/ 30 h 156"/>
                <a:gd name="T28" fmla="*/ 214 w 233"/>
                <a:gd name="T29" fmla="*/ 32 h 156"/>
                <a:gd name="T30" fmla="*/ 228 w 233"/>
                <a:gd name="T31" fmla="*/ 32 h 156"/>
                <a:gd name="T32" fmla="*/ 233 w 233"/>
                <a:gd name="T33" fmla="*/ 32 h 156"/>
                <a:gd name="T34" fmla="*/ 228 w 233"/>
                <a:gd name="T35" fmla="*/ 43 h 156"/>
                <a:gd name="T36" fmla="*/ 214 w 233"/>
                <a:gd name="T37" fmla="*/ 72 h 156"/>
                <a:gd name="T38" fmla="*/ 190 w 233"/>
                <a:gd name="T39" fmla="*/ 104 h 156"/>
                <a:gd name="T40" fmla="*/ 163 w 233"/>
                <a:gd name="T41" fmla="*/ 127 h 156"/>
                <a:gd name="T42" fmla="*/ 133 w 233"/>
                <a:gd name="T43" fmla="*/ 140 h 156"/>
                <a:gd name="T44" fmla="*/ 102 w 233"/>
                <a:gd name="T45" fmla="*/ 150 h 156"/>
                <a:gd name="T46" fmla="*/ 77 w 233"/>
                <a:gd name="T47" fmla="*/ 156 h 156"/>
                <a:gd name="T48" fmla="*/ 60 w 233"/>
                <a:gd name="T49" fmla="*/ 156 h 156"/>
                <a:gd name="T50" fmla="*/ 43 w 233"/>
                <a:gd name="T51" fmla="*/ 142 h 156"/>
                <a:gd name="T52" fmla="*/ 24 w 233"/>
                <a:gd name="T53" fmla="*/ 121 h 156"/>
                <a:gd name="T54" fmla="*/ 7 w 233"/>
                <a:gd name="T55" fmla="*/ 100 h 156"/>
                <a:gd name="T56" fmla="*/ 0 w 233"/>
                <a:gd name="T57" fmla="*/ 91 h 156"/>
                <a:gd name="T58" fmla="*/ 0 w 233"/>
                <a:gd name="T59" fmla="*/ 9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3" h="156">
                  <a:moveTo>
                    <a:pt x="0" y="91"/>
                  </a:moveTo>
                  <a:lnTo>
                    <a:pt x="1" y="76"/>
                  </a:lnTo>
                  <a:lnTo>
                    <a:pt x="7" y="55"/>
                  </a:lnTo>
                  <a:lnTo>
                    <a:pt x="19" y="32"/>
                  </a:lnTo>
                  <a:lnTo>
                    <a:pt x="39" y="15"/>
                  </a:lnTo>
                  <a:lnTo>
                    <a:pt x="66" y="5"/>
                  </a:lnTo>
                  <a:lnTo>
                    <a:pt x="93" y="1"/>
                  </a:lnTo>
                  <a:lnTo>
                    <a:pt x="115" y="0"/>
                  </a:lnTo>
                  <a:lnTo>
                    <a:pt x="134" y="5"/>
                  </a:lnTo>
                  <a:lnTo>
                    <a:pt x="150" y="11"/>
                  </a:lnTo>
                  <a:lnTo>
                    <a:pt x="165" y="19"/>
                  </a:lnTo>
                  <a:lnTo>
                    <a:pt x="176" y="24"/>
                  </a:lnTo>
                  <a:lnTo>
                    <a:pt x="188" y="30"/>
                  </a:lnTo>
                  <a:lnTo>
                    <a:pt x="199" y="30"/>
                  </a:lnTo>
                  <a:lnTo>
                    <a:pt x="214" y="32"/>
                  </a:lnTo>
                  <a:lnTo>
                    <a:pt x="228" y="32"/>
                  </a:lnTo>
                  <a:lnTo>
                    <a:pt x="233" y="32"/>
                  </a:lnTo>
                  <a:lnTo>
                    <a:pt x="228" y="43"/>
                  </a:lnTo>
                  <a:lnTo>
                    <a:pt x="214" y="72"/>
                  </a:lnTo>
                  <a:lnTo>
                    <a:pt x="190" y="104"/>
                  </a:lnTo>
                  <a:lnTo>
                    <a:pt x="163" y="127"/>
                  </a:lnTo>
                  <a:lnTo>
                    <a:pt x="133" y="140"/>
                  </a:lnTo>
                  <a:lnTo>
                    <a:pt x="102" y="150"/>
                  </a:lnTo>
                  <a:lnTo>
                    <a:pt x="77" y="156"/>
                  </a:lnTo>
                  <a:lnTo>
                    <a:pt x="60" y="156"/>
                  </a:lnTo>
                  <a:lnTo>
                    <a:pt x="43" y="142"/>
                  </a:lnTo>
                  <a:lnTo>
                    <a:pt x="24" y="121"/>
                  </a:lnTo>
                  <a:lnTo>
                    <a:pt x="7" y="100"/>
                  </a:lnTo>
                  <a:lnTo>
                    <a:pt x="0" y="91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FAF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3" name="Freeform 166"/>
            <p:cNvSpPr>
              <a:spLocks/>
            </p:cNvSpPr>
            <p:nvPr/>
          </p:nvSpPr>
          <p:spPr bwMode="auto">
            <a:xfrm>
              <a:off x="4423" y="2690"/>
              <a:ext cx="108" cy="61"/>
            </a:xfrm>
            <a:custGeom>
              <a:avLst/>
              <a:gdLst>
                <a:gd name="T0" fmla="*/ 0 w 214"/>
                <a:gd name="T1" fmla="*/ 59 h 122"/>
                <a:gd name="T2" fmla="*/ 3 w 214"/>
                <a:gd name="T3" fmla="*/ 49 h 122"/>
                <a:gd name="T4" fmla="*/ 17 w 214"/>
                <a:gd name="T5" fmla="*/ 34 h 122"/>
                <a:gd name="T6" fmla="*/ 36 w 214"/>
                <a:gd name="T7" fmla="*/ 19 h 122"/>
                <a:gd name="T8" fmla="*/ 64 w 214"/>
                <a:gd name="T9" fmla="*/ 6 h 122"/>
                <a:gd name="T10" fmla="*/ 95 w 214"/>
                <a:gd name="T11" fmla="*/ 0 h 122"/>
                <a:gd name="T12" fmla="*/ 121 w 214"/>
                <a:gd name="T13" fmla="*/ 0 h 122"/>
                <a:gd name="T14" fmla="*/ 140 w 214"/>
                <a:gd name="T15" fmla="*/ 2 h 122"/>
                <a:gd name="T16" fmla="*/ 152 w 214"/>
                <a:gd name="T17" fmla="*/ 6 h 122"/>
                <a:gd name="T18" fmla="*/ 165 w 214"/>
                <a:gd name="T19" fmla="*/ 11 h 122"/>
                <a:gd name="T20" fmla="*/ 186 w 214"/>
                <a:gd name="T21" fmla="*/ 28 h 122"/>
                <a:gd name="T22" fmla="*/ 205 w 214"/>
                <a:gd name="T23" fmla="*/ 42 h 122"/>
                <a:gd name="T24" fmla="*/ 214 w 214"/>
                <a:gd name="T25" fmla="*/ 47 h 122"/>
                <a:gd name="T26" fmla="*/ 207 w 214"/>
                <a:gd name="T27" fmla="*/ 53 h 122"/>
                <a:gd name="T28" fmla="*/ 195 w 214"/>
                <a:gd name="T29" fmla="*/ 66 h 122"/>
                <a:gd name="T30" fmla="*/ 180 w 214"/>
                <a:gd name="T31" fmla="*/ 82 h 122"/>
                <a:gd name="T32" fmla="*/ 173 w 214"/>
                <a:gd name="T33" fmla="*/ 91 h 122"/>
                <a:gd name="T34" fmla="*/ 159 w 214"/>
                <a:gd name="T35" fmla="*/ 99 h 122"/>
                <a:gd name="T36" fmla="*/ 136 w 214"/>
                <a:gd name="T37" fmla="*/ 112 h 122"/>
                <a:gd name="T38" fmla="*/ 108 w 214"/>
                <a:gd name="T39" fmla="*/ 122 h 122"/>
                <a:gd name="T40" fmla="*/ 83 w 214"/>
                <a:gd name="T41" fmla="*/ 122 h 122"/>
                <a:gd name="T42" fmla="*/ 57 w 214"/>
                <a:gd name="T43" fmla="*/ 114 h 122"/>
                <a:gd name="T44" fmla="*/ 36 w 214"/>
                <a:gd name="T45" fmla="*/ 106 h 122"/>
                <a:gd name="T46" fmla="*/ 19 w 214"/>
                <a:gd name="T47" fmla="*/ 99 h 122"/>
                <a:gd name="T48" fmla="*/ 9 w 214"/>
                <a:gd name="T49" fmla="*/ 91 h 122"/>
                <a:gd name="T50" fmla="*/ 3 w 214"/>
                <a:gd name="T51" fmla="*/ 80 h 122"/>
                <a:gd name="T52" fmla="*/ 0 w 214"/>
                <a:gd name="T53" fmla="*/ 70 h 122"/>
                <a:gd name="T54" fmla="*/ 0 w 214"/>
                <a:gd name="T55" fmla="*/ 61 h 122"/>
                <a:gd name="T56" fmla="*/ 0 w 214"/>
                <a:gd name="T57" fmla="*/ 59 h 122"/>
                <a:gd name="T58" fmla="*/ 0 w 214"/>
                <a:gd name="T59" fmla="*/ 5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4" h="122">
                  <a:moveTo>
                    <a:pt x="0" y="59"/>
                  </a:moveTo>
                  <a:lnTo>
                    <a:pt x="3" y="49"/>
                  </a:lnTo>
                  <a:lnTo>
                    <a:pt x="17" y="34"/>
                  </a:lnTo>
                  <a:lnTo>
                    <a:pt x="36" y="19"/>
                  </a:lnTo>
                  <a:lnTo>
                    <a:pt x="64" y="6"/>
                  </a:lnTo>
                  <a:lnTo>
                    <a:pt x="95" y="0"/>
                  </a:lnTo>
                  <a:lnTo>
                    <a:pt x="121" y="0"/>
                  </a:lnTo>
                  <a:lnTo>
                    <a:pt x="140" y="2"/>
                  </a:lnTo>
                  <a:lnTo>
                    <a:pt x="152" y="6"/>
                  </a:lnTo>
                  <a:lnTo>
                    <a:pt x="165" y="11"/>
                  </a:lnTo>
                  <a:lnTo>
                    <a:pt x="186" y="28"/>
                  </a:lnTo>
                  <a:lnTo>
                    <a:pt x="205" y="42"/>
                  </a:lnTo>
                  <a:lnTo>
                    <a:pt x="214" y="47"/>
                  </a:lnTo>
                  <a:lnTo>
                    <a:pt x="207" y="53"/>
                  </a:lnTo>
                  <a:lnTo>
                    <a:pt x="195" y="66"/>
                  </a:lnTo>
                  <a:lnTo>
                    <a:pt x="180" y="82"/>
                  </a:lnTo>
                  <a:lnTo>
                    <a:pt x="173" y="91"/>
                  </a:lnTo>
                  <a:lnTo>
                    <a:pt x="159" y="99"/>
                  </a:lnTo>
                  <a:lnTo>
                    <a:pt x="136" y="112"/>
                  </a:lnTo>
                  <a:lnTo>
                    <a:pt x="108" y="122"/>
                  </a:lnTo>
                  <a:lnTo>
                    <a:pt x="83" y="122"/>
                  </a:lnTo>
                  <a:lnTo>
                    <a:pt x="57" y="114"/>
                  </a:lnTo>
                  <a:lnTo>
                    <a:pt x="36" y="106"/>
                  </a:lnTo>
                  <a:lnTo>
                    <a:pt x="19" y="99"/>
                  </a:lnTo>
                  <a:lnTo>
                    <a:pt x="9" y="91"/>
                  </a:lnTo>
                  <a:lnTo>
                    <a:pt x="3" y="80"/>
                  </a:lnTo>
                  <a:lnTo>
                    <a:pt x="0" y="70"/>
                  </a:lnTo>
                  <a:lnTo>
                    <a:pt x="0" y="61"/>
                  </a:lnTo>
                  <a:lnTo>
                    <a:pt x="0" y="59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4" name="Freeform 167"/>
            <p:cNvSpPr>
              <a:spLocks/>
            </p:cNvSpPr>
            <p:nvPr/>
          </p:nvSpPr>
          <p:spPr bwMode="auto">
            <a:xfrm>
              <a:off x="4746" y="2818"/>
              <a:ext cx="97" cy="75"/>
            </a:xfrm>
            <a:custGeom>
              <a:avLst/>
              <a:gdLst>
                <a:gd name="T0" fmla="*/ 4 w 194"/>
                <a:gd name="T1" fmla="*/ 22 h 150"/>
                <a:gd name="T2" fmla="*/ 15 w 194"/>
                <a:gd name="T3" fmla="*/ 15 h 150"/>
                <a:gd name="T4" fmla="*/ 34 w 194"/>
                <a:gd name="T5" fmla="*/ 5 h 150"/>
                <a:gd name="T6" fmla="*/ 55 w 194"/>
                <a:gd name="T7" fmla="*/ 0 h 150"/>
                <a:gd name="T8" fmla="*/ 78 w 194"/>
                <a:gd name="T9" fmla="*/ 0 h 150"/>
                <a:gd name="T10" fmla="*/ 101 w 194"/>
                <a:gd name="T11" fmla="*/ 13 h 150"/>
                <a:gd name="T12" fmla="*/ 129 w 194"/>
                <a:gd name="T13" fmla="*/ 34 h 150"/>
                <a:gd name="T14" fmla="*/ 154 w 194"/>
                <a:gd name="T15" fmla="*/ 59 h 150"/>
                <a:gd name="T16" fmla="*/ 167 w 194"/>
                <a:gd name="T17" fmla="*/ 74 h 150"/>
                <a:gd name="T18" fmla="*/ 175 w 194"/>
                <a:gd name="T19" fmla="*/ 91 h 150"/>
                <a:gd name="T20" fmla="*/ 184 w 194"/>
                <a:gd name="T21" fmla="*/ 116 h 150"/>
                <a:gd name="T22" fmla="*/ 190 w 194"/>
                <a:gd name="T23" fmla="*/ 138 h 150"/>
                <a:gd name="T24" fmla="*/ 194 w 194"/>
                <a:gd name="T25" fmla="*/ 148 h 150"/>
                <a:gd name="T26" fmla="*/ 179 w 194"/>
                <a:gd name="T27" fmla="*/ 150 h 150"/>
                <a:gd name="T28" fmla="*/ 142 w 194"/>
                <a:gd name="T29" fmla="*/ 150 h 150"/>
                <a:gd name="T30" fmla="*/ 103 w 194"/>
                <a:gd name="T31" fmla="*/ 150 h 150"/>
                <a:gd name="T32" fmla="*/ 76 w 194"/>
                <a:gd name="T33" fmla="*/ 148 h 150"/>
                <a:gd name="T34" fmla="*/ 55 w 194"/>
                <a:gd name="T35" fmla="*/ 137 h 150"/>
                <a:gd name="T36" fmla="*/ 32 w 194"/>
                <a:gd name="T37" fmla="*/ 121 h 150"/>
                <a:gd name="T38" fmla="*/ 13 w 194"/>
                <a:gd name="T39" fmla="*/ 104 h 150"/>
                <a:gd name="T40" fmla="*/ 4 w 194"/>
                <a:gd name="T41" fmla="*/ 91 h 150"/>
                <a:gd name="T42" fmla="*/ 0 w 194"/>
                <a:gd name="T43" fmla="*/ 72 h 150"/>
                <a:gd name="T44" fmla="*/ 2 w 194"/>
                <a:gd name="T45" fmla="*/ 51 h 150"/>
                <a:gd name="T46" fmla="*/ 2 w 194"/>
                <a:gd name="T47" fmla="*/ 30 h 150"/>
                <a:gd name="T48" fmla="*/ 4 w 194"/>
                <a:gd name="T49" fmla="*/ 22 h 150"/>
                <a:gd name="T50" fmla="*/ 4 w 194"/>
                <a:gd name="T51" fmla="*/ 2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4" h="150">
                  <a:moveTo>
                    <a:pt x="4" y="22"/>
                  </a:moveTo>
                  <a:lnTo>
                    <a:pt x="15" y="15"/>
                  </a:lnTo>
                  <a:lnTo>
                    <a:pt x="34" y="5"/>
                  </a:lnTo>
                  <a:lnTo>
                    <a:pt x="55" y="0"/>
                  </a:lnTo>
                  <a:lnTo>
                    <a:pt x="78" y="0"/>
                  </a:lnTo>
                  <a:lnTo>
                    <a:pt x="101" y="13"/>
                  </a:lnTo>
                  <a:lnTo>
                    <a:pt x="129" y="34"/>
                  </a:lnTo>
                  <a:lnTo>
                    <a:pt x="154" y="59"/>
                  </a:lnTo>
                  <a:lnTo>
                    <a:pt x="167" y="74"/>
                  </a:lnTo>
                  <a:lnTo>
                    <a:pt x="175" y="91"/>
                  </a:lnTo>
                  <a:lnTo>
                    <a:pt x="184" y="116"/>
                  </a:lnTo>
                  <a:lnTo>
                    <a:pt x="190" y="138"/>
                  </a:lnTo>
                  <a:lnTo>
                    <a:pt x="194" y="148"/>
                  </a:lnTo>
                  <a:lnTo>
                    <a:pt x="179" y="150"/>
                  </a:lnTo>
                  <a:lnTo>
                    <a:pt x="142" y="150"/>
                  </a:lnTo>
                  <a:lnTo>
                    <a:pt x="103" y="150"/>
                  </a:lnTo>
                  <a:lnTo>
                    <a:pt x="76" y="148"/>
                  </a:lnTo>
                  <a:lnTo>
                    <a:pt x="55" y="137"/>
                  </a:lnTo>
                  <a:lnTo>
                    <a:pt x="32" y="121"/>
                  </a:lnTo>
                  <a:lnTo>
                    <a:pt x="13" y="104"/>
                  </a:lnTo>
                  <a:lnTo>
                    <a:pt x="4" y="91"/>
                  </a:lnTo>
                  <a:lnTo>
                    <a:pt x="0" y="72"/>
                  </a:lnTo>
                  <a:lnTo>
                    <a:pt x="2" y="51"/>
                  </a:lnTo>
                  <a:lnTo>
                    <a:pt x="2" y="3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solidFill>
              <a:srgbClr val="FCE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5" name="Freeform 168"/>
            <p:cNvSpPr>
              <a:spLocks/>
            </p:cNvSpPr>
            <p:nvPr/>
          </p:nvSpPr>
          <p:spPr bwMode="auto">
            <a:xfrm>
              <a:off x="4414" y="2874"/>
              <a:ext cx="101" cy="58"/>
            </a:xfrm>
            <a:custGeom>
              <a:avLst/>
              <a:gdLst>
                <a:gd name="T0" fmla="*/ 0 w 202"/>
                <a:gd name="T1" fmla="*/ 99 h 116"/>
                <a:gd name="T2" fmla="*/ 6 w 202"/>
                <a:gd name="T3" fmla="*/ 84 h 116"/>
                <a:gd name="T4" fmla="*/ 20 w 202"/>
                <a:gd name="T5" fmla="*/ 57 h 116"/>
                <a:gd name="T6" fmla="*/ 37 w 202"/>
                <a:gd name="T7" fmla="*/ 30 h 116"/>
                <a:gd name="T8" fmla="*/ 56 w 202"/>
                <a:gd name="T9" fmla="*/ 13 h 116"/>
                <a:gd name="T10" fmla="*/ 75 w 202"/>
                <a:gd name="T11" fmla="*/ 6 h 116"/>
                <a:gd name="T12" fmla="*/ 94 w 202"/>
                <a:gd name="T13" fmla="*/ 2 h 116"/>
                <a:gd name="T14" fmla="*/ 111 w 202"/>
                <a:gd name="T15" fmla="*/ 0 h 116"/>
                <a:gd name="T16" fmla="*/ 122 w 202"/>
                <a:gd name="T17" fmla="*/ 2 h 116"/>
                <a:gd name="T18" fmla="*/ 132 w 202"/>
                <a:gd name="T19" fmla="*/ 6 h 116"/>
                <a:gd name="T20" fmla="*/ 145 w 202"/>
                <a:gd name="T21" fmla="*/ 13 h 116"/>
                <a:gd name="T22" fmla="*/ 156 w 202"/>
                <a:gd name="T23" fmla="*/ 17 h 116"/>
                <a:gd name="T24" fmla="*/ 166 w 202"/>
                <a:gd name="T25" fmla="*/ 19 h 116"/>
                <a:gd name="T26" fmla="*/ 175 w 202"/>
                <a:gd name="T27" fmla="*/ 19 h 116"/>
                <a:gd name="T28" fmla="*/ 187 w 202"/>
                <a:gd name="T29" fmla="*/ 19 h 116"/>
                <a:gd name="T30" fmla="*/ 196 w 202"/>
                <a:gd name="T31" fmla="*/ 19 h 116"/>
                <a:gd name="T32" fmla="*/ 202 w 202"/>
                <a:gd name="T33" fmla="*/ 19 h 116"/>
                <a:gd name="T34" fmla="*/ 196 w 202"/>
                <a:gd name="T35" fmla="*/ 26 h 116"/>
                <a:gd name="T36" fmla="*/ 183 w 202"/>
                <a:gd name="T37" fmla="*/ 49 h 116"/>
                <a:gd name="T38" fmla="*/ 166 w 202"/>
                <a:gd name="T39" fmla="*/ 72 h 116"/>
                <a:gd name="T40" fmla="*/ 149 w 202"/>
                <a:gd name="T41" fmla="*/ 93 h 116"/>
                <a:gd name="T42" fmla="*/ 126 w 202"/>
                <a:gd name="T43" fmla="*/ 103 h 116"/>
                <a:gd name="T44" fmla="*/ 96 w 202"/>
                <a:gd name="T45" fmla="*/ 112 h 116"/>
                <a:gd name="T46" fmla="*/ 65 w 202"/>
                <a:gd name="T47" fmla="*/ 116 h 116"/>
                <a:gd name="T48" fmla="*/ 42 w 202"/>
                <a:gd name="T49" fmla="*/ 116 h 116"/>
                <a:gd name="T50" fmla="*/ 25 w 202"/>
                <a:gd name="T51" fmla="*/ 110 h 116"/>
                <a:gd name="T52" fmla="*/ 12 w 202"/>
                <a:gd name="T53" fmla="*/ 106 h 116"/>
                <a:gd name="T54" fmla="*/ 2 w 202"/>
                <a:gd name="T55" fmla="*/ 101 h 116"/>
                <a:gd name="T56" fmla="*/ 0 w 202"/>
                <a:gd name="T57" fmla="*/ 99 h 116"/>
                <a:gd name="T58" fmla="*/ 0 w 202"/>
                <a:gd name="T59" fmla="*/ 9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2" h="116">
                  <a:moveTo>
                    <a:pt x="0" y="99"/>
                  </a:moveTo>
                  <a:lnTo>
                    <a:pt x="6" y="84"/>
                  </a:lnTo>
                  <a:lnTo>
                    <a:pt x="20" y="57"/>
                  </a:lnTo>
                  <a:lnTo>
                    <a:pt x="37" y="30"/>
                  </a:lnTo>
                  <a:lnTo>
                    <a:pt x="56" y="13"/>
                  </a:lnTo>
                  <a:lnTo>
                    <a:pt x="75" y="6"/>
                  </a:lnTo>
                  <a:lnTo>
                    <a:pt x="94" y="2"/>
                  </a:lnTo>
                  <a:lnTo>
                    <a:pt x="111" y="0"/>
                  </a:lnTo>
                  <a:lnTo>
                    <a:pt x="122" y="2"/>
                  </a:lnTo>
                  <a:lnTo>
                    <a:pt x="132" y="6"/>
                  </a:lnTo>
                  <a:lnTo>
                    <a:pt x="145" y="13"/>
                  </a:lnTo>
                  <a:lnTo>
                    <a:pt x="156" y="17"/>
                  </a:lnTo>
                  <a:lnTo>
                    <a:pt x="166" y="19"/>
                  </a:lnTo>
                  <a:lnTo>
                    <a:pt x="175" y="19"/>
                  </a:lnTo>
                  <a:lnTo>
                    <a:pt x="187" y="19"/>
                  </a:lnTo>
                  <a:lnTo>
                    <a:pt x="196" y="19"/>
                  </a:lnTo>
                  <a:lnTo>
                    <a:pt x="202" y="19"/>
                  </a:lnTo>
                  <a:lnTo>
                    <a:pt x="196" y="26"/>
                  </a:lnTo>
                  <a:lnTo>
                    <a:pt x="183" y="49"/>
                  </a:lnTo>
                  <a:lnTo>
                    <a:pt x="166" y="72"/>
                  </a:lnTo>
                  <a:lnTo>
                    <a:pt x="149" y="93"/>
                  </a:lnTo>
                  <a:lnTo>
                    <a:pt x="126" y="103"/>
                  </a:lnTo>
                  <a:lnTo>
                    <a:pt x="96" y="112"/>
                  </a:lnTo>
                  <a:lnTo>
                    <a:pt x="65" y="116"/>
                  </a:lnTo>
                  <a:lnTo>
                    <a:pt x="42" y="116"/>
                  </a:lnTo>
                  <a:lnTo>
                    <a:pt x="25" y="110"/>
                  </a:lnTo>
                  <a:lnTo>
                    <a:pt x="12" y="106"/>
                  </a:lnTo>
                  <a:lnTo>
                    <a:pt x="2" y="101"/>
                  </a:lnTo>
                  <a:lnTo>
                    <a:pt x="0" y="99"/>
                  </a:lnTo>
                  <a:lnTo>
                    <a:pt x="0" y="99"/>
                  </a:lnTo>
                  <a:close/>
                </a:path>
              </a:pathLst>
            </a:custGeom>
            <a:solidFill>
              <a:srgbClr val="E0CC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6" name="Freeform 169"/>
            <p:cNvSpPr>
              <a:spLocks/>
            </p:cNvSpPr>
            <p:nvPr/>
          </p:nvSpPr>
          <p:spPr bwMode="auto">
            <a:xfrm>
              <a:off x="4373" y="3085"/>
              <a:ext cx="83" cy="94"/>
            </a:xfrm>
            <a:custGeom>
              <a:avLst/>
              <a:gdLst>
                <a:gd name="T0" fmla="*/ 26 w 165"/>
                <a:gd name="T1" fmla="*/ 186 h 188"/>
                <a:gd name="T2" fmla="*/ 19 w 165"/>
                <a:gd name="T3" fmla="*/ 181 h 188"/>
                <a:gd name="T4" fmla="*/ 9 w 165"/>
                <a:gd name="T5" fmla="*/ 167 h 188"/>
                <a:gd name="T6" fmla="*/ 0 w 165"/>
                <a:gd name="T7" fmla="*/ 146 h 188"/>
                <a:gd name="T8" fmla="*/ 2 w 165"/>
                <a:gd name="T9" fmla="*/ 120 h 188"/>
                <a:gd name="T10" fmla="*/ 15 w 165"/>
                <a:gd name="T11" fmla="*/ 91 h 188"/>
                <a:gd name="T12" fmla="*/ 32 w 165"/>
                <a:gd name="T13" fmla="*/ 70 h 188"/>
                <a:gd name="T14" fmla="*/ 49 w 165"/>
                <a:gd name="T15" fmla="*/ 53 h 188"/>
                <a:gd name="T16" fmla="*/ 62 w 165"/>
                <a:gd name="T17" fmla="*/ 42 h 188"/>
                <a:gd name="T18" fmla="*/ 83 w 165"/>
                <a:gd name="T19" fmla="*/ 30 h 188"/>
                <a:gd name="T20" fmla="*/ 112 w 165"/>
                <a:gd name="T21" fmla="*/ 17 h 188"/>
                <a:gd name="T22" fmla="*/ 140 w 165"/>
                <a:gd name="T23" fmla="*/ 4 h 188"/>
                <a:gd name="T24" fmla="*/ 152 w 165"/>
                <a:gd name="T25" fmla="*/ 0 h 188"/>
                <a:gd name="T26" fmla="*/ 154 w 165"/>
                <a:gd name="T27" fmla="*/ 11 h 188"/>
                <a:gd name="T28" fmla="*/ 158 w 165"/>
                <a:gd name="T29" fmla="*/ 42 h 188"/>
                <a:gd name="T30" fmla="*/ 163 w 165"/>
                <a:gd name="T31" fmla="*/ 76 h 188"/>
                <a:gd name="T32" fmla="*/ 165 w 165"/>
                <a:gd name="T33" fmla="*/ 99 h 188"/>
                <a:gd name="T34" fmla="*/ 159 w 165"/>
                <a:gd name="T35" fmla="*/ 112 h 188"/>
                <a:gd name="T36" fmla="*/ 156 w 165"/>
                <a:gd name="T37" fmla="*/ 129 h 188"/>
                <a:gd name="T38" fmla="*/ 148 w 165"/>
                <a:gd name="T39" fmla="*/ 144 h 188"/>
                <a:gd name="T40" fmla="*/ 140 w 165"/>
                <a:gd name="T41" fmla="*/ 156 h 188"/>
                <a:gd name="T42" fmla="*/ 125 w 165"/>
                <a:gd name="T43" fmla="*/ 165 h 188"/>
                <a:gd name="T44" fmla="*/ 112 w 165"/>
                <a:gd name="T45" fmla="*/ 175 h 188"/>
                <a:gd name="T46" fmla="*/ 95 w 165"/>
                <a:gd name="T47" fmla="*/ 182 h 188"/>
                <a:gd name="T48" fmla="*/ 81 w 165"/>
                <a:gd name="T49" fmla="*/ 188 h 188"/>
                <a:gd name="T50" fmla="*/ 64 w 165"/>
                <a:gd name="T51" fmla="*/ 186 h 188"/>
                <a:gd name="T52" fmla="*/ 47 w 165"/>
                <a:gd name="T53" fmla="*/ 186 h 188"/>
                <a:gd name="T54" fmla="*/ 32 w 165"/>
                <a:gd name="T55" fmla="*/ 186 h 188"/>
                <a:gd name="T56" fmla="*/ 26 w 165"/>
                <a:gd name="T57" fmla="*/ 186 h 188"/>
                <a:gd name="T58" fmla="*/ 26 w 165"/>
                <a:gd name="T59" fmla="*/ 186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188">
                  <a:moveTo>
                    <a:pt x="26" y="186"/>
                  </a:moveTo>
                  <a:lnTo>
                    <a:pt x="19" y="181"/>
                  </a:lnTo>
                  <a:lnTo>
                    <a:pt x="9" y="167"/>
                  </a:lnTo>
                  <a:lnTo>
                    <a:pt x="0" y="146"/>
                  </a:lnTo>
                  <a:lnTo>
                    <a:pt x="2" y="120"/>
                  </a:lnTo>
                  <a:lnTo>
                    <a:pt x="15" y="91"/>
                  </a:lnTo>
                  <a:lnTo>
                    <a:pt x="32" y="70"/>
                  </a:lnTo>
                  <a:lnTo>
                    <a:pt x="49" y="53"/>
                  </a:lnTo>
                  <a:lnTo>
                    <a:pt x="62" y="42"/>
                  </a:lnTo>
                  <a:lnTo>
                    <a:pt x="83" y="30"/>
                  </a:lnTo>
                  <a:lnTo>
                    <a:pt x="112" y="17"/>
                  </a:lnTo>
                  <a:lnTo>
                    <a:pt x="140" y="4"/>
                  </a:lnTo>
                  <a:lnTo>
                    <a:pt x="152" y="0"/>
                  </a:lnTo>
                  <a:lnTo>
                    <a:pt x="154" y="11"/>
                  </a:lnTo>
                  <a:lnTo>
                    <a:pt x="158" y="42"/>
                  </a:lnTo>
                  <a:lnTo>
                    <a:pt x="163" y="76"/>
                  </a:lnTo>
                  <a:lnTo>
                    <a:pt x="165" y="99"/>
                  </a:lnTo>
                  <a:lnTo>
                    <a:pt x="159" y="112"/>
                  </a:lnTo>
                  <a:lnTo>
                    <a:pt x="156" y="129"/>
                  </a:lnTo>
                  <a:lnTo>
                    <a:pt x="148" y="144"/>
                  </a:lnTo>
                  <a:lnTo>
                    <a:pt x="140" y="156"/>
                  </a:lnTo>
                  <a:lnTo>
                    <a:pt x="125" y="165"/>
                  </a:lnTo>
                  <a:lnTo>
                    <a:pt x="112" y="175"/>
                  </a:lnTo>
                  <a:lnTo>
                    <a:pt x="95" y="182"/>
                  </a:lnTo>
                  <a:lnTo>
                    <a:pt x="81" y="188"/>
                  </a:lnTo>
                  <a:lnTo>
                    <a:pt x="64" y="186"/>
                  </a:lnTo>
                  <a:lnTo>
                    <a:pt x="47" y="186"/>
                  </a:lnTo>
                  <a:lnTo>
                    <a:pt x="32" y="186"/>
                  </a:lnTo>
                  <a:lnTo>
                    <a:pt x="26" y="186"/>
                  </a:lnTo>
                  <a:lnTo>
                    <a:pt x="26" y="186"/>
                  </a:lnTo>
                  <a:close/>
                </a:path>
              </a:pathLst>
            </a:custGeom>
            <a:solidFill>
              <a:srgbClr val="FFB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7" name="Freeform 170"/>
            <p:cNvSpPr>
              <a:spLocks/>
            </p:cNvSpPr>
            <p:nvPr/>
          </p:nvSpPr>
          <p:spPr bwMode="auto">
            <a:xfrm>
              <a:off x="4713" y="3147"/>
              <a:ext cx="90" cy="75"/>
            </a:xfrm>
            <a:custGeom>
              <a:avLst/>
              <a:gdLst>
                <a:gd name="T0" fmla="*/ 8 w 179"/>
                <a:gd name="T1" fmla="*/ 129 h 150"/>
                <a:gd name="T2" fmla="*/ 2 w 179"/>
                <a:gd name="T3" fmla="*/ 119 h 150"/>
                <a:gd name="T4" fmla="*/ 0 w 179"/>
                <a:gd name="T5" fmla="*/ 104 h 150"/>
                <a:gd name="T6" fmla="*/ 4 w 179"/>
                <a:gd name="T7" fmla="*/ 83 h 150"/>
                <a:gd name="T8" fmla="*/ 19 w 179"/>
                <a:gd name="T9" fmla="*/ 60 h 150"/>
                <a:gd name="T10" fmla="*/ 38 w 179"/>
                <a:gd name="T11" fmla="*/ 39 h 150"/>
                <a:gd name="T12" fmla="*/ 55 w 179"/>
                <a:gd name="T13" fmla="*/ 30 h 150"/>
                <a:gd name="T14" fmla="*/ 71 w 179"/>
                <a:gd name="T15" fmla="*/ 24 h 150"/>
                <a:gd name="T16" fmla="*/ 84 w 179"/>
                <a:gd name="T17" fmla="*/ 22 h 150"/>
                <a:gd name="T18" fmla="*/ 95 w 179"/>
                <a:gd name="T19" fmla="*/ 22 h 150"/>
                <a:gd name="T20" fmla="*/ 113 w 179"/>
                <a:gd name="T21" fmla="*/ 20 h 150"/>
                <a:gd name="T22" fmla="*/ 130 w 179"/>
                <a:gd name="T23" fmla="*/ 17 h 150"/>
                <a:gd name="T24" fmla="*/ 143 w 179"/>
                <a:gd name="T25" fmla="*/ 15 h 150"/>
                <a:gd name="T26" fmla="*/ 151 w 179"/>
                <a:gd name="T27" fmla="*/ 11 h 150"/>
                <a:gd name="T28" fmla="*/ 162 w 179"/>
                <a:gd name="T29" fmla="*/ 7 h 150"/>
                <a:gd name="T30" fmla="*/ 171 w 179"/>
                <a:gd name="T31" fmla="*/ 1 h 150"/>
                <a:gd name="T32" fmla="*/ 177 w 179"/>
                <a:gd name="T33" fmla="*/ 0 h 150"/>
                <a:gd name="T34" fmla="*/ 177 w 179"/>
                <a:gd name="T35" fmla="*/ 13 h 150"/>
                <a:gd name="T36" fmla="*/ 179 w 179"/>
                <a:gd name="T37" fmla="*/ 39 h 150"/>
                <a:gd name="T38" fmla="*/ 179 w 179"/>
                <a:gd name="T39" fmla="*/ 74 h 150"/>
                <a:gd name="T40" fmla="*/ 173 w 179"/>
                <a:gd name="T41" fmla="*/ 98 h 150"/>
                <a:gd name="T42" fmla="*/ 160 w 179"/>
                <a:gd name="T43" fmla="*/ 114 h 150"/>
                <a:gd name="T44" fmla="*/ 145 w 179"/>
                <a:gd name="T45" fmla="*/ 129 h 150"/>
                <a:gd name="T46" fmla="*/ 128 w 179"/>
                <a:gd name="T47" fmla="*/ 140 h 150"/>
                <a:gd name="T48" fmla="*/ 113 w 179"/>
                <a:gd name="T49" fmla="*/ 148 h 150"/>
                <a:gd name="T50" fmla="*/ 94 w 179"/>
                <a:gd name="T51" fmla="*/ 150 h 150"/>
                <a:gd name="T52" fmla="*/ 73 w 179"/>
                <a:gd name="T53" fmla="*/ 150 h 150"/>
                <a:gd name="T54" fmla="*/ 50 w 179"/>
                <a:gd name="T55" fmla="*/ 148 h 150"/>
                <a:gd name="T56" fmla="*/ 35 w 179"/>
                <a:gd name="T57" fmla="*/ 144 h 150"/>
                <a:gd name="T58" fmla="*/ 23 w 179"/>
                <a:gd name="T59" fmla="*/ 138 h 150"/>
                <a:gd name="T60" fmla="*/ 14 w 179"/>
                <a:gd name="T61" fmla="*/ 133 h 150"/>
                <a:gd name="T62" fmla="*/ 10 w 179"/>
                <a:gd name="T63" fmla="*/ 131 h 150"/>
                <a:gd name="T64" fmla="*/ 8 w 179"/>
                <a:gd name="T65" fmla="*/ 129 h 150"/>
                <a:gd name="T66" fmla="*/ 8 w 179"/>
                <a:gd name="T67" fmla="*/ 12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9" h="150">
                  <a:moveTo>
                    <a:pt x="8" y="129"/>
                  </a:moveTo>
                  <a:lnTo>
                    <a:pt x="2" y="119"/>
                  </a:lnTo>
                  <a:lnTo>
                    <a:pt x="0" y="104"/>
                  </a:lnTo>
                  <a:lnTo>
                    <a:pt x="4" y="83"/>
                  </a:lnTo>
                  <a:lnTo>
                    <a:pt x="19" y="60"/>
                  </a:lnTo>
                  <a:lnTo>
                    <a:pt x="38" y="39"/>
                  </a:lnTo>
                  <a:lnTo>
                    <a:pt x="55" y="30"/>
                  </a:lnTo>
                  <a:lnTo>
                    <a:pt x="71" y="24"/>
                  </a:lnTo>
                  <a:lnTo>
                    <a:pt x="84" y="22"/>
                  </a:lnTo>
                  <a:lnTo>
                    <a:pt x="95" y="22"/>
                  </a:lnTo>
                  <a:lnTo>
                    <a:pt x="113" y="20"/>
                  </a:lnTo>
                  <a:lnTo>
                    <a:pt x="130" y="17"/>
                  </a:lnTo>
                  <a:lnTo>
                    <a:pt x="143" y="15"/>
                  </a:lnTo>
                  <a:lnTo>
                    <a:pt x="151" y="11"/>
                  </a:lnTo>
                  <a:lnTo>
                    <a:pt x="162" y="7"/>
                  </a:lnTo>
                  <a:lnTo>
                    <a:pt x="171" y="1"/>
                  </a:lnTo>
                  <a:lnTo>
                    <a:pt x="177" y="0"/>
                  </a:lnTo>
                  <a:lnTo>
                    <a:pt x="177" y="13"/>
                  </a:lnTo>
                  <a:lnTo>
                    <a:pt x="179" y="39"/>
                  </a:lnTo>
                  <a:lnTo>
                    <a:pt x="179" y="74"/>
                  </a:lnTo>
                  <a:lnTo>
                    <a:pt x="173" y="98"/>
                  </a:lnTo>
                  <a:lnTo>
                    <a:pt x="160" y="114"/>
                  </a:lnTo>
                  <a:lnTo>
                    <a:pt x="145" y="129"/>
                  </a:lnTo>
                  <a:lnTo>
                    <a:pt x="128" y="140"/>
                  </a:lnTo>
                  <a:lnTo>
                    <a:pt x="113" y="148"/>
                  </a:lnTo>
                  <a:lnTo>
                    <a:pt x="94" y="150"/>
                  </a:lnTo>
                  <a:lnTo>
                    <a:pt x="73" y="150"/>
                  </a:lnTo>
                  <a:lnTo>
                    <a:pt x="50" y="148"/>
                  </a:lnTo>
                  <a:lnTo>
                    <a:pt x="35" y="144"/>
                  </a:lnTo>
                  <a:lnTo>
                    <a:pt x="23" y="138"/>
                  </a:lnTo>
                  <a:lnTo>
                    <a:pt x="14" y="133"/>
                  </a:lnTo>
                  <a:lnTo>
                    <a:pt x="10" y="131"/>
                  </a:lnTo>
                  <a:lnTo>
                    <a:pt x="8" y="129"/>
                  </a:lnTo>
                  <a:lnTo>
                    <a:pt x="8" y="129"/>
                  </a:lnTo>
                  <a:close/>
                </a:path>
              </a:pathLst>
            </a:custGeom>
            <a:solidFill>
              <a:srgbClr val="FCE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8" name="Freeform 171"/>
            <p:cNvSpPr>
              <a:spLocks/>
            </p:cNvSpPr>
            <p:nvPr/>
          </p:nvSpPr>
          <p:spPr bwMode="auto">
            <a:xfrm>
              <a:off x="4175" y="2689"/>
              <a:ext cx="94" cy="473"/>
            </a:xfrm>
            <a:custGeom>
              <a:avLst/>
              <a:gdLst>
                <a:gd name="T0" fmla="*/ 147 w 189"/>
                <a:gd name="T1" fmla="*/ 915 h 947"/>
                <a:gd name="T2" fmla="*/ 52 w 189"/>
                <a:gd name="T3" fmla="*/ 730 h 947"/>
                <a:gd name="T4" fmla="*/ 2 w 189"/>
                <a:gd name="T5" fmla="*/ 532 h 947"/>
                <a:gd name="T6" fmla="*/ 8 w 189"/>
                <a:gd name="T7" fmla="*/ 350 h 947"/>
                <a:gd name="T8" fmla="*/ 36 w 189"/>
                <a:gd name="T9" fmla="*/ 238 h 947"/>
                <a:gd name="T10" fmla="*/ 92 w 189"/>
                <a:gd name="T11" fmla="*/ 99 h 947"/>
                <a:gd name="T12" fmla="*/ 116 w 189"/>
                <a:gd name="T13" fmla="*/ 53 h 947"/>
                <a:gd name="T14" fmla="*/ 147 w 189"/>
                <a:gd name="T15" fmla="*/ 19 h 947"/>
                <a:gd name="T16" fmla="*/ 166 w 189"/>
                <a:gd name="T17" fmla="*/ 6 h 947"/>
                <a:gd name="T18" fmla="*/ 187 w 189"/>
                <a:gd name="T19" fmla="*/ 0 h 947"/>
                <a:gd name="T20" fmla="*/ 170 w 189"/>
                <a:gd name="T21" fmla="*/ 53 h 947"/>
                <a:gd name="T22" fmla="*/ 99 w 189"/>
                <a:gd name="T23" fmla="*/ 215 h 947"/>
                <a:gd name="T24" fmla="*/ 71 w 189"/>
                <a:gd name="T25" fmla="*/ 297 h 947"/>
                <a:gd name="T26" fmla="*/ 61 w 189"/>
                <a:gd name="T27" fmla="*/ 378 h 947"/>
                <a:gd name="T28" fmla="*/ 48 w 189"/>
                <a:gd name="T29" fmla="*/ 443 h 947"/>
                <a:gd name="T30" fmla="*/ 52 w 189"/>
                <a:gd name="T31" fmla="*/ 553 h 947"/>
                <a:gd name="T32" fmla="*/ 74 w 189"/>
                <a:gd name="T33" fmla="*/ 572 h 947"/>
                <a:gd name="T34" fmla="*/ 99 w 189"/>
                <a:gd name="T35" fmla="*/ 534 h 947"/>
                <a:gd name="T36" fmla="*/ 114 w 189"/>
                <a:gd name="T37" fmla="*/ 483 h 947"/>
                <a:gd name="T38" fmla="*/ 147 w 189"/>
                <a:gd name="T39" fmla="*/ 434 h 947"/>
                <a:gd name="T40" fmla="*/ 158 w 189"/>
                <a:gd name="T41" fmla="*/ 426 h 947"/>
                <a:gd name="T42" fmla="*/ 175 w 189"/>
                <a:gd name="T43" fmla="*/ 443 h 947"/>
                <a:gd name="T44" fmla="*/ 164 w 189"/>
                <a:gd name="T45" fmla="*/ 472 h 947"/>
                <a:gd name="T46" fmla="*/ 139 w 189"/>
                <a:gd name="T47" fmla="*/ 529 h 947"/>
                <a:gd name="T48" fmla="*/ 122 w 189"/>
                <a:gd name="T49" fmla="*/ 569 h 947"/>
                <a:gd name="T50" fmla="*/ 103 w 189"/>
                <a:gd name="T51" fmla="*/ 616 h 947"/>
                <a:gd name="T52" fmla="*/ 107 w 189"/>
                <a:gd name="T53" fmla="*/ 683 h 947"/>
                <a:gd name="T54" fmla="*/ 120 w 189"/>
                <a:gd name="T55" fmla="*/ 744 h 947"/>
                <a:gd name="T56" fmla="*/ 143 w 189"/>
                <a:gd name="T57" fmla="*/ 791 h 947"/>
                <a:gd name="T58" fmla="*/ 177 w 189"/>
                <a:gd name="T59" fmla="*/ 841 h 947"/>
                <a:gd name="T60" fmla="*/ 179 w 189"/>
                <a:gd name="T61" fmla="*/ 873 h 947"/>
                <a:gd name="T62" fmla="*/ 150 w 189"/>
                <a:gd name="T63" fmla="*/ 821 h 947"/>
                <a:gd name="T64" fmla="*/ 107 w 189"/>
                <a:gd name="T65" fmla="*/ 734 h 947"/>
                <a:gd name="T66" fmla="*/ 88 w 189"/>
                <a:gd name="T67" fmla="*/ 656 h 947"/>
                <a:gd name="T68" fmla="*/ 90 w 189"/>
                <a:gd name="T69" fmla="*/ 605 h 947"/>
                <a:gd name="T70" fmla="*/ 126 w 189"/>
                <a:gd name="T71" fmla="*/ 527 h 947"/>
                <a:gd name="T72" fmla="*/ 158 w 189"/>
                <a:gd name="T73" fmla="*/ 458 h 947"/>
                <a:gd name="T74" fmla="*/ 139 w 189"/>
                <a:gd name="T75" fmla="*/ 466 h 947"/>
                <a:gd name="T76" fmla="*/ 118 w 189"/>
                <a:gd name="T77" fmla="*/ 513 h 947"/>
                <a:gd name="T78" fmla="*/ 101 w 189"/>
                <a:gd name="T79" fmla="*/ 551 h 947"/>
                <a:gd name="T80" fmla="*/ 73 w 189"/>
                <a:gd name="T81" fmla="*/ 593 h 947"/>
                <a:gd name="T82" fmla="*/ 48 w 189"/>
                <a:gd name="T83" fmla="*/ 580 h 947"/>
                <a:gd name="T84" fmla="*/ 38 w 189"/>
                <a:gd name="T85" fmla="*/ 477 h 947"/>
                <a:gd name="T86" fmla="*/ 40 w 189"/>
                <a:gd name="T87" fmla="*/ 403 h 947"/>
                <a:gd name="T88" fmla="*/ 52 w 189"/>
                <a:gd name="T89" fmla="*/ 302 h 947"/>
                <a:gd name="T90" fmla="*/ 88 w 189"/>
                <a:gd name="T91" fmla="*/ 205 h 947"/>
                <a:gd name="T92" fmla="*/ 158 w 189"/>
                <a:gd name="T93" fmla="*/ 61 h 947"/>
                <a:gd name="T94" fmla="*/ 150 w 189"/>
                <a:gd name="T95" fmla="*/ 29 h 947"/>
                <a:gd name="T96" fmla="*/ 112 w 189"/>
                <a:gd name="T97" fmla="*/ 91 h 947"/>
                <a:gd name="T98" fmla="*/ 76 w 189"/>
                <a:gd name="T99" fmla="*/ 169 h 947"/>
                <a:gd name="T100" fmla="*/ 27 w 189"/>
                <a:gd name="T101" fmla="*/ 325 h 947"/>
                <a:gd name="T102" fmla="*/ 10 w 189"/>
                <a:gd name="T103" fmla="*/ 449 h 947"/>
                <a:gd name="T104" fmla="*/ 25 w 189"/>
                <a:gd name="T105" fmla="*/ 607 h 947"/>
                <a:gd name="T106" fmla="*/ 78 w 189"/>
                <a:gd name="T107" fmla="*/ 749 h 947"/>
                <a:gd name="T108" fmla="*/ 145 w 189"/>
                <a:gd name="T109" fmla="*/ 880 h 947"/>
                <a:gd name="T110" fmla="*/ 166 w 189"/>
                <a:gd name="T111" fmla="*/ 917 h 947"/>
                <a:gd name="T112" fmla="*/ 166 w 189"/>
                <a:gd name="T113" fmla="*/ 941 h 947"/>
                <a:gd name="T114" fmla="*/ 166 w 189"/>
                <a:gd name="T115" fmla="*/ 947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9" h="947">
                  <a:moveTo>
                    <a:pt x="166" y="947"/>
                  </a:moveTo>
                  <a:lnTo>
                    <a:pt x="147" y="915"/>
                  </a:lnTo>
                  <a:lnTo>
                    <a:pt x="103" y="835"/>
                  </a:lnTo>
                  <a:lnTo>
                    <a:pt x="52" y="730"/>
                  </a:lnTo>
                  <a:lnTo>
                    <a:pt x="17" y="629"/>
                  </a:lnTo>
                  <a:lnTo>
                    <a:pt x="2" y="532"/>
                  </a:lnTo>
                  <a:lnTo>
                    <a:pt x="0" y="436"/>
                  </a:lnTo>
                  <a:lnTo>
                    <a:pt x="8" y="350"/>
                  </a:lnTo>
                  <a:lnTo>
                    <a:pt x="19" y="295"/>
                  </a:lnTo>
                  <a:lnTo>
                    <a:pt x="36" y="238"/>
                  </a:lnTo>
                  <a:lnTo>
                    <a:pt x="65" y="166"/>
                  </a:lnTo>
                  <a:lnTo>
                    <a:pt x="92" y="99"/>
                  </a:lnTo>
                  <a:lnTo>
                    <a:pt x="107" y="67"/>
                  </a:lnTo>
                  <a:lnTo>
                    <a:pt x="116" y="53"/>
                  </a:lnTo>
                  <a:lnTo>
                    <a:pt x="131" y="34"/>
                  </a:lnTo>
                  <a:lnTo>
                    <a:pt x="147" y="19"/>
                  </a:lnTo>
                  <a:lnTo>
                    <a:pt x="156" y="10"/>
                  </a:lnTo>
                  <a:lnTo>
                    <a:pt x="166" y="6"/>
                  </a:lnTo>
                  <a:lnTo>
                    <a:pt x="177" y="2"/>
                  </a:lnTo>
                  <a:lnTo>
                    <a:pt x="187" y="0"/>
                  </a:lnTo>
                  <a:lnTo>
                    <a:pt x="189" y="10"/>
                  </a:lnTo>
                  <a:lnTo>
                    <a:pt x="170" y="53"/>
                  </a:lnTo>
                  <a:lnTo>
                    <a:pt x="135" y="133"/>
                  </a:lnTo>
                  <a:lnTo>
                    <a:pt x="99" y="215"/>
                  </a:lnTo>
                  <a:lnTo>
                    <a:pt x="78" y="266"/>
                  </a:lnTo>
                  <a:lnTo>
                    <a:pt x="71" y="297"/>
                  </a:lnTo>
                  <a:lnTo>
                    <a:pt x="65" y="339"/>
                  </a:lnTo>
                  <a:lnTo>
                    <a:pt x="61" y="378"/>
                  </a:lnTo>
                  <a:lnTo>
                    <a:pt x="55" y="407"/>
                  </a:lnTo>
                  <a:lnTo>
                    <a:pt x="48" y="443"/>
                  </a:lnTo>
                  <a:lnTo>
                    <a:pt x="48" y="502"/>
                  </a:lnTo>
                  <a:lnTo>
                    <a:pt x="52" y="553"/>
                  </a:lnTo>
                  <a:lnTo>
                    <a:pt x="61" y="578"/>
                  </a:lnTo>
                  <a:lnTo>
                    <a:pt x="74" y="572"/>
                  </a:lnTo>
                  <a:lnTo>
                    <a:pt x="88" y="557"/>
                  </a:lnTo>
                  <a:lnTo>
                    <a:pt x="99" y="534"/>
                  </a:lnTo>
                  <a:lnTo>
                    <a:pt x="107" y="512"/>
                  </a:lnTo>
                  <a:lnTo>
                    <a:pt x="114" y="483"/>
                  </a:lnTo>
                  <a:lnTo>
                    <a:pt x="131" y="455"/>
                  </a:lnTo>
                  <a:lnTo>
                    <a:pt x="147" y="434"/>
                  </a:lnTo>
                  <a:lnTo>
                    <a:pt x="154" y="426"/>
                  </a:lnTo>
                  <a:lnTo>
                    <a:pt x="158" y="426"/>
                  </a:lnTo>
                  <a:lnTo>
                    <a:pt x="168" y="434"/>
                  </a:lnTo>
                  <a:lnTo>
                    <a:pt x="175" y="443"/>
                  </a:lnTo>
                  <a:lnTo>
                    <a:pt x="175" y="453"/>
                  </a:lnTo>
                  <a:lnTo>
                    <a:pt x="164" y="472"/>
                  </a:lnTo>
                  <a:lnTo>
                    <a:pt x="150" y="500"/>
                  </a:lnTo>
                  <a:lnTo>
                    <a:pt x="139" y="529"/>
                  </a:lnTo>
                  <a:lnTo>
                    <a:pt x="131" y="551"/>
                  </a:lnTo>
                  <a:lnTo>
                    <a:pt x="122" y="569"/>
                  </a:lnTo>
                  <a:lnTo>
                    <a:pt x="111" y="591"/>
                  </a:lnTo>
                  <a:lnTo>
                    <a:pt x="103" y="616"/>
                  </a:lnTo>
                  <a:lnTo>
                    <a:pt x="101" y="648"/>
                  </a:lnTo>
                  <a:lnTo>
                    <a:pt x="107" y="683"/>
                  </a:lnTo>
                  <a:lnTo>
                    <a:pt x="114" y="715"/>
                  </a:lnTo>
                  <a:lnTo>
                    <a:pt x="120" y="744"/>
                  </a:lnTo>
                  <a:lnTo>
                    <a:pt x="131" y="768"/>
                  </a:lnTo>
                  <a:lnTo>
                    <a:pt x="143" y="791"/>
                  </a:lnTo>
                  <a:lnTo>
                    <a:pt x="162" y="820"/>
                  </a:lnTo>
                  <a:lnTo>
                    <a:pt x="177" y="841"/>
                  </a:lnTo>
                  <a:lnTo>
                    <a:pt x="185" y="852"/>
                  </a:lnTo>
                  <a:lnTo>
                    <a:pt x="179" y="873"/>
                  </a:lnTo>
                  <a:lnTo>
                    <a:pt x="170" y="858"/>
                  </a:lnTo>
                  <a:lnTo>
                    <a:pt x="150" y="821"/>
                  </a:lnTo>
                  <a:lnTo>
                    <a:pt x="126" y="776"/>
                  </a:lnTo>
                  <a:lnTo>
                    <a:pt x="107" y="734"/>
                  </a:lnTo>
                  <a:lnTo>
                    <a:pt x="93" y="696"/>
                  </a:lnTo>
                  <a:lnTo>
                    <a:pt x="88" y="656"/>
                  </a:lnTo>
                  <a:lnTo>
                    <a:pt x="86" y="624"/>
                  </a:lnTo>
                  <a:lnTo>
                    <a:pt x="90" y="605"/>
                  </a:lnTo>
                  <a:lnTo>
                    <a:pt x="103" y="576"/>
                  </a:lnTo>
                  <a:lnTo>
                    <a:pt x="126" y="527"/>
                  </a:lnTo>
                  <a:lnTo>
                    <a:pt x="149" y="477"/>
                  </a:lnTo>
                  <a:lnTo>
                    <a:pt x="158" y="458"/>
                  </a:lnTo>
                  <a:lnTo>
                    <a:pt x="145" y="456"/>
                  </a:lnTo>
                  <a:lnTo>
                    <a:pt x="139" y="466"/>
                  </a:lnTo>
                  <a:lnTo>
                    <a:pt x="130" y="489"/>
                  </a:lnTo>
                  <a:lnTo>
                    <a:pt x="118" y="513"/>
                  </a:lnTo>
                  <a:lnTo>
                    <a:pt x="111" y="532"/>
                  </a:lnTo>
                  <a:lnTo>
                    <a:pt x="101" y="551"/>
                  </a:lnTo>
                  <a:lnTo>
                    <a:pt x="88" y="574"/>
                  </a:lnTo>
                  <a:lnTo>
                    <a:pt x="73" y="593"/>
                  </a:lnTo>
                  <a:lnTo>
                    <a:pt x="59" y="601"/>
                  </a:lnTo>
                  <a:lnTo>
                    <a:pt x="48" y="580"/>
                  </a:lnTo>
                  <a:lnTo>
                    <a:pt x="40" y="531"/>
                  </a:lnTo>
                  <a:lnTo>
                    <a:pt x="38" y="477"/>
                  </a:lnTo>
                  <a:lnTo>
                    <a:pt x="38" y="439"/>
                  </a:lnTo>
                  <a:lnTo>
                    <a:pt x="40" y="403"/>
                  </a:lnTo>
                  <a:lnTo>
                    <a:pt x="44" y="356"/>
                  </a:lnTo>
                  <a:lnTo>
                    <a:pt x="52" y="302"/>
                  </a:lnTo>
                  <a:lnTo>
                    <a:pt x="63" y="259"/>
                  </a:lnTo>
                  <a:lnTo>
                    <a:pt x="88" y="205"/>
                  </a:lnTo>
                  <a:lnTo>
                    <a:pt x="126" y="129"/>
                  </a:lnTo>
                  <a:lnTo>
                    <a:pt x="158" y="61"/>
                  </a:lnTo>
                  <a:lnTo>
                    <a:pt x="166" y="25"/>
                  </a:lnTo>
                  <a:lnTo>
                    <a:pt x="150" y="29"/>
                  </a:lnTo>
                  <a:lnTo>
                    <a:pt x="133" y="57"/>
                  </a:lnTo>
                  <a:lnTo>
                    <a:pt x="112" y="91"/>
                  </a:lnTo>
                  <a:lnTo>
                    <a:pt x="97" y="124"/>
                  </a:lnTo>
                  <a:lnTo>
                    <a:pt x="76" y="169"/>
                  </a:lnTo>
                  <a:lnTo>
                    <a:pt x="50" y="243"/>
                  </a:lnTo>
                  <a:lnTo>
                    <a:pt x="27" y="325"/>
                  </a:lnTo>
                  <a:lnTo>
                    <a:pt x="16" y="390"/>
                  </a:lnTo>
                  <a:lnTo>
                    <a:pt x="10" y="449"/>
                  </a:lnTo>
                  <a:lnTo>
                    <a:pt x="14" y="527"/>
                  </a:lnTo>
                  <a:lnTo>
                    <a:pt x="25" y="607"/>
                  </a:lnTo>
                  <a:lnTo>
                    <a:pt x="48" y="679"/>
                  </a:lnTo>
                  <a:lnTo>
                    <a:pt x="78" y="749"/>
                  </a:lnTo>
                  <a:lnTo>
                    <a:pt x="114" y="821"/>
                  </a:lnTo>
                  <a:lnTo>
                    <a:pt x="145" y="880"/>
                  </a:lnTo>
                  <a:lnTo>
                    <a:pt x="162" y="907"/>
                  </a:lnTo>
                  <a:lnTo>
                    <a:pt x="166" y="917"/>
                  </a:lnTo>
                  <a:lnTo>
                    <a:pt x="168" y="930"/>
                  </a:lnTo>
                  <a:lnTo>
                    <a:pt x="166" y="941"/>
                  </a:lnTo>
                  <a:lnTo>
                    <a:pt x="166" y="947"/>
                  </a:lnTo>
                  <a:lnTo>
                    <a:pt x="166" y="9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172"/>
            <p:cNvSpPr>
              <a:spLocks/>
            </p:cNvSpPr>
            <p:nvPr/>
          </p:nvSpPr>
          <p:spPr bwMode="auto">
            <a:xfrm>
              <a:off x="4348" y="2474"/>
              <a:ext cx="184" cy="447"/>
            </a:xfrm>
            <a:custGeom>
              <a:avLst/>
              <a:gdLst>
                <a:gd name="T0" fmla="*/ 0 w 367"/>
                <a:gd name="T1" fmla="*/ 894 h 894"/>
                <a:gd name="T2" fmla="*/ 6 w 367"/>
                <a:gd name="T3" fmla="*/ 839 h 894"/>
                <a:gd name="T4" fmla="*/ 21 w 367"/>
                <a:gd name="T5" fmla="*/ 727 h 894"/>
                <a:gd name="T6" fmla="*/ 40 w 367"/>
                <a:gd name="T7" fmla="*/ 599 h 894"/>
                <a:gd name="T8" fmla="*/ 52 w 367"/>
                <a:gd name="T9" fmla="*/ 508 h 894"/>
                <a:gd name="T10" fmla="*/ 80 w 367"/>
                <a:gd name="T11" fmla="*/ 417 h 894"/>
                <a:gd name="T12" fmla="*/ 135 w 367"/>
                <a:gd name="T13" fmla="*/ 299 h 894"/>
                <a:gd name="T14" fmla="*/ 189 w 367"/>
                <a:gd name="T15" fmla="*/ 196 h 894"/>
                <a:gd name="T16" fmla="*/ 213 w 367"/>
                <a:gd name="T17" fmla="*/ 152 h 894"/>
                <a:gd name="T18" fmla="*/ 227 w 367"/>
                <a:gd name="T19" fmla="*/ 130 h 894"/>
                <a:gd name="T20" fmla="*/ 259 w 367"/>
                <a:gd name="T21" fmla="*/ 82 h 894"/>
                <a:gd name="T22" fmla="*/ 295 w 367"/>
                <a:gd name="T23" fmla="*/ 31 h 894"/>
                <a:gd name="T24" fmla="*/ 318 w 367"/>
                <a:gd name="T25" fmla="*/ 6 h 894"/>
                <a:gd name="T26" fmla="*/ 333 w 367"/>
                <a:gd name="T27" fmla="*/ 0 h 894"/>
                <a:gd name="T28" fmla="*/ 350 w 367"/>
                <a:gd name="T29" fmla="*/ 0 h 894"/>
                <a:gd name="T30" fmla="*/ 363 w 367"/>
                <a:gd name="T31" fmla="*/ 2 h 894"/>
                <a:gd name="T32" fmla="*/ 367 w 367"/>
                <a:gd name="T33" fmla="*/ 12 h 894"/>
                <a:gd name="T34" fmla="*/ 348 w 367"/>
                <a:gd name="T35" fmla="*/ 36 h 894"/>
                <a:gd name="T36" fmla="*/ 316 w 367"/>
                <a:gd name="T37" fmla="*/ 82 h 894"/>
                <a:gd name="T38" fmla="*/ 280 w 367"/>
                <a:gd name="T39" fmla="*/ 130 h 894"/>
                <a:gd name="T40" fmla="*/ 253 w 367"/>
                <a:gd name="T41" fmla="*/ 166 h 894"/>
                <a:gd name="T42" fmla="*/ 221 w 367"/>
                <a:gd name="T43" fmla="*/ 223 h 894"/>
                <a:gd name="T44" fmla="*/ 173 w 367"/>
                <a:gd name="T45" fmla="*/ 324 h 894"/>
                <a:gd name="T46" fmla="*/ 124 w 367"/>
                <a:gd name="T47" fmla="*/ 428 h 894"/>
                <a:gd name="T48" fmla="*/ 92 w 367"/>
                <a:gd name="T49" fmla="*/ 502 h 894"/>
                <a:gd name="T50" fmla="*/ 76 w 367"/>
                <a:gd name="T51" fmla="*/ 563 h 894"/>
                <a:gd name="T52" fmla="*/ 73 w 367"/>
                <a:gd name="T53" fmla="*/ 643 h 894"/>
                <a:gd name="T54" fmla="*/ 74 w 367"/>
                <a:gd name="T55" fmla="*/ 713 h 894"/>
                <a:gd name="T56" fmla="*/ 76 w 367"/>
                <a:gd name="T57" fmla="*/ 744 h 894"/>
                <a:gd name="T58" fmla="*/ 63 w 367"/>
                <a:gd name="T59" fmla="*/ 761 h 894"/>
                <a:gd name="T60" fmla="*/ 0 w 367"/>
                <a:gd name="T61" fmla="*/ 894 h 894"/>
                <a:gd name="T62" fmla="*/ 0 w 367"/>
                <a:gd name="T63" fmla="*/ 894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7" h="894">
                  <a:moveTo>
                    <a:pt x="0" y="894"/>
                  </a:moveTo>
                  <a:lnTo>
                    <a:pt x="6" y="839"/>
                  </a:lnTo>
                  <a:lnTo>
                    <a:pt x="21" y="727"/>
                  </a:lnTo>
                  <a:lnTo>
                    <a:pt x="40" y="599"/>
                  </a:lnTo>
                  <a:lnTo>
                    <a:pt x="52" y="508"/>
                  </a:lnTo>
                  <a:lnTo>
                    <a:pt x="80" y="417"/>
                  </a:lnTo>
                  <a:lnTo>
                    <a:pt x="135" y="299"/>
                  </a:lnTo>
                  <a:lnTo>
                    <a:pt x="189" y="196"/>
                  </a:lnTo>
                  <a:lnTo>
                    <a:pt x="213" y="152"/>
                  </a:lnTo>
                  <a:lnTo>
                    <a:pt x="227" y="130"/>
                  </a:lnTo>
                  <a:lnTo>
                    <a:pt x="259" y="82"/>
                  </a:lnTo>
                  <a:lnTo>
                    <a:pt x="295" y="31"/>
                  </a:lnTo>
                  <a:lnTo>
                    <a:pt x="318" y="6"/>
                  </a:lnTo>
                  <a:lnTo>
                    <a:pt x="333" y="0"/>
                  </a:lnTo>
                  <a:lnTo>
                    <a:pt x="350" y="0"/>
                  </a:lnTo>
                  <a:lnTo>
                    <a:pt x="363" y="2"/>
                  </a:lnTo>
                  <a:lnTo>
                    <a:pt x="367" y="12"/>
                  </a:lnTo>
                  <a:lnTo>
                    <a:pt x="348" y="36"/>
                  </a:lnTo>
                  <a:lnTo>
                    <a:pt x="316" y="82"/>
                  </a:lnTo>
                  <a:lnTo>
                    <a:pt x="280" y="130"/>
                  </a:lnTo>
                  <a:lnTo>
                    <a:pt x="253" y="166"/>
                  </a:lnTo>
                  <a:lnTo>
                    <a:pt x="221" y="223"/>
                  </a:lnTo>
                  <a:lnTo>
                    <a:pt x="173" y="324"/>
                  </a:lnTo>
                  <a:lnTo>
                    <a:pt x="124" y="428"/>
                  </a:lnTo>
                  <a:lnTo>
                    <a:pt x="92" y="502"/>
                  </a:lnTo>
                  <a:lnTo>
                    <a:pt x="76" y="563"/>
                  </a:lnTo>
                  <a:lnTo>
                    <a:pt x="73" y="643"/>
                  </a:lnTo>
                  <a:lnTo>
                    <a:pt x="74" y="713"/>
                  </a:lnTo>
                  <a:lnTo>
                    <a:pt x="76" y="744"/>
                  </a:lnTo>
                  <a:lnTo>
                    <a:pt x="63" y="761"/>
                  </a:lnTo>
                  <a:lnTo>
                    <a:pt x="0" y="894"/>
                  </a:lnTo>
                  <a:lnTo>
                    <a:pt x="0" y="8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173"/>
            <p:cNvSpPr>
              <a:spLocks/>
            </p:cNvSpPr>
            <p:nvPr/>
          </p:nvSpPr>
          <p:spPr bwMode="auto">
            <a:xfrm>
              <a:off x="4228" y="2789"/>
              <a:ext cx="105" cy="84"/>
            </a:xfrm>
            <a:custGeom>
              <a:avLst/>
              <a:gdLst>
                <a:gd name="T0" fmla="*/ 2 w 209"/>
                <a:gd name="T1" fmla="*/ 106 h 167"/>
                <a:gd name="T2" fmla="*/ 0 w 209"/>
                <a:gd name="T3" fmla="*/ 89 h 167"/>
                <a:gd name="T4" fmla="*/ 2 w 209"/>
                <a:gd name="T5" fmla="*/ 64 h 167"/>
                <a:gd name="T6" fmla="*/ 4 w 209"/>
                <a:gd name="T7" fmla="*/ 40 h 167"/>
                <a:gd name="T8" fmla="*/ 11 w 209"/>
                <a:gd name="T9" fmla="*/ 26 h 167"/>
                <a:gd name="T10" fmla="*/ 24 w 209"/>
                <a:gd name="T11" fmla="*/ 19 h 167"/>
                <a:gd name="T12" fmla="*/ 42 w 209"/>
                <a:gd name="T13" fmla="*/ 11 h 167"/>
                <a:gd name="T14" fmla="*/ 59 w 209"/>
                <a:gd name="T15" fmla="*/ 3 h 167"/>
                <a:gd name="T16" fmla="*/ 72 w 209"/>
                <a:gd name="T17" fmla="*/ 2 h 167"/>
                <a:gd name="T18" fmla="*/ 85 w 209"/>
                <a:gd name="T19" fmla="*/ 2 h 167"/>
                <a:gd name="T20" fmla="*/ 108 w 209"/>
                <a:gd name="T21" fmla="*/ 3 h 167"/>
                <a:gd name="T22" fmla="*/ 131 w 209"/>
                <a:gd name="T23" fmla="*/ 3 h 167"/>
                <a:gd name="T24" fmla="*/ 150 w 209"/>
                <a:gd name="T25" fmla="*/ 5 h 167"/>
                <a:gd name="T26" fmla="*/ 165 w 209"/>
                <a:gd name="T27" fmla="*/ 5 h 167"/>
                <a:gd name="T28" fmla="*/ 186 w 209"/>
                <a:gd name="T29" fmla="*/ 3 h 167"/>
                <a:gd name="T30" fmla="*/ 201 w 209"/>
                <a:gd name="T31" fmla="*/ 0 h 167"/>
                <a:gd name="T32" fmla="*/ 209 w 209"/>
                <a:gd name="T33" fmla="*/ 0 h 167"/>
                <a:gd name="T34" fmla="*/ 207 w 209"/>
                <a:gd name="T35" fmla="*/ 11 h 167"/>
                <a:gd name="T36" fmla="*/ 207 w 209"/>
                <a:gd name="T37" fmla="*/ 41 h 167"/>
                <a:gd name="T38" fmla="*/ 201 w 209"/>
                <a:gd name="T39" fmla="*/ 76 h 167"/>
                <a:gd name="T40" fmla="*/ 190 w 209"/>
                <a:gd name="T41" fmla="*/ 100 h 167"/>
                <a:gd name="T42" fmla="*/ 175 w 209"/>
                <a:gd name="T43" fmla="*/ 118 h 167"/>
                <a:gd name="T44" fmla="*/ 158 w 209"/>
                <a:gd name="T45" fmla="*/ 133 h 167"/>
                <a:gd name="T46" fmla="*/ 137 w 209"/>
                <a:gd name="T47" fmla="*/ 146 h 167"/>
                <a:gd name="T48" fmla="*/ 121 w 209"/>
                <a:gd name="T49" fmla="*/ 154 h 167"/>
                <a:gd name="T50" fmla="*/ 108 w 209"/>
                <a:gd name="T51" fmla="*/ 157 h 167"/>
                <a:gd name="T52" fmla="*/ 97 w 209"/>
                <a:gd name="T53" fmla="*/ 165 h 167"/>
                <a:gd name="T54" fmla="*/ 82 w 209"/>
                <a:gd name="T55" fmla="*/ 167 h 167"/>
                <a:gd name="T56" fmla="*/ 59 w 209"/>
                <a:gd name="T57" fmla="*/ 161 h 167"/>
                <a:gd name="T58" fmla="*/ 34 w 209"/>
                <a:gd name="T59" fmla="*/ 144 h 167"/>
                <a:gd name="T60" fmla="*/ 17 w 209"/>
                <a:gd name="T61" fmla="*/ 127 h 167"/>
                <a:gd name="T62" fmla="*/ 5 w 209"/>
                <a:gd name="T63" fmla="*/ 112 h 167"/>
                <a:gd name="T64" fmla="*/ 2 w 209"/>
                <a:gd name="T65" fmla="*/ 106 h 167"/>
                <a:gd name="T66" fmla="*/ 2 w 209"/>
                <a:gd name="T67" fmla="*/ 10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9" h="167">
                  <a:moveTo>
                    <a:pt x="2" y="106"/>
                  </a:moveTo>
                  <a:lnTo>
                    <a:pt x="0" y="89"/>
                  </a:lnTo>
                  <a:lnTo>
                    <a:pt x="2" y="64"/>
                  </a:lnTo>
                  <a:lnTo>
                    <a:pt x="4" y="40"/>
                  </a:lnTo>
                  <a:lnTo>
                    <a:pt x="11" y="26"/>
                  </a:lnTo>
                  <a:lnTo>
                    <a:pt x="24" y="19"/>
                  </a:lnTo>
                  <a:lnTo>
                    <a:pt x="42" y="11"/>
                  </a:lnTo>
                  <a:lnTo>
                    <a:pt x="59" y="3"/>
                  </a:lnTo>
                  <a:lnTo>
                    <a:pt x="72" y="2"/>
                  </a:lnTo>
                  <a:lnTo>
                    <a:pt x="85" y="2"/>
                  </a:lnTo>
                  <a:lnTo>
                    <a:pt x="108" y="3"/>
                  </a:lnTo>
                  <a:lnTo>
                    <a:pt x="131" y="3"/>
                  </a:lnTo>
                  <a:lnTo>
                    <a:pt x="150" y="5"/>
                  </a:lnTo>
                  <a:lnTo>
                    <a:pt x="165" y="5"/>
                  </a:lnTo>
                  <a:lnTo>
                    <a:pt x="186" y="3"/>
                  </a:lnTo>
                  <a:lnTo>
                    <a:pt x="201" y="0"/>
                  </a:lnTo>
                  <a:lnTo>
                    <a:pt x="209" y="0"/>
                  </a:lnTo>
                  <a:lnTo>
                    <a:pt x="207" y="11"/>
                  </a:lnTo>
                  <a:lnTo>
                    <a:pt x="207" y="41"/>
                  </a:lnTo>
                  <a:lnTo>
                    <a:pt x="201" y="76"/>
                  </a:lnTo>
                  <a:lnTo>
                    <a:pt x="190" y="100"/>
                  </a:lnTo>
                  <a:lnTo>
                    <a:pt x="175" y="118"/>
                  </a:lnTo>
                  <a:lnTo>
                    <a:pt x="158" y="133"/>
                  </a:lnTo>
                  <a:lnTo>
                    <a:pt x="137" y="146"/>
                  </a:lnTo>
                  <a:lnTo>
                    <a:pt x="121" y="154"/>
                  </a:lnTo>
                  <a:lnTo>
                    <a:pt x="108" y="157"/>
                  </a:lnTo>
                  <a:lnTo>
                    <a:pt x="97" y="165"/>
                  </a:lnTo>
                  <a:lnTo>
                    <a:pt x="82" y="167"/>
                  </a:lnTo>
                  <a:lnTo>
                    <a:pt x="59" y="161"/>
                  </a:lnTo>
                  <a:lnTo>
                    <a:pt x="34" y="144"/>
                  </a:lnTo>
                  <a:lnTo>
                    <a:pt x="17" y="127"/>
                  </a:lnTo>
                  <a:lnTo>
                    <a:pt x="5" y="112"/>
                  </a:lnTo>
                  <a:lnTo>
                    <a:pt x="2" y="106"/>
                  </a:lnTo>
                  <a:lnTo>
                    <a:pt x="2" y="106"/>
                  </a:lnTo>
                  <a:close/>
                </a:path>
              </a:pathLst>
            </a:cu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174"/>
            <p:cNvSpPr>
              <a:spLocks/>
            </p:cNvSpPr>
            <p:nvPr/>
          </p:nvSpPr>
          <p:spPr bwMode="auto">
            <a:xfrm>
              <a:off x="4225" y="2785"/>
              <a:ext cx="111" cy="89"/>
            </a:xfrm>
            <a:custGeom>
              <a:avLst/>
              <a:gdLst>
                <a:gd name="T0" fmla="*/ 4 w 223"/>
                <a:gd name="T1" fmla="*/ 124 h 179"/>
                <a:gd name="T2" fmla="*/ 0 w 223"/>
                <a:gd name="T3" fmla="*/ 109 h 179"/>
                <a:gd name="T4" fmla="*/ 0 w 223"/>
                <a:gd name="T5" fmla="*/ 84 h 179"/>
                <a:gd name="T6" fmla="*/ 8 w 223"/>
                <a:gd name="T7" fmla="*/ 55 h 179"/>
                <a:gd name="T8" fmla="*/ 21 w 223"/>
                <a:gd name="T9" fmla="*/ 32 h 179"/>
                <a:gd name="T10" fmla="*/ 40 w 223"/>
                <a:gd name="T11" fmla="*/ 19 h 179"/>
                <a:gd name="T12" fmla="*/ 59 w 223"/>
                <a:gd name="T13" fmla="*/ 12 h 179"/>
                <a:gd name="T14" fmla="*/ 78 w 223"/>
                <a:gd name="T15" fmla="*/ 8 h 179"/>
                <a:gd name="T16" fmla="*/ 99 w 223"/>
                <a:gd name="T17" fmla="*/ 8 h 179"/>
                <a:gd name="T18" fmla="*/ 126 w 223"/>
                <a:gd name="T19" fmla="*/ 8 h 179"/>
                <a:gd name="T20" fmla="*/ 154 w 223"/>
                <a:gd name="T21" fmla="*/ 10 h 179"/>
                <a:gd name="T22" fmla="*/ 179 w 223"/>
                <a:gd name="T23" fmla="*/ 10 h 179"/>
                <a:gd name="T24" fmla="*/ 198 w 223"/>
                <a:gd name="T25" fmla="*/ 8 h 179"/>
                <a:gd name="T26" fmla="*/ 207 w 223"/>
                <a:gd name="T27" fmla="*/ 4 h 179"/>
                <a:gd name="T28" fmla="*/ 213 w 223"/>
                <a:gd name="T29" fmla="*/ 2 h 179"/>
                <a:gd name="T30" fmla="*/ 215 w 223"/>
                <a:gd name="T31" fmla="*/ 0 h 179"/>
                <a:gd name="T32" fmla="*/ 217 w 223"/>
                <a:gd name="T33" fmla="*/ 0 h 179"/>
                <a:gd name="T34" fmla="*/ 219 w 223"/>
                <a:gd name="T35" fmla="*/ 8 h 179"/>
                <a:gd name="T36" fmla="*/ 223 w 223"/>
                <a:gd name="T37" fmla="*/ 27 h 179"/>
                <a:gd name="T38" fmla="*/ 223 w 223"/>
                <a:gd name="T39" fmla="*/ 57 h 179"/>
                <a:gd name="T40" fmla="*/ 215 w 223"/>
                <a:gd name="T41" fmla="*/ 95 h 179"/>
                <a:gd name="T42" fmla="*/ 190 w 223"/>
                <a:gd name="T43" fmla="*/ 131 h 179"/>
                <a:gd name="T44" fmla="*/ 156 w 223"/>
                <a:gd name="T45" fmla="*/ 158 h 179"/>
                <a:gd name="T46" fmla="*/ 116 w 223"/>
                <a:gd name="T47" fmla="*/ 175 h 179"/>
                <a:gd name="T48" fmla="*/ 82 w 223"/>
                <a:gd name="T49" fmla="*/ 179 h 179"/>
                <a:gd name="T50" fmla="*/ 53 w 223"/>
                <a:gd name="T51" fmla="*/ 169 h 179"/>
                <a:gd name="T52" fmla="*/ 31 w 223"/>
                <a:gd name="T53" fmla="*/ 152 h 179"/>
                <a:gd name="T54" fmla="*/ 13 w 223"/>
                <a:gd name="T55" fmla="*/ 137 h 179"/>
                <a:gd name="T56" fmla="*/ 8 w 223"/>
                <a:gd name="T57" fmla="*/ 129 h 179"/>
                <a:gd name="T58" fmla="*/ 19 w 223"/>
                <a:gd name="T59" fmla="*/ 122 h 179"/>
                <a:gd name="T60" fmla="*/ 21 w 223"/>
                <a:gd name="T61" fmla="*/ 126 h 179"/>
                <a:gd name="T62" fmla="*/ 29 w 223"/>
                <a:gd name="T63" fmla="*/ 137 h 179"/>
                <a:gd name="T64" fmla="*/ 42 w 223"/>
                <a:gd name="T65" fmla="*/ 150 h 179"/>
                <a:gd name="T66" fmla="*/ 67 w 223"/>
                <a:gd name="T67" fmla="*/ 162 h 179"/>
                <a:gd name="T68" fmla="*/ 95 w 223"/>
                <a:gd name="T69" fmla="*/ 166 h 179"/>
                <a:gd name="T70" fmla="*/ 128 w 223"/>
                <a:gd name="T71" fmla="*/ 158 h 179"/>
                <a:gd name="T72" fmla="*/ 158 w 223"/>
                <a:gd name="T73" fmla="*/ 143 h 179"/>
                <a:gd name="T74" fmla="*/ 183 w 223"/>
                <a:gd name="T75" fmla="*/ 126 h 179"/>
                <a:gd name="T76" fmla="*/ 200 w 223"/>
                <a:gd name="T77" fmla="*/ 97 h 179"/>
                <a:gd name="T78" fmla="*/ 207 w 223"/>
                <a:gd name="T79" fmla="*/ 59 h 179"/>
                <a:gd name="T80" fmla="*/ 209 w 223"/>
                <a:gd name="T81" fmla="*/ 25 h 179"/>
                <a:gd name="T82" fmla="*/ 211 w 223"/>
                <a:gd name="T83" fmla="*/ 12 h 179"/>
                <a:gd name="T84" fmla="*/ 204 w 223"/>
                <a:gd name="T85" fmla="*/ 13 h 179"/>
                <a:gd name="T86" fmla="*/ 185 w 223"/>
                <a:gd name="T87" fmla="*/ 17 h 179"/>
                <a:gd name="T88" fmla="*/ 160 w 223"/>
                <a:gd name="T89" fmla="*/ 21 h 179"/>
                <a:gd name="T90" fmla="*/ 135 w 223"/>
                <a:gd name="T91" fmla="*/ 17 h 179"/>
                <a:gd name="T92" fmla="*/ 105 w 223"/>
                <a:gd name="T93" fmla="*/ 13 h 179"/>
                <a:gd name="T94" fmla="*/ 74 w 223"/>
                <a:gd name="T95" fmla="*/ 15 h 179"/>
                <a:gd name="T96" fmla="*/ 48 w 223"/>
                <a:gd name="T97" fmla="*/ 23 h 179"/>
                <a:gd name="T98" fmla="*/ 31 w 223"/>
                <a:gd name="T99" fmla="*/ 36 h 179"/>
                <a:gd name="T100" fmla="*/ 19 w 223"/>
                <a:gd name="T101" fmla="*/ 57 h 179"/>
                <a:gd name="T102" fmla="*/ 15 w 223"/>
                <a:gd name="T103" fmla="*/ 84 h 179"/>
                <a:gd name="T104" fmla="*/ 15 w 223"/>
                <a:gd name="T105" fmla="*/ 107 h 179"/>
                <a:gd name="T106" fmla="*/ 15 w 223"/>
                <a:gd name="T107" fmla="*/ 116 h 179"/>
                <a:gd name="T108" fmla="*/ 4 w 223"/>
                <a:gd name="T109" fmla="*/ 124 h 179"/>
                <a:gd name="T110" fmla="*/ 4 w 223"/>
                <a:gd name="T111" fmla="*/ 1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3" h="179">
                  <a:moveTo>
                    <a:pt x="4" y="124"/>
                  </a:moveTo>
                  <a:lnTo>
                    <a:pt x="0" y="109"/>
                  </a:lnTo>
                  <a:lnTo>
                    <a:pt x="0" y="84"/>
                  </a:lnTo>
                  <a:lnTo>
                    <a:pt x="8" y="55"/>
                  </a:lnTo>
                  <a:lnTo>
                    <a:pt x="21" y="32"/>
                  </a:lnTo>
                  <a:lnTo>
                    <a:pt x="40" y="19"/>
                  </a:lnTo>
                  <a:lnTo>
                    <a:pt x="59" y="12"/>
                  </a:lnTo>
                  <a:lnTo>
                    <a:pt x="78" y="8"/>
                  </a:lnTo>
                  <a:lnTo>
                    <a:pt x="99" y="8"/>
                  </a:lnTo>
                  <a:lnTo>
                    <a:pt x="126" y="8"/>
                  </a:lnTo>
                  <a:lnTo>
                    <a:pt x="154" y="10"/>
                  </a:lnTo>
                  <a:lnTo>
                    <a:pt x="179" y="10"/>
                  </a:lnTo>
                  <a:lnTo>
                    <a:pt x="198" y="8"/>
                  </a:lnTo>
                  <a:lnTo>
                    <a:pt x="207" y="4"/>
                  </a:lnTo>
                  <a:lnTo>
                    <a:pt x="213" y="2"/>
                  </a:lnTo>
                  <a:lnTo>
                    <a:pt x="215" y="0"/>
                  </a:lnTo>
                  <a:lnTo>
                    <a:pt x="217" y="0"/>
                  </a:lnTo>
                  <a:lnTo>
                    <a:pt x="219" y="8"/>
                  </a:lnTo>
                  <a:lnTo>
                    <a:pt x="223" y="27"/>
                  </a:lnTo>
                  <a:lnTo>
                    <a:pt x="223" y="57"/>
                  </a:lnTo>
                  <a:lnTo>
                    <a:pt x="215" y="95"/>
                  </a:lnTo>
                  <a:lnTo>
                    <a:pt x="190" y="131"/>
                  </a:lnTo>
                  <a:lnTo>
                    <a:pt x="156" y="158"/>
                  </a:lnTo>
                  <a:lnTo>
                    <a:pt x="116" y="175"/>
                  </a:lnTo>
                  <a:lnTo>
                    <a:pt x="82" y="179"/>
                  </a:lnTo>
                  <a:lnTo>
                    <a:pt x="53" y="169"/>
                  </a:lnTo>
                  <a:lnTo>
                    <a:pt x="31" y="152"/>
                  </a:lnTo>
                  <a:lnTo>
                    <a:pt x="13" y="137"/>
                  </a:lnTo>
                  <a:lnTo>
                    <a:pt x="8" y="129"/>
                  </a:lnTo>
                  <a:lnTo>
                    <a:pt x="19" y="122"/>
                  </a:lnTo>
                  <a:lnTo>
                    <a:pt x="21" y="126"/>
                  </a:lnTo>
                  <a:lnTo>
                    <a:pt x="29" y="137"/>
                  </a:lnTo>
                  <a:lnTo>
                    <a:pt x="42" y="150"/>
                  </a:lnTo>
                  <a:lnTo>
                    <a:pt x="67" y="162"/>
                  </a:lnTo>
                  <a:lnTo>
                    <a:pt x="95" y="166"/>
                  </a:lnTo>
                  <a:lnTo>
                    <a:pt x="128" y="158"/>
                  </a:lnTo>
                  <a:lnTo>
                    <a:pt x="158" y="143"/>
                  </a:lnTo>
                  <a:lnTo>
                    <a:pt x="183" y="126"/>
                  </a:lnTo>
                  <a:lnTo>
                    <a:pt x="200" y="97"/>
                  </a:lnTo>
                  <a:lnTo>
                    <a:pt x="207" y="59"/>
                  </a:lnTo>
                  <a:lnTo>
                    <a:pt x="209" y="25"/>
                  </a:lnTo>
                  <a:lnTo>
                    <a:pt x="211" y="12"/>
                  </a:lnTo>
                  <a:lnTo>
                    <a:pt x="204" y="13"/>
                  </a:lnTo>
                  <a:lnTo>
                    <a:pt x="185" y="17"/>
                  </a:lnTo>
                  <a:lnTo>
                    <a:pt x="160" y="21"/>
                  </a:lnTo>
                  <a:lnTo>
                    <a:pt x="135" y="17"/>
                  </a:lnTo>
                  <a:lnTo>
                    <a:pt x="105" y="13"/>
                  </a:lnTo>
                  <a:lnTo>
                    <a:pt x="74" y="15"/>
                  </a:lnTo>
                  <a:lnTo>
                    <a:pt x="48" y="23"/>
                  </a:lnTo>
                  <a:lnTo>
                    <a:pt x="31" y="36"/>
                  </a:lnTo>
                  <a:lnTo>
                    <a:pt x="19" y="57"/>
                  </a:lnTo>
                  <a:lnTo>
                    <a:pt x="15" y="84"/>
                  </a:lnTo>
                  <a:lnTo>
                    <a:pt x="15" y="107"/>
                  </a:lnTo>
                  <a:lnTo>
                    <a:pt x="15" y="116"/>
                  </a:lnTo>
                  <a:lnTo>
                    <a:pt x="4" y="124"/>
                  </a:lnTo>
                  <a:lnTo>
                    <a:pt x="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175"/>
            <p:cNvSpPr>
              <a:spLocks/>
            </p:cNvSpPr>
            <p:nvPr/>
          </p:nvSpPr>
          <p:spPr bwMode="auto">
            <a:xfrm>
              <a:off x="4369" y="3175"/>
              <a:ext cx="22" cy="37"/>
            </a:xfrm>
            <a:custGeom>
              <a:avLst/>
              <a:gdLst>
                <a:gd name="T0" fmla="*/ 0 w 44"/>
                <a:gd name="T1" fmla="*/ 74 h 74"/>
                <a:gd name="T2" fmla="*/ 6 w 44"/>
                <a:gd name="T3" fmla="*/ 55 h 74"/>
                <a:gd name="T4" fmla="*/ 15 w 44"/>
                <a:gd name="T5" fmla="*/ 32 h 74"/>
                <a:gd name="T6" fmla="*/ 25 w 44"/>
                <a:gd name="T7" fmla="*/ 9 h 74"/>
                <a:gd name="T8" fmla="*/ 32 w 44"/>
                <a:gd name="T9" fmla="*/ 0 h 74"/>
                <a:gd name="T10" fmla="*/ 44 w 44"/>
                <a:gd name="T11" fmla="*/ 1 h 74"/>
                <a:gd name="T12" fmla="*/ 40 w 44"/>
                <a:gd name="T13" fmla="*/ 7 h 74"/>
                <a:gd name="T14" fmla="*/ 32 w 44"/>
                <a:gd name="T15" fmla="*/ 19 h 74"/>
                <a:gd name="T16" fmla="*/ 25 w 44"/>
                <a:gd name="T17" fmla="*/ 34 h 74"/>
                <a:gd name="T18" fmla="*/ 19 w 44"/>
                <a:gd name="T19" fmla="*/ 51 h 74"/>
                <a:gd name="T20" fmla="*/ 17 w 44"/>
                <a:gd name="T21" fmla="*/ 62 h 74"/>
                <a:gd name="T22" fmla="*/ 19 w 44"/>
                <a:gd name="T23" fmla="*/ 68 h 74"/>
                <a:gd name="T24" fmla="*/ 19 w 44"/>
                <a:gd name="T25" fmla="*/ 72 h 74"/>
                <a:gd name="T26" fmla="*/ 21 w 44"/>
                <a:gd name="T27" fmla="*/ 72 h 74"/>
                <a:gd name="T28" fmla="*/ 0 w 44"/>
                <a:gd name="T29" fmla="*/ 74 h 74"/>
                <a:gd name="T30" fmla="*/ 0 w 44"/>
                <a:gd name="T3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" h="74">
                  <a:moveTo>
                    <a:pt x="0" y="74"/>
                  </a:moveTo>
                  <a:lnTo>
                    <a:pt x="6" y="55"/>
                  </a:lnTo>
                  <a:lnTo>
                    <a:pt x="15" y="32"/>
                  </a:lnTo>
                  <a:lnTo>
                    <a:pt x="25" y="9"/>
                  </a:lnTo>
                  <a:lnTo>
                    <a:pt x="32" y="0"/>
                  </a:lnTo>
                  <a:lnTo>
                    <a:pt x="44" y="1"/>
                  </a:lnTo>
                  <a:lnTo>
                    <a:pt x="40" y="7"/>
                  </a:lnTo>
                  <a:lnTo>
                    <a:pt x="32" y="19"/>
                  </a:lnTo>
                  <a:lnTo>
                    <a:pt x="25" y="34"/>
                  </a:lnTo>
                  <a:lnTo>
                    <a:pt x="19" y="51"/>
                  </a:lnTo>
                  <a:lnTo>
                    <a:pt x="17" y="62"/>
                  </a:lnTo>
                  <a:lnTo>
                    <a:pt x="19" y="68"/>
                  </a:lnTo>
                  <a:lnTo>
                    <a:pt x="19" y="72"/>
                  </a:lnTo>
                  <a:lnTo>
                    <a:pt x="21" y="72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176"/>
            <p:cNvSpPr>
              <a:spLocks/>
            </p:cNvSpPr>
            <p:nvPr/>
          </p:nvSpPr>
          <p:spPr bwMode="auto">
            <a:xfrm>
              <a:off x="4370" y="3080"/>
              <a:ext cx="87" cy="101"/>
            </a:xfrm>
            <a:custGeom>
              <a:avLst/>
              <a:gdLst>
                <a:gd name="T0" fmla="*/ 32 w 175"/>
                <a:gd name="T1" fmla="*/ 192 h 202"/>
                <a:gd name="T2" fmla="*/ 25 w 175"/>
                <a:gd name="T3" fmla="*/ 187 h 202"/>
                <a:gd name="T4" fmla="*/ 19 w 175"/>
                <a:gd name="T5" fmla="*/ 177 h 202"/>
                <a:gd name="T6" fmla="*/ 13 w 175"/>
                <a:gd name="T7" fmla="*/ 158 h 202"/>
                <a:gd name="T8" fmla="*/ 15 w 175"/>
                <a:gd name="T9" fmla="*/ 135 h 202"/>
                <a:gd name="T10" fmla="*/ 19 w 175"/>
                <a:gd name="T11" fmla="*/ 111 h 202"/>
                <a:gd name="T12" fmla="*/ 32 w 175"/>
                <a:gd name="T13" fmla="*/ 90 h 202"/>
                <a:gd name="T14" fmla="*/ 49 w 175"/>
                <a:gd name="T15" fmla="*/ 73 h 202"/>
                <a:gd name="T16" fmla="*/ 67 w 175"/>
                <a:gd name="T17" fmla="*/ 59 h 202"/>
                <a:gd name="T18" fmla="*/ 86 w 175"/>
                <a:gd name="T19" fmla="*/ 46 h 202"/>
                <a:gd name="T20" fmla="*/ 114 w 175"/>
                <a:gd name="T21" fmla="*/ 33 h 202"/>
                <a:gd name="T22" fmla="*/ 139 w 175"/>
                <a:gd name="T23" fmla="*/ 21 h 202"/>
                <a:gd name="T24" fmla="*/ 154 w 175"/>
                <a:gd name="T25" fmla="*/ 14 h 202"/>
                <a:gd name="T26" fmla="*/ 154 w 175"/>
                <a:gd name="T27" fmla="*/ 19 h 202"/>
                <a:gd name="T28" fmla="*/ 156 w 175"/>
                <a:gd name="T29" fmla="*/ 31 h 202"/>
                <a:gd name="T30" fmla="*/ 158 w 175"/>
                <a:gd name="T31" fmla="*/ 50 h 202"/>
                <a:gd name="T32" fmla="*/ 164 w 175"/>
                <a:gd name="T33" fmla="*/ 69 h 202"/>
                <a:gd name="T34" fmla="*/ 165 w 175"/>
                <a:gd name="T35" fmla="*/ 86 h 202"/>
                <a:gd name="T36" fmla="*/ 165 w 175"/>
                <a:gd name="T37" fmla="*/ 105 h 202"/>
                <a:gd name="T38" fmla="*/ 162 w 175"/>
                <a:gd name="T39" fmla="*/ 126 h 202"/>
                <a:gd name="T40" fmla="*/ 148 w 175"/>
                <a:gd name="T41" fmla="*/ 154 h 202"/>
                <a:gd name="T42" fmla="*/ 127 w 175"/>
                <a:gd name="T43" fmla="*/ 175 h 202"/>
                <a:gd name="T44" fmla="*/ 107 w 175"/>
                <a:gd name="T45" fmla="*/ 187 h 202"/>
                <a:gd name="T46" fmla="*/ 86 w 175"/>
                <a:gd name="T47" fmla="*/ 189 h 202"/>
                <a:gd name="T48" fmla="*/ 74 w 175"/>
                <a:gd name="T49" fmla="*/ 191 h 202"/>
                <a:gd name="T50" fmla="*/ 63 w 175"/>
                <a:gd name="T51" fmla="*/ 191 h 202"/>
                <a:gd name="T52" fmla="*/ 51 w 175"/>
                <a:gd name="T53" fmla="*/ 192 h 202"/>
                <a:gd name="T54" fmla="*/ 44 w 175"/>
                <a:gd name="T55" fmla="*/ 192 h 202"/>
                <a:gd name="T56" fmla="*/ 40 w 175"/>
                <a:gd name="T57" fmla="*/ 192 h 202"/>
                <a:gd name="T58" fmla="*/ 34 w 175"/>
                <a:gd name="T59" fmla="*/ 202 h 202"/>
                <a:gd name="T60" fmla="*/ 44 w 175"/>
                <a:gd name="T61" fmla="*/ 202 h 202"/>
                <a:gd name="T62" fmla="*/ 67 w 175"/>
                <a:gd name="T63" fmla="*/ 202 h 202"/>
                <a:gd name="T64" fmla="*/ 95 w 175"/>
                <a:gd name="T65" fmla="*/ 198 h 202"/>
                <a:gd name="T66" fmla="*/ 118 w 175"/>
                <a:gd name="T67" fmla="*/ 191 h 202"/>
                <a:gd name="T68" fmla="*/ 139 w 175"/>
                <a:gd name="T69" fmla="*/ 175 h 202"/>
                <a:gd name="T70" fmla="*/ 158 w 175"/>
                <a:gd name="T71" fmla="*/ 154 h 202"/>
                <a:gd name="T72" fmla="*/ 171 w 175"/>
                <a:gd name="T73" fmla="*/ 128 h 202"/>
                <a:gd name="T74" fmla="*/ 175 w 175"/>
                <a:gd name="T75" fmla="*/ 94 h 202"/>
                <a:gd name="T76" fmla="*/ 171 w 175"/>
                <a:gd name="T77" fmla="*/ 59 h 202"/>
                <a:gd name="T78" fmla="*/ 165 w 175"/>
                <a:gd name="T79" fmla="*/ 33 h 202"/>
                <a:gd name="T80" fmla="*/ 162 w 175"/>
                <a:gd name="T81" fmla="*/ 14 h 202"/>
                <a:gd name="T82" fmla="*/ 162 w 175"/>
                <a:gd name="T83" fmla="*/ 4 h 202"/>
                <a:gd name="T84" fmla="*/ 158 w 175"/>
                <a:gd name="T85" fmla="*/ 0 h 202"/>
                <a:gd name="T86" fmla="*/ 145 w 175"/>
                <a:gd name="T87" fmla="*/ 6 h 202"/>
                <a:gd name="T88" fmla="*/ 127 w 175"/>
                <a:gd name="T89" fmla="*/ 16 h 202"/>
                <a:gd name="T90" fmla="*/ 112 w 175"/>
                <a:gd name="T91" fmla="*/ 23 h 202"/>
                <a:gd name="T92" fmla="*/ 89 w 175"/>
                <a:gd name="T93" fmla="*/ 33 h 202"/>
                <a:gd name="T94" fmla="*/ 59 w 175"/>
                <a:gd name="T95" fmla="*/ 52 h 202"/>
                <a:gd name="T96" fmla="*/ 32 w 175"/>
                <a:gd name="T97" fmla="*/ 75 h 202"/>
                <a:gd name="T98" fmla="*/ 15 w 175"/>
                <a:gd name="T99" fmla="*/ 94 h 202"/>
                <a:gd name="T100" fmla="*/ 8 w 175"/>
                <a:gd name="T101" fmla="*/ 113 h 202"/>
                <a:gd name="T102" fmla="*/ 2 w 175"/>
                <a:gd name="T103" fmla="*/ 132 h 202"/>
                <a:gd name="T104" fmla="*/ 0 w 175"/>
                <a:gd name="T105" fmla="*/ 153 h 202"/>
                <a:gd name="T106" fmla="*/ 2 w 175"/>
                <a:gd name="T107" fmla="*/ 168 h 202"/>
                <a:gd name="T108" fmla="*/ 8 w 175"/>
                <a:gd name="T109" fmla="*/ 179 h 202"/>
                <a:gd name="T110" fmla="*/ 17 w 175"/>
                <a:gd name="T111" fmla="*/ 191 h 202"/>
                <a:gd name="T112" fmla="*/ 23 w 175"/>
                <a:gd name="T113" fmla="*/ 196 h 202"/>
                <a:gd name="T114" fmla="*/ 27 w 175"/>
                <a:gd name="T115" fmla="*/ 198 h 202"/>
                <a:gd name="T116" fmla="*/ 32 w 175"/>
                <a:gd name="T117" fmla="*/ 192 h 202"/>
                <a:gd name="T118" fmla="*/ 32 w 175"/>
                <a:gd name="T119" fmla="*/ 19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5" h="202">
                  <a:moveTo>
                    <a:pt x="32" y="192"/>
                  </a:moveTo>
                  <a:lnTo>
                    <a:pt x="25" y="187"/>
                  </a:lnTo>
                  <a:lnTo>
                    <a:pt x="19" y="177"/>
                  </a:lnTo>
                  <a:lnTo>
                    <a:pt x="13" y="158"/>
                  </a:lnTo>
                  <a:lnTo>
                    <a:pt x="15" y="135"/>
                  </a:lnTo>
                  <a:lnTo>
                    <a:pt x="19" y="111"/>
                  </a:lnTo>
                  <a:lnTo>
                    <a:pt x="32" y="90"/>
                  </a:lnTo>
                  <a:lnTo>
                    <a:pt x="49" y="73"/>
                  </a:lnTo>
                  <a:lnTo>
                    <a:pt x="67" y="59"/>
                  </a:lnTo>
                  <a:lnTo>
                    <a:pt x="86" y="46"/>
                  </a:lnTo>
                  <a:lnTo>
                    <a:pt x="114" y="33"/>
                  </a:lnTo>
                  <a:lnTo>
                    <a:pt x="139" y="21"/>
                  </a:lnTo>
                  <a:lnTo>
                    <a:pt x="154" y="14"/>
                  </a:lnTo>
                  <a:lnTo>
                    <a:pt x="154" y="19"/>
                  </a:lnTo>
                  <a:lnTo>
                    <a:pt x="156" y="31"/>
                  </a:lnTo>
                  <a:lnTo>
                    <a:pt x="158" y="50"/>
                  </a:lnTo>
                  <a:lnTo>
                    <a:pt x="164" y="69"/>
                  </a:lnTo>
                  <a:lnTo>
                    <a:pt x="165" y="86"/>
                  </a:lnTo>
                  <a:lnTo>
                    <a:pt x="165" y="105"/>
                  </a:lnTo>
                  <a:lnTo>
                    <a:pt x="162" y="126"/>
                  </a:lnTo>
                  <a:lnTo>
                    <a:pt x="148" y="154"/>
                  </a:lnTo>
                  <a:lnTo>
                    <a:pt x="127" y="175"/>
                  </a:lnTo>
                  <a:lnTo>
                    <a:pt x="107" y="187"/>
                  </a:lnTo>
                  <a:lnTo>
                    <a:pt x="86" y="189"/>
                  </a:lnTo>
                  <a:lnTo>
                    <a:pt x="74" y="191"/>
                  </a:lnTo>
                  <a:lnTo>
                    <a:pt x="63" y="191"/>
                  </a:lnTo>
                  <a:lnTo>
                    <a:pt x="51" y="192"/>
                  </a:lnTo>
                  <a:lnTo>
                    <a:pt x="44" y="192"/>
                  </a:lnTo>
                  <a:lnTo>
                    <a:pt x="40" y="192"/>
                  </a:lnTo>
                  <a:lnTo>
                    <a:pt x="34" y="202"/>
                  </a:lnTo>
                  <a:lnTo>
                    <a:pt x="44" y="202"/>
                  </a:lnTo>
                  <a:lnTo>
                    <a:pt x="67" y="202"/>
                  </a:lnTo>
                  <a:lnTo>
                    <a:pt x="95" y="198"/>
                  </a:lnTo>
                  <a:lnTo>
                    <a:pt x="118" y="191"/>
                  </a:lnTo>
                  <a:lnTo>
                    <a:pt x="139" y="175"/>
                  </a:lnTo>
                  <a:lnTo>
                    <a:pt x="158" y="154"/>
                  </a:lnTo>
                  <a:lnTo>
                    <a:pt x="171" y="128"/>
                  </a:lnTo>
                  <a:lnTo>
                    <a:pt x="175" y="94"/>
                  </a:lnTo>
                  <a:lnTo>
                    <a:pt x="171" y="59"/>
                  </a:lnTo>
                  <a:lnTo>
                    <a:pt x="165" y="33"/>
                  </a:lnTo>
                  <a:lnTo>
                    <a:pt x="162" y="14"/>
                  </a:lnTo>
                  <a:lnTo>
                    <a:pt x="162" y="4"/>
                  </a:lnTo>
                  <a:lnTo>
                    <a:pt x="158" y="0"/>
                  </a:lnTo>
                  <a:lnTo>
                    <a:pt x="145" y="6"/>
                  </a:lnTo>
                  <a:lnTo>
                    <a:pt x="127" y="16"/>
                  </a:lnTo>
                  <a:lnTo>
                    <a:pt x="112" y="23"/>
                  </a:lnTo>
                  <a:lnTo>
                    <a:pt x="89" y="33"/>
                  </a:lnTo>
                  <a:lnTo>
                    <a:pt x="59" y="52"/>
                  </a:lnTo>
                  <a:lnTo>
                    <a:pt x="32" y="75"/>
                  </a:lnTo>
                  <a:lnTo>
                    <a:pt x="15" y="94"/>
                  </a:lnTo>
                  <a:lnTo>
                    <a:pt x="8" y="113"/>
                  </a:lnTo>
                  <a:lnTo>
                    <a:pt x="2" y="132"/>
                  </a:lnTo>
                  <a:lnTo>
                    <a:pt x="0" y="153"/>
                  </a:lnTo>
                  <a:lnTo>
                    <a:pt x="2" y="168"/>
                  </a:lnTo>
                  <a:lnTo>
                    <a:pt x="8" y="179"/>
                  </a:lnTo>
                  <a:lnTo>
                    <a:pt x="17" y="191"/>
                  </a:lnTo>
                  <a:lnTo>
                    <a:pt x="23" y="196"/>
                  </a:lnTo>
                  <a:lnTo>
                    <a:pt x="27" y="198"/>
                  </a:lnTo>
                  <a:lnTo>
                    <a:pt x="32" y="192"/>
                  </a:lnTo>
                  <a:lnTo>
                    <a:pt x="32" y="19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4" name="Freeform 177"/>
            <p:cNvSpPr>
              <a:spLocks/>
            </p:cNvSpPr>
            <p:nvPr/>
          </p:nvSpPr>
          <p:spPr bwMode="auto">
            <a:xfrm>
              <a:off x="4286" y="3208"/>
              <a:ext cx="156" cy="75"/>
            </a:xfrm>
            <a:custGeom>
              <a:avLst/>
              <a:gdLst>
                <a:gd name="T0" fmla="*/ 4 w 312"/>
                <a:gd name="T1" fmla="*/ 90 h 150"/>
                <a:gd name="T2" fmla="*/ 17 w 312"/>
                <a:gd name="T3" fmla="*/ 78 h 150"/>
                <a:gd name="T4" fmla="*/ 42 w 312"/>
                <a:gd name="T5" fmla="*/ 61 h 150"/>
                <a:gd name="T6" fmla="*/ 70 w 312"/>
                <a:gd name="T7" fmla="*/ 42 h 150"/>
                <a:gd name="T8" fmla="*/ 97 w 312"/>
                <a:gd name="T9" fmla="*/ 27 h 150"/>
                <a:gd name="T10" fmla="*/ 123 w 312"/>
                <a:gd name="T11" fmla="*/ 15 h 150"/>
                <a:gd name="T12" fmla="*/ 154 w 312"/>
                <a:gd name="T13" fmla="*/ 8 h 150"/>
                <a:gd name="T14" fmla="*/ 184 w 312"/>
                <a:gd name="T15" fmla="*/ 2 h 150"/>
                <a:gd name="T16" fmla="*/ 207 w 312"/>
                <a:gd name="T17" fmla="*/ 2 h 150"/>
                <a:gd name="T18" fmla="*/ 230 w 312"/>
                <a:gd name="T19" fmla="*/ 0 h 150"/>
                <a:gd name="T20" fmla="*/ 254 w 312"/>
                <a:gd name="T21" fmla="*/ 0 h 150"/>
                <a:gd name="T22" fmla="*/ 275 w 312"/>
                <a:gd name="T23" fmla="*/ 0 h 150"/>
                <a:gd name="T24" fmla="*/ 289 w 312"/>
                <a:gd name="T25" fmla="*/ 2 h 150"/>
                <a:gd name="T26" fmla="*/ 296 w 312"/>
                <a:gd name="T27" fmla="*/ 10 h 150"/>
                <a:gd name="T28" fmla="*/ 304 w 312"/>
                <a:gd name="T29" fmla="*/ 21 h 150"/>
                <a:gd name="T30" fmla="*/ 310 w 312"/>
                <a:gd name="T31" fmla="*/ 33 h 150"/>
                <a:gd name="T32" fmla="*/ 312 w 312"/>
                <a:gd name="T33" fmla="*/ 40 h 150"/>
                <a:gd name="T34" fmla="*/ 300 w 312"/>
                <a:gd name="T35" fmla="*/ 42 h 150"/>
                <a:gd name="T36" fmla="*/ 279 w 312"/>
                <a:gd name="T37" fmla="*/ 44 h 150"/>
                <a:gd name="T38" fmla="*/ 249 w 312"/>
                <a:gd name="T39" fmla="*/ 44 h 150"/>
                <a:gd name="T40" fmla="*/ 216 w 312"/>
                <a:gd name="T41" fmla="*/ 44 h 150"/>
                <a:gd name="T42" fmla="*/ 184 w 312"/>
                <a:gd name="T43" fmla="*/ 46 h 150"/>
                <a:gd name="T44" fmla="*/ 158 w 312"/>
                <a:gd name="T45" fmla="*/ 53 h 150"/>
                <a:gd name="T46" fmla="*/ 133 w 312"/>
                <a:gd name="T47" fmla="*/ 61 h 150"/>
                <a:gd name="T48" fmla="*/ 116 w 312"/>
                <a:gd name="T49" fmla="*/ 69 h 150"/>
                <a:gd name="T50" fmla="*/ 87 w 312"/>
                <a:gd name="T51" fmla="*/ 86 h 150"/>
                <a:gd name="T52" fmla="*/ 49 w 312"/>
                <a:gd name="T53" fmla="*/ 112 h 150"/>
                <a:gd name="T54" fmla="*/ 17 w 312"/>
                <a:gd name="T55" fmla="*/ 137 h 150"/>
                <a:gd name="T56" fmla="*/ 4 w 312"/>
                <a:gd name="T57" fmla="*/ 150 h 150"/>
                <a:gd name="T58" fmla="*/ 2 w 312"/>
                <a:gd name="T59" fmla="*/ 147 h 150"/>
                <a:gd name="T60" fmla="*/ 2 w 312"/>
                <a:gd name="T61" fmla="*/ 141 h 150"/>
                <a:gd name="T62" fmla="*/ 0 w 312"/>
                <a:gd name="T63" fmla="*/ 133 h 150"/>
                <a:gd name="T64" fmla="*/ 4 w 312"/>
                <a:gd name="T65" fmla="*/ 130 h 150"/>
                <a:gd name="T66" fmla="*/ 17 w 312"/>
                <a:gd name="T67" fmla="*/ 120 h 150"/>
                <a:gd name="T68" fmla="*/ 42 w 312"/>
                <a:gd name="T69" fmla="*/ 103 h 150"/>
                <a:gd name="T70" fmla="*/ 70 w 312"/>
                <a:gd name="T71" fmla="*/ 82 h 150"/>
                <a:gd name="T72" fmla="*/ 89 w 312"/>
                <a:gd name="T73" fmla="*/ 71 h 150"/>
                <a:gd name="T74" fmla="*/ 110 w 312"/>
                <a:gd name="T75" fmla="*/ 61 h 150"/>
                <a:gd name="T76" fmla="*/ 142 w 312"/>
                <a:gd name="T77" fmla="*/ 50 h 150"/>
                <a:gd name="T78" fmla="*/ 178 w 312"/>
                <a:gd name="T79" fmla="*/ 38 h 150"/>
                <a:gd name="T80" fmla="*/ 209 w 312"/>
                <a:gd name="T81" fmla="*/ 34 h 150"/>
                <a:gd name="T82" fmla="*/ 237 w 312"/>
                <a:gd name="T83" fmla="*/ 33 h 150"/>
                <a:gd name="T84" fmla="*/ 266 w 312"/>
                <a:gd name="T85" fmla="*/ 33 h 150"/>
                <a:gd name="T86" fmla="*/ 289 w 312"/>
                <a:gd name="T87" fmla="*/ 31 h 150"/>
                <a:gd name="T88" fmla="*/ 298 w 312"/>
                <a:gd name="T89" fmla="*/ 27 h 150"/>
                <a:gd name="T90" fmla="*/ 294 w 312"/>
                <a:gd name="T91" fmla="*/ 23 h 150"/>
                <a:gd name="T92" fmla="*/ 291 w 312"/>
                <a:gd name="T93" fmla="*/ 19 h 150"/>
                <a:gd name="T94" fmla="*/ 283 w 312"/>
                <a:gd name="T95" fmla="*/ 15 h 150"/>
                <a:gd name="T96" fmla="*/ 277 w 312"/>
                <a:gd name="T97" fmla="*/ 12 h 150"/>
                <a:gd name="T98" fmla="*/ 262 w 312"/>
                <a:gd name="T99" fmla="*/ 12 h 150"/>
                <a:gd name="T100" fmla="*/ 234 w 312"/>
                <a:gd name="T101" fmla="*/ 12 h 150"/>
                <a:gd name="T102" fmla="*/ 196 w 312"/>
                <a:gd name="T103" fmla="*/ 15 h 150"/>
                <a:gd name="T104" fmla="*/ 150 w 312"/>
                <a:gd name="T105" fmla="*/ 21 h 150"/>
                <a:gd name="T106" fmla="*/ 100 w 312"/>
                <a:gd name="T107" fmla="*/ 38 h 150"/>
                <a:gd name="T108" fmla="*/ 51 w 312"/>
                <a:gd name="T109" fmla="*/ 71 h 150"/>
                <a:gd name="T110" fmla="*/ 13 w 312"/>
                <a:gd name="T111" fmla="*/ 97 h 150"/>
                <a:gd name="T112" fmla="*/ 0 w 312"/>
                <a:gd name="T113" fmla="*/ 109 h 150"/>
                <a:gd name="T114" fmla="*/ 0 w 312"/>
                <a:gd name="T115" fmla="*/ 103 h 150"/>
                <a:gd name="T116" fmla="*/ 0 w 312"/>
                <a:gd name="T117" fmla="*/ 97 h 150"/>
                <a:gd name="T118" fmla="*/ 2 w 312"/>
                <a:gd name="T119" fmla="*/ 92 h 150"/>
                <a:gd name="T120" fmla="*/ 4 w 312"/>
                <a:gd name="T121" fmla="*/ 90 h 150"/>
                <a:gd name="T122" fmla="*/ 4 w 312"/>
                <a:gd name="T123" fmla="*/ 9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2" h="150">
                  <a:moveTo>
                    <a:pt x="4" y="90"/>
                  </a:moveTo>
                  <a:lnTo>
                    <a:pt x="17" y="78"/>
                  </a:lnTo>
                  <a:lnTo>
                    <a:pt x="42" y="61"/>
                  </a:lnTo>
                  <a:lnTo>
                    <a:pt x="70" y="42"/>
                  </a:lnTo>
                  <a:lnTo>
                    <a:pt x="97" y="27"/>
                  </a:lnTo>
                  <a:lnTo>
                    <a:pt x="123" y="15"/>
                  </a:lnTo>
                  <a:lnTo>
                    <a:pt x="154" y="8"/>
                  </a:lnTo>
                  <a:lnTo>
                    <a:pt x="184" y="2"/>
                  </a:lnTo>
                  <a:lnTo>
                    <a:pt x="207" y="2"/>
                  </a:lnTo>
                  <a:lnTo>
                    <a:pt x="230" y="0"/>
                  </a:lnTo>
                  <a:lnTo>
                    <a:pt x="254" y="0"/>
                  </a:lnTo>
                  <a:lnTo>
                    <a:pt x="275" y="0"/>
                  </a:lnTo>
                  <a:lnTo>
                    <a:pt x="289" y="2"/>
                  </a:lnTo>
                  <a:lnTo>
                    <a:pt x="296" y="10"/>
                  </a:lnTo>
                  <a:lnTo>
                    <a:pt x="304" y="21"/>
                  </a:lnTo>
                  <a:lnTo>
                    <a:pt x="310" y="33"/>
                  </a:lnTo>
                  <a:lnTo>
                    <a:pt x="312" y="40"/>
                  </a:lnTo>
                  <a:lnTo>
                    <a:pt x="300" y="42"/>
                  </a:lnTo>
                  <a:lnTo>
                    <a:pt x="279" y="44"/>
                  </a:lnTo>
                  <a:lnTo>
                    <a:pt x="249" y="44"/>
                  </a:lnTo>
                  <a:lnTo>
                    <a:pt x="216" y="44"/>
                  </a:lnTo>
                  <a:lnTo>
                    <a:pt x="184" y="46"/>
                  </a:lnTo>
                  <a:lnTo>
                    <a:pt x="158" y="53"/>
                  </a:lnTo>
                  <a:lnTo>
                    <a:pt x="133" y="61"/>
                  </a:lnTo>
                  <a:lnTo>
                    <a:pt x="116" y="69"/>
                  </a:lnTo>
                  <a:lnTo>
                    <a:pt x="87" y="86"/>
                  </a:lnTo>
                  <a:lnTo>
                    <a:pt x="49" y="112"/>
                  </a:lnTo>
                  <a:lnTo>
                    <a:pt x="17" y="137"/>
                  </a:lnTo>
                  <a:lnTo>
                    <a:pt x="4" y="150"/>
                  </a:lnTo>
                  <a:lnTo>
                    <a:pt x="2" y="147"/>
                  </a:lnTo>
                  <a:lnTo>
                    <a:pt x="2" y="141"/>
                  </a:lnTo>
                  <a:lnTo>
                    <a:pt x="0" y="133"/>
                  </a:lnTo>
                  <a:lnTo>
                    <a:pt x="4" y="130"/>
                  </a:lnTo>
                  <a:lnTo>
                    <a:pt x="17" y="120"/>
                  </a:lnTo>
                  <a:lnTo>
                    <a:pt x="42" y="103"/>
                  </a:lnTo>
                  <a:lnTo>
                    <a:pt x="70" y="82"/>
                  </a:lnTo>
                  <a:lnTo>
                    <a:pt x="89" y="71"/>
                  </a:lnTo>
                  <a:lnTo>
                    <a:pt x="110" y="61"/>
                  </a:lnTo>
                  <a:lnTo>
                    <a:pt x="142" y="50"/>
                  </a:lnTo>
                  <a:lnTo>
                    <a:pt x="178" y="38"/>
                  </a:lnTo>
                  <a:lnTo>
                    <a:pt x="209" y="34"/>
                  </a:lnTo>
                  <a:lnTo>
                    <a:pt x="237" y="33"/>
                  </a:lnTo>
                  <a:lnTo>
                    <a:pt x="266" y="33"/>
                  </a:lnTo>
                  <a:lnTo>
                    <a:pt x="289" y="31"/>
                  </a:lnTo>
                  <a:lnTo>
                    <a:pt x="298" y="27"/>
                  </a:lnTo>
                  <a:lnTo>
                    <a:pt x="294" y="23"/>
                  </a:lnTo>
                  <a:lnTo>
                    <a:pt x="291" y="19"/>
                  </a:lnTo>
                  <a:lnTo>
                    <a:pt x="283" y="15"/>
                  </a:lnTo>
                  <a:lnTo>
                    <a:pt x="277" y="12"/>
                  </a:lnTo>
                  <a:lnTo>
                    <a:pt x="262" y="12"/>
                  </a:lnTo>
                  <a:lnTo>
                    <a:pt x="234" y="12"/>
                  </a:lnTo>
                  <a:lnTo>
                    <a:pt x="196" y="15"/>
                  </a:lnTo>
                  <a:lnTo>
                    <a:pt x="150" y="21"/>
                  </a:lnTo>
                  <a:lnTo>
                    <a:pt x="100" y="38"/>
                  </a:lnTo>
                  <a:lnTo>
                    <a:pt x="51" y="71"/>
                  </a:lnTo>
                  <a:lnTo>
                    <a:pt x="13" y="97"/>
                  </a:lnTo>
                  <a:lnTo>
                    <a:pt x="0" y="109"/>
                  </a:lnTo>
                  <a:lnTo>
                    <a:pt x="0" y="103"/>
                  </a:lnTo>
                  <a:lnTo>
                    <a:pt x="0" y="97"/>
                  </a:lnTo>
                  <a:lnTo>
                    <a:pt x="2" y="92"/>
                  </a:lnTo>
                  <a:lnTo>
                    <a:pt x="4" y="90"/>
                  </a:lnTo>
                  <a:lnTo>
                    <a:pt x="4" y="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5" name="Freeform 178"/>
            <p:cNvSpPr>
              <a:spLocks/>
            </p:cNvSpPr>
            <p:nvPr/>
          </p:nvSpPr>
          <p:spPr bwMode="auto">
            <a:xfrm>
              <a:off x="4361" y="2612"/>
              <a:ext cx="34" cy="78"/>
            </a:xfrm>
            <a:custGeom>
              <a:avLst/>
              <a:gdLst>
                <a:gd name="T0" fmla="*/ 53 w 68"/>
                <a:gd name="T1" fmla="*/ 156 h 156"/>
                <a:gd name="T2" fmla="*/ 40 w 68"/>
                <a:gd name="T3" fmla="*/ 146 h 156"/>
                <a:gd name="T4" fmla="*/ 27 w 68"/>
                <a:gd name="T5" fmla="*/ 129 h 156"/>
                <a:gd name="T6" fmla="*/ 15 w 68"/>
                <a:gd name="T7" fmla="*/ 106 h 156"/>
                <a:gd name="T8" fmla="*/ 4 w 68"/>
                <a:gd name="T9" fmla="*/ 82 h 156"/>
                <a:gd name="T10" fmla="*/ 0 w 68"/>
                <a:gd name="T11" fmla="*/ 55 h 156"/>
                <a:gd name="T12" fmla="*/ 0 w 68"/>
                <a:gd name="T13" fmla="*/ 28 h 156"/>
                <a:gd name="T14" fmla="*/ 2 w 68"/>
                <a:gd name="T15" fmla="*/ 8 h 156"/>
                <a:gd name="T16" fmla="*/ 2 w 68"/>
                <a:gd name="T17" fmla="*/ 0 h 156"/>
                <a:gd name="T18" fmla="*/ 6 w 68"/>
                <a:gd name="T19" fmla="*/ 0 h 156"/>
                <a:gd name="T20" fmla="*/ 11 w 68"/>
                <a:gd name="T21" fmla="*/ 2 h 156"/>
                <a:gd name="T22" fmla="*/ 17 w 68"/>
                <a:gd name="T23" fmla="*/ 4 h 156"/>
                <a:gd name="T24" fmla="*/ 19 w 68"/>
                <a:gd name="T25" fmla="*/ 6 h 156"/>
                <a:gd name="T26" fmla="*/ 15 w 68"/>
                <a:gd name="T27" fmla="*/ 9 h 156"/>
                <a:gd name="T28" fmla="*/ 13 w 68"/>
                <a:gd name="T29" fmla="*/ 23 h 156"/>
                <a:gd name="T30" fmla="*/ 13 w 68"/>
                <a:gd name="T31" fmla="*/ 36 h 156"/>
                <a:gd name="T32" fmla="*/ 17 w 68"/>
                <a:gd name="T33" fmla="*/ 53 h 156"/>
                <a:gd name="T34" fmla="*/ 19 w 68"/>
                <a:gd name="T35" fmla="*/ 70 h 156"/>
                <a:gd name="T36" fmla="*/ 23 w 68"/>
                <a:gd name="T37" fmla="*/ 86 h 156"/>
                <a:gd name="T38" fmla="*/ 27 w 68"/>
                <a:gd name="T39" fmla="*/ 99 h 156"/>
                <a:gd name="T40" fmla="*/ 32 w 68"/>
                <a:gd name="T41" fmla="*/ 108 h 156"/>
                <a:gd name="T42" fmla="*/ 40 w 68"/>
                <a:gd name="T43" fmla="*/ 116 h 156"/>
                <a:gd name="T44" fmla="*/ 51 w 68"/>
                <a:gd name="T45" fmla="*/ 125 h 156"/>
                <a:gd name="T46" fmla="*/ 63 w 68"/>
                <a:gd name="T47" fmla="*/ 131 h 156"/>
                <a:gd name="T48" fmla="*/ 68 w 68"/>
                <a:gd name="T49" fmla="*/ 133 h 156"/>
                <a:gd name="T50" fmla="*/ 53 w 68"/>
                <a:gd name="T51" fmla="*/ 156 h 156"/>
                <a:gd name="T52" fmla="*/ 53 w 68"/>
                <a:gd name="T5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156">
                  <a:moveTo>
                    <a:pt x="53" y="156"/>
                  </a:moveTo>
                  <a:lnTo>
                    <a:pt x="40" y="146"/>
                  </a:lnTo>
                  <a:lnTo>
                    <a:pt x="27" y="129"/>
                  </a:lnTo>
                  <a:lnTo>
                    <a:pt x="15" y="106"/>
                  </a:lnTo>
                  <a:lnTo>
                    <a:pt x="4" y="82"/>
                  </a:lnTo>
                  <a:lnTo>
                    <a:pt x="0" y="55"/>
                  </a:lnTo>
                  <a:lnTo>
                    <a:pt x="0" y="28"/>
                  </a:lnTo>
                  <a:lnTo>
                    <a:pt x="2" y="8"/>
                  </a:lnTo>
                  <a:lnTo>
                    <a:pt x="2" y="0"/>
                  </a:lnTo>
                  <a:lnTo>
                    <a:pt x="6" y="0"/>
                  </a:lnTo>
                  <a:lnTo>
                    <a:pt x="11" y="2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15" y="9"/>
                  </a:lnTo>
                  <a:lnTo>
                    <a:pt x="13" y="23"/>
                  </a:lnTo>
                  <a:lnTo>
                    <a:pt x="13" y="36"/>
                  </a:lnTo>
                  <a:lnTo>
                    <a:pt x="17" y="53"/>
                  </a:lnTo>
                  <a:lnTo>
                    <a:pt x="19" y="70"/>
                  </a:lnTo>
                  <a:lnTo>
                    <a:pt x="23" y="86"/>
                  </a:lnTo>
                  <a:lnTo>
                    <a:pt x="27" y="99"/>
                  </a:lnTo>
                  <a:lnTo>
                    <a:pt x="32" y="108"/>
                  </a:lnTo>
                  <a:lnTo>
                    <a:pt x="40" y="116"/>
                  </a:lnTo>
                  <a:lnTo>
                    <a:pt x="51" y="125"/>
                  </a:lnTo>
                  <a:lnTo>
                    <a:pt x="63" y="131"/>
                  </a:lnTo>
                  <a:lnTo>
                    <a:pt x="68" y="133"/>
                  </a:lnTo>
                  <a:lnTo>
                    <a:pt x="53" y="156"/>
                  </a:lnTo>
                  <a:lnTo>
                    <a:pt x="53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6" name="Freeform 179"/>
            <p:cNvSpPr>
              <a:spLocks/>
            </p:cNvSpPr>
            <p:nvPr/>
          </p:nvSpPr>
          <p:spPr bwMode="auto">
            <a:xfrm>
              <a:off x="4353" y="2537"/>
              <a:ext cx="84" cy="85"/>
            </a:xfrm>
            <a:custGeom>
              <a:avLst/>
              <a:gdLst>
                <a:gd name="T0" fmla="*/ 25 w 167"/>
                <a:gd name="T1" fmla="*/ 152 h 169"/>
                <a:gd name="T2" fmla="*/ 17 w 167"/>
                <a:gd name="T3" fmla="*/ 140 h 169"/>
                <a:gd name="T4" fmla="*/ 13 w 167"/>
                <a:gd name="T5" fmla="*/ 125 h 169"/>
                <a:gd name="T6" fmla="*/ 11 w 167"/>
                <a:gd name="T7" fmla="*/ 104 h 169"/>
                <a:gd name="T8" fmla="*/ 17 w 167"/>
                <a:gd name="T9" fmla="*/ 83 h 169"/>
                <a:gd name="T10" fmla="*/ 30 w 167"/>
                <a:gd name="T11" fmla="*/ 64 h 169"/>
                <a:gd name="T12" fmla="*/ 49 w 167"/>
                <a:gd name="T13" fmla="*/ 49 h 169"/>
                <a:gd name="T14" fmla="*/ 68 w 167"/>
                <a:gd name="T15" fmla="*/ 40 h 169"/>
                <a:gd name="T16" fmla="*/ 87 w 167"/>
                <a:gd name="T17" fmla="*/ 30 h 169"/>
                <a:gd name="T18" fmla="*/ 104 w 167"/>
                <a:gd name="T19" fmla="*/ 24 h 169"/>
                <a:gd name="T20" fmla="*/ 125 w 167"/>
                <a:gd name="T21" fmla="*/ 21 h 169"/>
                <a:gd name="T22" fmla="*/ 142 w 167"/>
                <a:gd name="T23" fmla="*/ 15 h 169"/>
                <a:gd name="T24" fmla="*/ 150 w 167"/>
                <a:gd name="T25" fmla="*/ 15 h 169"/>
                <a:gd name="T26" fmla="*/ 148 w 167"/>
                <a:gd name="T27" fmla="*/ 23 h 169"/>
                <a:gd name="T28" fmla="*/ 142 w 167"/>
                <a:gd name="T29" fmla="*/ 47 h 169"/>
                <a:gd name="T30" fmla="*/ 133 w 167"/>
                <a:gd name="T31" fmla="*/ 80 h 169"/>
                <a:gd name="T32" fmla="*/ 123 w 167"/>
                <a:gd name="T33" fmla="*/ 108 h 169"/>
                <a:gd name="T34" fmla="*/ 108 w 167"/>
                <a:gd name="T35" fmla="*/ 129 h 169"/>
                <a:gd name="T36" fmla="*/ 89 w 167"/>
                <a:gd name="T37" fmla="*/ 144 h 169"/>
                <a:gd name="T38" fmla="*/ 72 w 167"/>
                <a:gd name="T39" fmla="*/ 154 h 169"/>
                <a:gd name="T40" fmla="*/ 59 w 167"/>
                <a:gd name="T41" fmla="*/ 158 h 169"/>
                <a:gd name="T42" fmla="*/ 47 w 167"/>
                <a:gd name="T43" fmla="*/ 158 h 169"/>
                <a:gd name="T44" fmla="*/ 38 w 167"/>
                <a:gd name="T45" fmla="*/ 156 h 169"/>
                <a:gd name="T46" fmla="*/ 30 w 167"/>
                <a:gd name="T47" fmla="*/ 154 h 169"/>
                <a:gd name="T48" fmla="*/ 28 w 167"/>
                <a:gd name="T49" fmla="*/ 154 h 169"/>
                <a:gd name="T50" fmla="*/ 26 w 167"/>
                <a:gd name="T51" fmla="*/ 165 h 169"/>
                <a:gd name="T52" fmla="*/ 28 w 167"/>
                <a:gd name="T53" fmla="*/ 167 h 169"/>
                <a:gd name="T54" fmla="*/ 40 w 167"/>
                <a:gd name="T55" fmla="*/ 167 h 169"/>
                <a:gd name="T56" fmla="*/ 57 w 167"/>
                <a:gd name="T57" fmla="*/ 165 h 169"/>
                <a:gd name="T58" fmla="*/ 83 w 167"/>
                <a:gd name="T59" fmla="*/ 159 h 169"/>
                <a:gd name="T60" fmla="*/ 106 w 167"/>
                <a:gd name="T61" fmla="*/ 146 h 169"/>
                <a:gd name="T62" fmla="*/ 125 w 167"/>
                <a:gd name="T63" fmla="*/ 127 h 169"/>
                <a:gd name="T64" fmla="*/ 137 w 167"/>
                <a:gd name="T65" fmla="*/ 106 h 169"/>
                <a:gd name="T66" fmla="*/ 144 w 167"/>
                <a:gd name="T67" fmla="*/ 87 h 169"/>
                <a:gd name="T68" fmla="*/ 148 w 167"/>
                <a:gd name="T69" fmla="*/ 63 h 169"/>
                <a:gd name="T70" fmla="*/ 156 w 167"/>
                <a:gd name="T71" fmla="*/ 34 h 169"/>
                <a:gd name="T72" fmla="*/ 161 w 167"/>
                <a:gd name="T73" fmla="*/ 11 h 169"/>
                <a:gd name="T74" fmla="*/ 167 w 167"/>
                <a:gd name="T75" fmla="*/ 2 h 169"/>
                <a:gd name="T76" fmla="*/ 161 w 167"/>
                <a:gd name="T77" fmla="*/ 0 h 169"/>
                <a:gd name="T78" fmla="*/ 146 w 167"/>
                <a:gd name="T79" fmla="*/ 4 h 169"/>
                <a:gd name="T80" fmla="*/ 121 w 167"/>
                <a:gd name="T81" fmla="*/ 7 h 169"/>
                <a:gd name="T82" fmla="*/ 101 w 167"/>
                <a:gd name="T83" fmla="*/ 15 h 169"/>
                <a:gd name="T84" fmla="*/ 76 w 167"/>
                <a:gd name="T85" fmla="*/ 23 h 169"/>
                <a:gd name="T86" fmla="*/ 51 w 167"/>
                <a:gd name="T87" fmla="*/ 36 h 169"/>
                <a:gd name="T88" fmla="*/ 25 w 167"/>
                <a:gd name="T89" fmla="*/ 53 h 169"/>
                <a:gd name="T90" fmla="*/ 7 w 167"/>
                <a:gd name="T91" fmla="*/ 78 h 169"/>
                <a:gd name="T92" fmla="*/ 0 w 167"/>
                <a:gd name="T93" fmla="*/ 104 h 169"/>
                <a:gd name="T94" fmla="*/ 0 w 167"/>
                <a:gd name="T95" fmla="*/ 125 h 169"/>
                <a:gd name="T96" fmla="*/ 2 w 167"/>
                <a:gd name="T97" fmla="*/ 140 h 169"/>
                <a:gd name="T98" fmla="*/ 7 w 167"/>
                <a:gd name="T99" fmla="*/ 154 h 169"/>
                <a:gd name="T100" fmla="*/ 11 w 167"/>
                <a:gd name="T101" fmla="*/ 161 h 169"/>
                <a:gd name="T102" fmla="*/ 15 w 167"/>
                <a:gd name="T103" fmla="*/ 165 h 169"/>
                <a:gd name="T104" fmla="*/ 17 w 167"/>
                <a:gd name="T105" fmla="*/ 167 h 169"/>
                <a:gd name="T106" fmla="*/ 19 w 167"/>
                <a:gd name="T107" fmla="*/ 169 h 169"/>
                <a:gd name="T108" fmla="*/ 25 w 167"/>
                <a:gd name="T109" fmla="*/ 152 h 169"/>
                <a:gd name="T110" fmla="*/ 25 w 167"/>
                <a:gd name="T111" fmla="*/ 15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7" h="169">
                  <a:moveTo>
                    <a:pt x="25" y="152"/>
                  </a:moveTo>
                  <a:lnTo>
                    <a:pt x="17" y="140"/>
                  </a:lnTo>
                  <a:lnTo>
                    <a:pt x="13" y="125"/>
                  </a:lnTo>
                  <a:lnTo>
                    <a:pt x="11" y="104"/>
                  </a:lnTo>
                  <a:lnTo>
                    <a:pt x="17" y="83"/>
                  </a:lnTo>
                  <a:lnTo>
                    <a:pt x="30" y="64"/>
                  </a:lnTo>
                  <a:lnTo>
                    <a:pt x="49" y="49"/>
                  </a:lnTo>
                  <a:lnTo>
                    <a:pt x="68" y="40"/>
                  </a:lnTo>
                  <a:lnTo>
                    <a:pt x="87" y="30"/>
                  </a:lnTo>
                  <a:lnTo>
                    <a:pt x="104" y="24"/>
                  </a:lnTo>
                  <a:lnTo>
                    <a:pt x="125" y="21"/>
                  </a:lnTo>
                  <a:lnTo>
                    <a:pt x="142" y="15"/>
                  </a:lnTo>
                  <a:lnTo>
                    <a:pt x="150" y="15"/>
                  </a:lnTo>
                  <a:lnTo>
                    <a:pt x="148" y="23"/>
                  </a:lnTo>
                  <a:lnTo>
                    <a:pt x="142" y="47"/>
                  </a:lnTo>
                  <a:lnTo>
                    <a:pt x="133" y="80"/>
                  </a:lnTo>
                  <a:lnTo>
                    <a:pt x="123" y="108"/>
                  </a:lnTo>
                  <a:lnTo>
                    <a:pt x="108" y="129"/>
                  </a:lnTo>
                  <a:lnTo>
                    <a:pt x="89" y="144"/>
                  </a:lnTo>
                  <a:lnTo>
                    <a:pt x="72" y="154"/>
                  </a:lnTo>
                  <a:lnTo>
                    <a:pt x="59" y="158"/>
                  </a:lnTo>
                  <a:lnTo>
                    <a:pt x="47" y="158"/>
                  </a:lnTo>
                  <a:lnTo>
                    <a:pt x="38" y="156"/>
                  </a:lnTo>
                  <a:lnTo>
                    <a:pt x="30" y="154"/>
                  </a:lnTo>
                  <a:lnTo>
                    <a:pt x="28" y="154"/>
                  </a:lnTo>
                  <a:lnTo>
                    <a:pt x="26" y="165"/>
                  </a:lnTo>
                  <a:lnTo>
                    <a:pt x="28" y="167"/>
                  </a:lnTo>
                  <a:lnTo>
                    <a:pt x="40" y="167"/>
                  </a:lnTo>
                  <a:lnTo>
                    <a:pt x="57" y="165"/>
                  </a:lnTo>
                  <a:lnTo>
                    <a:pt x="83" y="159"/>
                  </a:lnTo>
                  <a:lnTo>
                    <a:pt x="106" y="146"/>
                  </a:lnTo>
                  <a:lnTo>
                    <a:pt x="125" y="127"/>
                  </a:lnTo>
                  <a:lnTo>
                    <a:pt x="137" y="106"/>
                  </a:lnTo>
                  <a:lnTo>
                    <a:pt x="144" y="87"/>
                  </a:lnTo>
                  <a:lnTo>
                    <a:pt x="148" y="63"/>
                  </a:lnTo>
                  <a:lnTo>
                    <a:pt x="156" y="34"/>
                  </a:lnTo>
                  <a:lnTo>
                    <a:pt x="161" y="11"/>
                  </a:lnTo>
                  <a:lnTo>
                    <a:pt x="167" y="2"/>
                  </a:lnTo>
                  <a:lnTo>
                    <a:pt x="161" y="0"/>
                  </a:lnTo>
                  <a:lnTo>
                    <a:pt x="146" y="4"/>
                  </a:lnTo>
                  <a:lnTo>
                    <a:pt x="121" y="7"/>
                  </a:lnTo>
                  <a:lnTo>
                    <a:pt x="101" y="15"/>
                  </a:lnTo>
                  <a:lnTo>
                    <a:pt x="76" y="23"/>
                  </a:lnTo>
                  <a:lnTo>
                    <a:pt x="51" y="36"/>
                  </a:lnTo>
                  <a:lnTo>
                    <a:pt x="25" y="53"/>
                  </a:lnTo>
                  <a:lnTo>
                    <a:pt x="7" y="78"/>
                  </a:lnTo>
                  <a:lnTo>
                    <a:pt x="0" y="104"/>
                  </a:lnTo>
                  <a:lnTo>
                    <a:pt x="0" y="125"/>
                  </a:lnTo>
                  <a:lnTo>
                    <a:pt x="2" y="140"/>
                  </a:lnTo>
                  <a:lnTo>
                    <a:pt x="7" y="154"/>
                  </a:lnTo>
                  <a:lnTo>
                    <a:pt x="11" y="161"/>
                  </a:lnTo>
                  <a:lnTo>
                    <a:pt x="15" y="165"/>
                  </a:lnTo>
                  <a:lnTo>
                    <a:pt x="17" y="167"/>
                  </a:lnTo>
                  <a:lnTo>
                    <a:pt x="19" y="169"/>
                  </a:lnTo>
                  <a:lnTo>
                    <a:pt x="25" y="152"/>
                  </a:lnTo>
                  <a:lnTo>
                    <a:pt x="25" y="1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7" name="Freeform 180"/>
            <p:cNvSpPr>
              <a:spLocks/>
            </p:cNvSpPr>
            <p:nvPr/>
          </p:nvSpPr>
          <p:spPr bwMode="auto">
            <a:xfrm>
              <a:off x="4471" y="2532"/>
              <a:ext cx="50" cy="26"/>
            </a:xfrm>
            <a:custGeom>
              <a:avLst/>
              <a:gdLst>
                <a:gd name="T0" fmla="*/ 9 w 100"/>
                <a:gd name="T1" fmla="*/ 36 h 54"/>
                <a:gd name="T2" fmla="*/ 45 w 100"/>
                <a:gd name="T3" fmla="*/ 27 h 54"/>
                <a:gd name="T4" fmla="*/ 74 w 100"/>
                <a:gd name="T5" fmla="*/ 16 h 54"/>
                <a:gd name="T6" fmla="*/ 93 w 100"/>
                <a:gd name="T7" fmla="*/ 4 h 54"/>
                <a:gd name="T8" fmla="*/ 98 w 100"/>
                <a:gd name="T9" fmla="*/ 0 h 54"/>
                <a:gd name="T10" fmla="*/ 98 w 100"/>
                <a:gd name="T11" fmla="*/ 2 h 54"/>
                <a:gd name="T12" fmla="*/ 100 w 100"/>
                <a:gd name="T13" fmla="*/ 10 h 54"/>
                <a:gd name="T14" fmla="*/ 100 w 100"/>
                <a:gd name="T15" fmla="*/ 14 h 54"/>
                <a:gd name="T16" fmla="*/ 100 w 100"/>
                <a:gd name="T17" fmla="*/ 17 h 54"/>
                <a:gd name="T18" fmla="*/ 97 w 100"/>
                <a:gd name="T19" fmla="*/ 17 h 54"/>
                <a:gd name="T20" fmla="*/ 87 w 100"/>
                <a:gd name="T21" fmla="*/ 19 h 54"/>
                <a:gd name="T22" fmla="*/ 74 w 100"/>
                <a:gd name="T23" fmla="*/ 23 h 54"/>
                <a:gd name="T24" fmla="*/ 58 w 100"/>
                <a:gd name="T25" fmla="*/ 33 h 54"/>
                <a:gd name="T26" fmla="*/ 39 w 100"/>
                <a:gd name="T27" fmla="*/ 42 h 54"/>
                <a:gd name="T28" fmla="*/ 20 w 100"/>
                <a:gd name="T29" fmla="*/ 50 h 54"/>
                <a:gd name="T30" fmla="*/ 5 w 100"/>
                <a:gd name="T31" fmla="*/ 52 h 54"/>
                <a:gd name="T32" fmla="*/ 0 w 100"/>
                <a:gd name="T33" fmla="*/ 54 h 54"/>
                <a:gd name="T34" fmla="*/ 9 w 100"/>
                <a:gd name="T35" fmla="*/ 36 h 54"/>
                <a:gd name="T36" fmla="*/ 9 w 100"/>
                <a:gd name="T37" fmla="*/ 3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54">
                  <a:moveTo>
                    <a:pt x="9" y="36"/>
                  </a:moveTo>
                  <a:lnTo>
                    <a:pt x="45" y="27"/>
                  </a:lnTo>
                  <a:lnTo>
                    <a:pt x="74" y="16"/>
                  </a:lnTo>
                  <a:lnTo>
                    <a:pt x="93" y="4"/>
                  </a:lnTo>
                  <a:lnTo>
                    <a:pt x="98" y="0"/>
                  </a:lnTo>
                  <a:lnTo>
                    <a:pt x="98" y="2"/>
                  </a:lnTo>
                  <a:lnTo>
                    <a:pt x="100" y="10"/>
                  </a:lnTo>
                  <a:lnTo>
                    <a:pt x="100" y="14"/>
                  </a:lnTo>
                  <a:lnTo>
                    <a:pt x="100" y="17"/>
                  </a:lnTo>
                  <a:lnTo>
                    <a:pt x="97" y="17"/>
                  </a:lnTo>
                  <a:lnTo>
                    <a:pt x="87" y="19"/>
                  </a:lnTo>
                  <a:lnTo>
                    <a:pt x="74" y="23"/>
                  </a:lnTo>
                  <a:lnTo>
                    <a:pt x="58" y="33"/>
                  </a:lnTo>
                  <a:lnTo>
                    <a:pt x="39" y="42"/>
                  </a:lnTo>
                  <a:lnTo>
                    <a:pt x="20" y="50"/>
                  </a:lnTo>
                  <a:lnTo>
                    <a:pt x="5" y="52"/>
                  </a:lnTo>
                  <a:lnTo>
                    <a:pt x="0" y="54"/>
                  </a:lnTo>
                  <a:lnTo>
                    <a:pt x="9" y="36"/>
                  </a:lnTo>
                  <a:lnTo>
                    <a:pt x="9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8" name="Freeform 181"/>
            <p:cNvSpPr>
              <a:spLocks/>
            </p:cNvSpPr>
            <p:nvPr/>
          </p:nvSpPr>
          <p:spPr bwMode="auto">
            <a:xfrm>
              <a:off x="4515" y="2489"/>
              <a:ext cx="126" cy="84"/>
            </a:xfrm>
            <a:custGeom>
              <a:avLst/>
              <a:gdLst>
                <a:gd name="T0" fmla="*/ 4 w 253"/>
                <a:gd name="T1" fmla="*/ 83 h 167"/>
                <a:gd name="T2" fmla="*/ 19 w 253"/>
                <a:gd name="T3" fmla="*/ 44 h 167"/>
                <a:gd name="T4" fmla="*/ 53 w 253"/>
                <a:gd name="T5" fmla="*/ 13 h 167"/>
                <a:gd name="T6" fmla="*/ 95 w 253"/>
                <a:gd name="T7" fmla="*/ 0 h 167"/>
                <a:gd name="T8" fmla="*/ 120 w 253"/>
                <a:gd name="T9" fmla="*/ 0 h 167"/>
                <a:gd name="T10" fmla="*/ 154 w 253"/>
                <a:gd name="T11" fmla="*/ 4 h 167"/>
                <a:gd name="T12" fmla="*/ 175 w 253"/>
                <a:gd name="T13" fmla="*/ 13 h 167"/>
                <a:gd name="T14" fmla="*/ 202 w 253"/>
                <a:gd name="T15" fmla="*/ 26 h 167"/>
                <a:gd name="T16" fmla="*/ 224 w 253"/>
                <a:gd name="T17" fmla="*/ 32 h 167"/>
                <a:gd name="T18" fmla="*/ 249 w 253"/>
                <a:gd name="T19" fmla="*/ 28 h 167"/>
                <a:gd name="T20" fmla="*/ 251 w 253"/>
                <a:gd name="T21" fmla="*/ 34 h 167"/>
                <a:gd name="T22" fmla="*/ 236 w 253"/>
                <a:gd name="T23" fmla="*/ 70 h 167"/>
                <a:gd name="T24" fmla="*/ 194 w 253"/>
                <a:gd name="T25" fmla="*/ 120 h 167"/>
                <a:gd name="T26" fmla="*/ 150 w 253"/>
                <a:gd name="T27" fmla="*/ 156 h 167"/>
                <a:gd name="T28" fmla="*/ 89 w 253"/>
                <a:gd name="T29" fmla="*/ 167 h 167"/>
                <a:gd name="T30" fmla="*/ 49 w 253"/>
                <a:gd name="T31" fmla="*/ 154 h 167"/>
                <a:gd name="T32" fmla="*/ 32 w 253"/>
                <a:gd name="T33" fmla="*/ 137 h 167"/>
                <a:gd name="T34" fmla="*/ 6 w 253"/>
                <a:gd name="T35" fmla="*/ 106 h 167"/>
                <a:gd name="T36" fmla="*/ 10 w 253"/>
                <a:gd name="T37" fmla="*/ 97 h 167"/>
                <a:gd name="T38" fmla="*/ 30 w 253"/>
                <a:gd name="T39" fmla="*/ 118 h 167"/>
                <a:gd name="T40" fmla="*/ 76 w 253"/>
                <a:gd name="T41" fmla="*/ 148 h 167"/>
                <a:gd name="T42" fmla="*/ 127 w 253"/>
                <a:gd name="T43" fmla="*/ 144 h 167"/>
                <a:gd name="T44" fmla="*/ 177 w 253"/>
                <a:gd name="T45" fmla="*/ 120 h 167"/>
                <a:gd name="T46" fmla="*/ 217 w 253"/>
                <a:gd name="T47" fmla="*/ 76 h 167"/>
                <a:gd name="T48" fmla="*/ 240 w 253"/>
                <a:gd name="T49" fmla="*/ 42 h 167"/>
                <a:gd name="T50" fmla="*/ 219 w 253"/>
                <a:gd name="T51" fmla="*/ 42 h 167"/>
                <a:gd name="T52" fmla="*/ 177 w 253"/>
                <a:gd name="T53" fmla="*/ 26 h 167"/>
                <a:gd name="T54" fmla="*/ 127 w 253"/>
                <a:gd name="T55" fmla="*/ 9 h 167"/>
                <a:gd name="T56" fmla="*/ 70 w 253"/>
                <a:gd name="T57" fmla="*/ 19 h 167"/>
                <a:gd name="T58" fmla="*/ 32 w 253"/>
                <a:gd name="T59" fmla="*/ 42 h 167"/>
                <a:gd name="T60" fmla="*/ 17 w 253"/>
                <a:gd name="T61" fmla="*/ 68 h 167"/>
                <a:gd name="T62" fmla="*/ 11 w 253"/>
                <a:gd name="T63" fmla="*/ 85 h 167"/>
                <a:gd name="T64" fmla="*/ 11 w 253"/>
                <a:gd name="T65" fmla="*/ 93 h 167"/>
                <a:gd name="T66" fmla="*/ 4 w 253"/>
                <a:gd name="T67" fmla="*/ 9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3" h="167">
                  <a:moveTo>
                    <a:pt x="4" y="93"/>
                  </a:moveTo>
                  <a:lnTo>
                    <a:pt x="4" y="83"/>
                  </a:lnTo>
                  <a:lnTo>
                    <a:pt x="10" y="66"/>
                  </a:lnTo>
                  <a:lnTo>
                    <a:pt x="19" y="44"/>
                  </a:lnTo>
                  <a:lnTo>
                    <a:pt x="34" y="26"/>
                  </a:lnTo>
                  <a:lnTo>
                    <a:pt x="53" y="13"/>
                  </a:lnTo>
                  <a:lnTo>
                    <a:pt x="76" y="4"/>
                  </a:lnTo>
                  <a:lnTo>
                    <a:pt x="95" y="0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7" y="2"/>
                  </a:lnTo>
                  <a:lnTo>
                    <a:pt x="154" y="4"/>
                  </a:lnTo>
                  <a:lnTo>
                    <a:pt x="167" y="7"/>
                  </a:lnTo>
                  <a:lnTo>
                    <a:pt x="175" y="13"/>
                  </a:lnTo>
                  <a:lnTo>
                    <a:pt x="188" y="21"/>
                  </a:lnTo>
                  <a:lnTo>
                    <a:pt x="202" y="26"/>
                  </a:lnTo>
                  <a:lnTo>
                    <a:pt x="213" y="32"/>
                  </a:lnTo>
                  <a:lnTo>
                    <a:pt x="224" y="32"/>
                  </a:lnTo>
                  <a:lnTo>
                    <a:pt x="238" y="30"/>
                  </a:lnTo>
                  <a:lnTo>
                    <a:pt x="249" y="28"/>
                  </a:lnTo>
                  <a:lnTo>
                    <a:pt x="253" y="28"/>
                  </a:lnTo>
                  <a:lnTo>
                    <a:pt x="251" y="34"/>
                  </a:lnTo>
                  <a:lnTo>
                    <a:pt x="247" y="49"/>
                  </a:lnTo>
                  <a:lnTo>
                    <a:pt x="236" y="70"/>
                  </a:lnTo>
                  <a:lnTo>
                    <a:pt x="217" y="97"/>
                  </a:lnTo>
                  <a:lnTo>
                    <a:pt x="194" y="120"/>
                  </a:lnTo>
                  <a:lnTo>
                    <a:pt x="173" y="140"/>
                  </a:lnTo>
                  <a:lnTo>
                    <a:pt x="150" y="156"/>
                  </a:lnTo>
                  <a:lnTo>
                    <a:pt x="120" y="165"/>
                  </a:lnTo>
                  <a:lnTo>
                    <a:pt x="89" y="167"/>
                  </a:lnTo>
                  <a:lnTo>
                    <a:pt x="67" y="161"/>
                  </a:lnTo>
                  <a:lnTo>
                    <a:pt x="49" y="154"/>
                  </a:lnTo>
                  <a:lnTo>
                    <a:pt x="42" y="146"/>
                  </a:lnTo>
                  <a:lnTo>
                    <a:pt x="32" y="137"/>
                  </a:lnTo>
                  <a:lnTo>
                    <a:pt x="17" y="121"/>
                  </a:lnTo>
                  <a:lnTo>
                    <a:pt x="6" y="106"/>
                  </a:lnTo>
                  <a:lnTo>
                    <a:pt x="0" y="101"/>
                  </a:lnTo>
                  <a:lnTo>
                    <a:pt x="10" y="97"/>
                  </a:lnTo>
                  <a:lnTo>
                    <a:pt x="15" y="102"/>
                  </a:lnTo>
                  <a:lnTo>
                    <a:pt x="30" y="118"/>
                  </a:lnTo>
                  <a:lnTo>
                    <a:pt x="51" y="135"/>
                  </a:lnTo>
                  <a:lnTo>
                    <a:pt x="76" y="148"/>
                  </a:lnTo>
                  <a:lnTo>
                    <a:pt x="99" y="152"/>
                  </a:lnTo>
                  <a:lnTo>
                    <a:pt x="127" y="144"/>
                  </a:lnTo>
                  <a:lnTo>
                    <a:pt x="156" y="131"/>
                  </a:lnTo>
                  <a:lnTo>
                    <a:pt x="177" y="120"/>
                  </a:lnTo>
                  <a:lnTo>
                    <a:pt x="196" y="101"/>
                  </a:lnTo>
                  <a:lnTo>
                    <a:pt x="217" y="76"/>
                  </a:lnTo>
                  <a:lnTo>
                    <a:pt x="232" y="51"/>
                  </a:lnTo>
                  <a:lnTo>
                    <a:pt x="240" y="42"/>
                  </a:lnTo>
                  <a:lnTo>
                    <a:pt x="234" y="40"/>
                  </a:lnTo>
                  <a:lnTo>
                    <a:pt x="219" y="42"/>
                  </a:lnTo>
                  <a:lnTo>
                    <a:pt x="198" y="38"/>
                  </a:lnTo>
                  <a:lnTo>
                    <a:pt x="177" y="26"/>
                  </a:lnTo>
                  <a:lnTo>
                    <a:pt x="154" y="15"/>
                  </a:lnTo>
                  <a:lnTo>
                    <a:pt x="127" y="9"/>
                  </a:lnTo>
                  <a:lnTo>
                    <a:pt x="99" y="11"/>
                  </a:lnTo>
                  <a:lnTo>
                    <a:pt x="70" y="19"/>
                  </a:lnTo>
                  <a:lnTo>
                    <a:pt x="48" y="26"/>
                  </a:lnTo>
                  <a:lnTo>
                    <a:pt x="32" y="42"/>
                  </a:lnTo>
                  <a:lnTo>
                    <a:pt x="21" y="53"/>
                  </a:lnTo>
                  <a:lnTo>
                    <a:pt x="17" y="68"/>
                  </a:lnTo>
                  <a:lnTo>
                    <a:pt x="13" y="78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3"/>
                  </a:lnTo>
                  <a:lnTo>
                    <a:pt x="4" y="93"/>
                  </a:lnTo>
                  <a:lnTo>
                    <a:pt x="4" y="9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9" name="Freeform 182"/>
            <p:cNvSpPr>
              <a:spLocks/>
            </p:cNvSpPr>
            <p:nvPr/>
          </p:nvSpPr>
          <p:spPr bwMode="auto">
            <a:xfrm>
              <a:off x="4384" y="2718"/>
              <a:ext cx="41" cy="28"/>
            </a:xfrm>
            <a:custGeom>
              <a:avLst/>
              <a:gdLst>
                <a:gd name="T0" fmla="*/ 5 w 81"/>
                <a:gd name="T1" fmla="*/ 38 h 55"/>
                <a:gd name="T2" fmla="*/ 30 w 81"/>
                <a:gd name="T3" fmla="*/ 29 h 55"/>
                <a:gd name="T4" fmla="*/ 55 w 81"/>
                <a:gd name="T5" fmla="*/ 15 h 55"/>
                <a:gd name="T6" fmla="*/ 74 w 81"/>
                <a:gd name="T7" fmla="*/ 2 h 55"/>
                <a:gd name="T8" fmla="*/ 81 w 81"/>
                <a:gd name="T9" fmla="*/ 0 h 55"/>
                <a:gd name="T10" fmla="*/ 81 w 81"/>
                <a:gd name="T11" fmla="*/ 6 h 55"/>
                <a:gd name="T12" fmla="*/ 81 w 81"/>
                <a:gd name="T13" fmla="*/ 10 h 55"/>
                <a:gd name="T14" fmla="*/ 81 w 81"/>
                <a:gd name="T15" fmla="*/ 15 h 55"/>
                <a:gd name="T16" fmla="*/ 81 w 81"/>
                <a:gd name="T17" fmla="*/ 15 h 55"/>
                <a:gd name="T18" fmla="*/ 70 w 81"/>
                <a:gd name="T19" fmla="*/ 21 h 55"/>
                <a:gd name="T20" fmla="*/ 45 w 81"/>
                <a:gd name="T21" fmla="*/ 32 h 55"/>
                <a:gd name="T22" fmla="*/ 20 w 81"/>
                <a:gd name="T23" fmla="*/ 46 h 55"/>
                <a:gd name="T24" fmla="*/ 3 w 81"/>
                <a:gd name="T25" fmla="*/ 55 h 55"/>
                <a:gd name="T26" fmla="*/ 0 w 81"/>
                <a:gd name="T27" fmla="*/ 53 h 55"/>
                <a:gd name="T28" fmla="*/ 1 w 81"/>
                <a:gd name="T29" fmla="*/ 48 h 55"/>
                <a:gd name="T30" fmla="*/ 3 w 81"/>
                <a:gd name="T31" fmla="*/ 40 h 55"/>
                <a:gd name="T32" fmla="*/ 5 w 81"/>
                <a:gd name="T33" fmla="*/ 38 h 55"/>
                <a:gd name="T34" fmla="*/ 5 w 81"/>
                <a:gd name="T35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55">
                  <a:moveTo>
                    <a:pt x="5" y="38"/>
                  </a:moveTo>
                  <a:lnTo>
                    <a:pt x="30" y="29"/>
                  </a:lnTo>
                  <a:lnTo>
                    <a:pt x="55" y="15"/>
                  </a:lnTo>
                  <a:lnTo>
                    <a:pt x="74" y="2"/>
                  </a:lnTo>
                  <a:lnTo>
                    <a:pt x="81" y="0"/>
                  </a:lnTo>
                  <a:lnTo>
                    <a:pt x="81" y="6"/>
                  </a:lnTo>
                  <a:lnTo>
                    <a:pt x="81" y="10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0" y="21"/>
                  </a:lnTo>
                  <a:lnTo>
                    <a:pt x="45" y="32"/>
                  </a:lnTo>
                  <a:lnTo>
                    <a:pt x="20" y="46"/>
                  </a:lnTo>
                  <a:lnTo>
                    <a:pt x="3" y="55"/>
                  </a:lnTo>
                  <a:lnTo>
                    <a:pt x="0" y="53"/>
                  </a:lnTo>
                  <a:lnTo>
                    <a:pt x="1" y="48"/>
                  </a:lnTo>
                  <a:lnTo>
                    <a:pt x="3" y="40"/>
                  </a:lnTo>
                  <a:lnTo>
                    <a:pt x="5" y="38"/>
                  </a:lnTo>
                  <a:lnTo>
                    <a:pt x="5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0" name="Freeform 183"/>
            <p:cNvSpPr>
              <a:spLocks/>
            </p:cNvSpPr>
            <p:nvPr/>
          </p:nvSpPr>
          <p:spPr bwMode="auto">
            <a:xfrm>
              <a:off x="4418" y="2687"/>
              <a:ext cx="119" cy="66"/>
            </a:xfrm>
            <a:custGeom>
              <a:avLst/>
              <a:gdLst>
                <a:gd name="T0" fmla="*/ 4 w 238"/>
                <a:gd name="T1" fmla="*/ 71 h 133"/>
                <a:gd name="T2" fmla="*/ 10 w 238"/>
                <a:gd name="T3" fmla="*/ 54 h 133"/>
                <a:gd name="T4" fmla="*/ 25 w 238"/>
                <a:gd name="T5" fmla="*/ 35 h 133"/>
                <a:gd name="T6" fmla="*/ 48 w 238"/>
                <a:gd name="T7" fmla="*/ 15 h 133"/>
                <a:gd name="T8" fmla="*/ 72 w 238"/>
                <a:gd name="T9" fmla="*/ 4 h 133"/>
                <a:gd name="T10" fmla="*/ 99 w 238"/>
                <a:gd name="T11" fmla="*/ 0 h 133"/>
                <a:gd name="T12" fmla="*/ 127 w 238"/>
                <a:gd name="T13" fmla="*/ 2 h 133"/>
                <a:gd name="T14" fmla="*/ 154 w 238"/>
                <a:gd name="T15" fmla="*/ 8 h 133"/>
                <a:gd name="T16" fmla="*/ 173 w 238"/>
                <a:gd name="T17" fmla="*/ 14 h 133"/>
                <a:gd name="T18" fmla="*/ 188 w 238"/>
                <a:gd name="T19" fmla="*/ 21 h 133"/>
                <a:gd name="T20" fmla="*/ 211 w 238"/>
                <a:gd name="T21" fmla="*/ 36 h 133"/>
                <a:gd name="T22" fmla="*/ 230 w 238"/>
                <a:gd name="T23" fmla="*/ 52 h 133"/>
                <a:gd name="T24" fmla="*/ 238 w 238"/>
                <a:gd name="T25" fmla="*/ 57 h 133"/>
                <a:gd name="T26" fmla="*/ 234 w 238"/>
                <a:gd name="T27" fmla="*/ 61 h 133"/>
                <a:gd name="T28" fmla="*/ 222 w 238"/>
                <a:gd name="T29" fmla="*/ 69 h 133"/>
                <a:gd name="T30" fmla="*/ 209 w 238"/>
                <a:gd name="T31" fmla="*/ 78 h 133"/>
                <a:gd name="T32" fmla="*/ 198 w 238"/>
                <a:gd name="T33" fmla="*/ 90 h 133"/>
                <a:gd name="T34" fmla="*/ 184 w 238"/>
                <a:gd name="T35" fmla="*/ 103 h 133"/>
                <a:gd name="T36" fmla="*/ 162 w 238"/>
                <a:gd name="T37" fmla="*/ 116 h 133"/>
                <a:gd name="T38" fmla="*/ 135 w 238"/>
                <a:gd name="T39" fmla="*/ 128 h 133"/>
                <a:gd name="T40" fmla="*/ 110 w 238"/>
                <a:gd name="T41" fmla="*/ 133 h 133"/>
                <a:gd name="T42" fmla="*/ 86 w 238"/>
                <a:gd name="T43" fmla="*/ 133 h 133"/>
                <a:gd name="T44" fmla="*/ 67 w 238"/>
                <a:gd name="T45" fmla="*/ 131 h 133"/>
                <a:gd name="T46" fmla="*/ 49 w 238"/>
                <a:gd name="T47" fmla="*/ 126 h 133"/>
                <a:gd name="T48" fmla="*/ 34 w 238"/>
                <a:gd name="T49" fmla="*/ 118 h 133"/>
                <a:gd name="T50" fmla="*/ 19 w 238"/>
                <a:gd name="T51" fmla="*/ 107 h 133"/>
                <a:gd name="T52" fmla="*/ 10 w 238"/>
                <a:gd name="T53" fmla="*/ 95 h 133"/>
                <a:gd name="T54" fmla="*/ 2 w 238"/>
                <a:gd name="T55" fmla="*/ 84 h 133"/>
                <a:gd name="T56" fmla="*/ 0 w 238"/>
                <a:gd name="T57" fmla="*/ 80 h 133"/>
                <a:gd name="T58" fmla="*/ 10 w 238"/>
                <a:gd name="T59" fmla="*/ 76 h 133"/>
                <a:gd name="T60" fmla="*/ 11 w 238"/>
                <a:gd name="T61" fmla="*/ 78 h 133"/>
                <a:gd name="T62" fmla="*/ 19 w 238"/>
                <a:gd name="T63" fmla="*/ 90 h 133"/>
                <a:gd name="T64" fmla="*/ 32 w 238"/>
                <a:gd name="T65" fmla="*/ 103 h 133"/>
                <a:gd name="T66" fmla="*/ 51 w 238"/>
                <a:gd name="T67" fmla="*/ 112 h 133"/>
                <a:gd name="T68" fmla="*/ 70 w 238"/>
                <a:gd name="T69" fmla="*/ 118 h 133"/>
                <a:gd name="T70" fmla="*/ 91 w 238"/>
                <a:gd name="T71" fmla="*/ 122 h 133"/>
                <a:gd name="T72" fmla="*/ 112 w 238"/>
                <a:gd name="T73" fmla="*/ 120 h 133"/>
                <a:gd name="T74" fmla="*/ 137 w 238"/>
                <a:gd name="T75" fmla="*/ 116 h 133"/>
                <a:gd name="T76" fmla="*/ 156 w 238"/>
                <a:gd name="T77" fmla="*/ 109 h 133"/>
                <a:gd name="T78" fmla="*/ 169 w 238"/>
                <a:gd name="T79" fmla="*/ 103 h 133"/>
                <a:gd name="T80" fmla="*/ 179 w 238"/>
                <a:gd name="T81" fmla="*/ 95 h 133"/>
                <a:gd name="T82" fmla="*/ 186 w 238"/>
                <a:gd name="T83" fmla="*/ 88 h 133"/>
                <a:gd name="T84" fmla="*/ 196 w 238"/>
                <a:gd name="T85" fmla="*/ 78 h 133"/>
                <a:gd name="T86" fmla="*/ 207 w 238"/>
                <a:gd name="T87" fmla="*/ 69 h 133"/>
                <a:gd name="T88" fmla="*/ 217 w 238"/>
                <a:gd name="T89" fmla="*/ 61 h 133"/>
                <a:gd name="T90" fmla="*/ 222 w 238"/>
                <a:gd name="T91" fmla="*/ 59 h 133"/>
                <a:gd name="T92" fmla="*/ 215 w 238"/>
                <a:gd name="T93" fmla="*/ 54 h 133"/>
                <a:gd name="T94" fmla="*/ 198 w 238"/>
                <a:gd name="T95" fmla="*/ 38 h 133"/>
                <a:gd name="T96" fmla="*/ 171 w 238"/>
                <a:gd name="T97" fmla="*/ 23 h 133"/>
                <a:gd name="T98" fmla="*/ 143 w 238"/>
                <a:gd name="T99" fmla="*/ 14 h 133"/>
                <a:gd name="T100" fmla="*/ 110 w 238"/>
                <a:gd name="T101" fmla="*/ 10 h 133"/>
                <a:gd name="T102" fmla="*/ 80 w 238"/>
                <a:gd name="T103" fmla="*/ 14 h 133"/>
                <a:gd name="T104" fmla="*/ 53 w 238"/>
                <a:gd name="T105" fmla="*/ 23 h 133"/>
                <a:gd name="T106" fmla="*/ 32 w 238"/>
                <a:gd name="T107" fmla="*/ 44 h 133"/>
                <a:gd name="T108" fmla="*/ 17 w 238"/>
                <a:gd name="T109" fmla="*/ 59 h 133"/>
                <a:gd name="T110" fmla="*/ 11 w 238"/>
                <a:gd name="T111" fmla="*/ 67 h 133"/>
                <a:gd name="T112" fmla="*/ 11 w 238"/>
                <a:gd name="T113" fmla="*/ 67 h 133"/>
                <a:gd name="T114" fmla="*/ 11 w 238"/>
                <a:gd name="T115" fmla="*/ 67 h 133"/>
                <a:gd name="T116" fmla="*/ 4 w 238"/>
                <a:gd name="T117" fmla="*/ 71 h 133"/>
                <a:gd name="T118" fmla="*/ 4 w 238"/>
                <a:gd name="T119" fmla="*/ 7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8" h="133">
                  <a:moveTo>
                    <a:pt x="4" y="71"/>
                  </a:moveTo>
                  <a:lnTo>
                    <a:pt x="10" y="54"/>
                  </a:lnTo>
                  <a:lnTo>
                    <a:pt x="25" y="35"/>
                  </a:lnTo>
                  <a:lnTo>
                    <a:pt x="48" y="15"/>
                  </a:lnTo>
                  <a:lnTo>
                    <a:pt x="72" y="4"/>
                  </a:lnTo>
                  <a:lnTo>
                    <a:pt x="99" y="0"/>
                  </a:lnTo>
                  <a:lnTo>
                    <a:pt x="127" y="2"/>
                  </a:lnTo>
                  <a:lnTo>
                    <a:pt x="154" y="8"/>
                  </a:lnTo>
                  <a:lnTo>
                    <a:pt x="173" y="14"/>
                  </a:lnTo>
                  <a:lnTo>
                    <a:pt x="188" y="21"/>
                  </a:lnTo>
                  <a:lnTo>
                    <a:pt x="211" y="36"/>
                  </a:lnTo>
                  <a:lnTo>
                    <a:pt x="230" y="52"/>
                  </a:lnTo>
                  <a:lnTo>
                    <a:pt x="238" y="57"/>
                  </a:lnTo>
                  <a:lnTo>
                    <a:pt x="234" y="61"/>
                  </a:lnTo>
                  <a:lnTo>
                    <a:pt x="222" y="69"/>
                  </a:lnTo>
                  <a:lnTo>
                    <a:pt x="209" y="78"/>
                  </a:lnTo>
                  <a:lnTo>
                    <a:pt x="198" y="90"/>
                  </a:lnTo>
                  <a:lnTo>
                    <a:pt x="184" y="103"/>
                  </a:lnTo>
                  <a:lnTo>
                    <a:pt x="162" y="116"/>
                  </a:lnTo>
                  <a:lnTo>
                    <a:pt x="135" y="128"/>
                  </a:lnTo>
                  <a:lnTo>
                    <a:pt x="110" y="133"/>
                  </a:lnTo>
                  <a:lnTo>
                    <a:pt x="86" y="133"/>
                  </a:lnTo>
                  <a:lnTo>
                    <a:pt x="67" y="131"/>
                  </a:lnTo>
                  <a:lnTo>
                    <a:pt x="49" y="126"/>
                  </a:lnTo>
                  <a:lnTo>
                    <a:pt x="34" y="118"/>
                  </a:lnTo>
                  <a:lnTo>
                    <a:pt x="19" y="107"/>
                  </a:lnTo>
                  <a:lnTo>
                    <a:pt x="10" y="95"/>
                  </a:lnTo>
                  <a:lnTo>
                    <a:pt x="2" y="84"/>
                  </a:lnTo>
                  <a:lnTo>
                    <a:pt x="0" y="80"/>
                  </a:lnTo>
                  <a:lnTo>
                    <a:pt x="10" y="76"/>
                  </a:lnTo>
                  <a:lnTo>
                    <a:pt x="11" y="78"/>
                  </a:lnTo>
                  <a:lnTo>
                    <a:pt x="19" y="90"/>
                  </a:lnTo>
                  <a:lnTo>
                    <a:pt x="32" y="103"/>
                  </a:lnTo>
                  <a:lnTo>
                    <a:pt x="51" y="112"/>
                  </a:lnTo>
                  <a:lnTo>
                    <a:pt x="70" y="118"/>
                  </a:lnTo>
                  <a:lnTo>
                    <a:pt x="91" y="122"/>
                  </a:lnTo>
                  <a:lnTo>
                    <a:pt x="112" y="120"/>
                  </a:lnTo>
                  <a:lnTo>
                    <a:pt x="137" y="116"/>
                  </a:lnTo>
                  <a:lnTo>
                    <a:pt x="156" y="109"/>
                  </a:lnTo>
                  <a:lnTo>
                    <a:pt x="169" y="103"/>
                  </a:lnTo>
                  <a:lnTo>
                    <a:pt x="179" y="95"/>
                  </a:lnTo>
                  <a:lnTo>
                    <a:pt x="186" y="88"/>
                  </a:lnTo>
                  <a:lnTo>
                    <a:pt x="196" y="78"/>
                  </a:lnTo>
                  <a:lnTo>
                    <a:pt x="207" y="69"/>
                  </a:lnTo>
                  <a:lnTo>
                    <a:pt x="217" y="61"/>
                  </a:lnTo>
                  <a:lnTo>
                    <a:pt x="222" y="59"/>
                  </a:lnTo>
                  <a:lnTo>
                    <a:pt x="215" y="54"/>
                  </a:lnTo>
                  <a:lnTo>
                    <a:pt x="198" y="38"/>
                  </a:lnTo>
                  <a:lnTo>
                    <a:pt x="171" y="23"/>
                  </a:lnTo>
                  <a:lnTo>
                    <a:pt x="143" y="14"/>
                  </a:lnTo>
                  <a:lnTo>
                    <a:pt x="110" y="10"/>
                  </a:lnTo>
                  <a:lnTo>
                    <a:pt x="80" y="14"/>
                  </a:lnTo>
                  <a:lnTo>
                    <a:pt x="53" y="23"/>
                  </a:lnTo>
                  <a:lnTo>
                    <a:pt x="32" y="44"/>
                  </a:lnTo>
                  <a:lnTo>
                    <a:pt x="1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4" y="71"/>
                  </a:lnTo>
                  <a:lnTo>
                    <a:pt x="4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" name="Freeform 184"/>
            <p:cNvSpPr>
              <a:spLocks/>
            </p:cNvSpPr>
            <p:nvPr/>
          </p:nvSpPr>
          <p:spPr bwMode="auto">
            <a:xfrm>
              <a:off x="4379" y="2914"/>
              <a:ext cx="40" cy="11"/>
            </a:xfrm>
            <a:custGeom>
              <a:avLst/>
              <a:gdLst>
                <a:gd name="T0" fmla="*/ 10 w 82"/>
                <a:gd name="T1" fmla="*/ 0 h 23"/>
                <a:gd name="T2" fmla="*/ 34 w 82"/>
                <a:gd name="T3" fmla="*/ 7 h 23"/>
                <a:gd name="T4" fmla="*/ 57 w 82"/>
                <a:gd name="T5" fmla="*/ 7 h 23"/>
                <a:gd name="T6" fmla="*/ 74 w 82"/>
                <a:gd name="T7" fmla="*/ 4 h 23"/>
                <a:gd name="T8" fmla="*/ 82 w 82"/>
                <a:gd name="T9" fmla="*/ 2 h 23"/>
                <a:gd name="T10" fmla="*/ 76 w 82"/>
                <a:gd name="T11" fmla="*/ 17 h 23"/>
                <a:gd name="T12" fmla="*/ 65 w 82"/>
                <a:gd name="T13" fmla="*/ 19 h 23"/>
                <a:gd name="T14" fmla="*/ 40 w 82"/>
                <a:gd name="T15" fmla="*/ 19 h 23"/>
                <a:gd name="T16" fmla="*/ 15 w 82"/>
                <a:gd name="T17" fmla="*/ 21 h 23"/>
                <a:gd name="T18" fmla="*/ 2 w 82"/>
                <a:gd name="T19" fmla="*/ 23 h 23"/>
                <a:gd name="T20" fmla="*/ 0 w 82"/>
                <a:gd name="T21" fmla="*/ 19 h 23"/>
                <a:gd name="T22" fmla="*/ 4 w 82"/>
                <a:gd name="T23" fmla="*/ 9 h 23"/>
                <a:gd name="T24" fmla="*/ 8 w 82"/>
                <a:gd name="T25" fmla="*/ 2 h 23"/>
                <a:gd name="T26" fmla="*/ 10 w 82"/>
                <a:gd name="T27" fmla="*/ 0 h 23"/>
                <a:gd name="T28" fmla="*/ 10 w 82"/>
                <a:gd name="T2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23">
                  <a:moveTo>
                    <a:pt x="10" y="0"/>
                  </a:moveTo>
                  <a:lnTo>
                    <a:pt x="34" y="7"/>
                  </a:lnTo>
                  <a:lnTo>
                    <a:pt x="57" y="7"/>
                  </a:lnTo>
                  <a:lnTo>
                    <a:pt x="74" y="4"/>
                  </a:lnTo>
                  <a:lnTo>
                    <a:pt x="82" y="2"/>
                  </a:lnTo>
                  <a:lnTo>
                    <a:pt x="76" y="17"/>
                  </a:lnTo>
                  <a:lnTo>
                    <a:pt x="65" y="19"/>
                  </a:lnTo>
                  <a:lnTo>
                    <a:pt x="40" y="19"/>
                  </a:lnTo>
                  <a:lnTo>
                    <a:pt x="15" y="21"/>
                  </a:lnTo>
                  <a:lnTo>
                    <a:pt x="2" y="23"/>
                  </a:lnTo>
                  <a:lnTo>
                    <a:pt x="0" y="19"/>
                  </a:lnTo>
                  <a:lnTo>
                    <a:pt x="4" y="9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2" name="Freeform 185"/>
            <p:cNvSpPr>
              <a:spLocks/>
            </p:cNvSpPr>
            <p:nvPr/>
          </p:nvSpPr>
          <p:spPr bwMode="auto">
            <a:xfrm>
              <a:off x="4410" y="2871"/>
              <a:ext cx="106" cy="63"/>
            </a:xfrm>
            <a:custGeom>
              <a:avLst/>
              <a:gdLst>
                <a:gd name="T0" fmla="*/ 9 w 213"/>
                <a:gd name="T1" fmla="*/ 95 h 126"/>
                <a:gd name="T2" fmla="*/ 11 w 213"/>
                <a:gd name="T3" fmla="*/ 82 h 126"/>
                <a:gd name="T4" fmla="*/ 19 w 213"/>
                <a:gd name="T5" fmla="*/ 63 h 126"/>
                <a:gd name="T6" fmla="*/ 32 w 213"/>
                <a:gd name="T7" fmla="*/ 42 h 126"/>
                <a:gd name="T8" fmla="*/ 55 w 213"/>
                <a:gd name="T9" fmla="*/ 21 h 126"/>
                <a:gd name="T10" fmla="*/ 78 w 213"/>
                <a:gd name="T11" fmla="*/ 8 h 126"/>
                <a:gd name="T12" fmla="*/ 99 w 213"/>
                <a:gd name="T13" fmla="*/ 2 h 126"/>
                <a:gd name="T14" fmla="*/ 116 w 213"/>
                <a:gd name="T15" fmla="*/ 0 h 126"/>
                <a:gd name="T16" fmla="*/ 129 w 213"/>
                <a:gd name="T17" fmla="*/ 4 h 126"/>
                <a:gd name="T18" fmla="*/ 142 w 213"/>
                <a:gd name="T19" fmla="*/ 8 h 126"/>
                <a:gd name="T20" fmla="*/ 158 w 213"/>
                <a:gd name="T21" fmla="*/ 13 h 126"/>
                <a:gd name="T22" fmla="*/ 173 w 213"/>
                <a:gd name="T23" fmla="*/ 19 h 126"/>
                <a:gd name="T24" fmla="*/ 188 w 213"/>
                <a:gd name="T25" fmla="*/ 21 h 126"/>
                <a:gd name="T26" fmla="*/ 198 w 213"/>
                <a:gd name="T27" fmla="*/ 19 h 126"/>
                <a:gd name="T28" fmla="*/ 207 w 213"/>
                <a:gd name="T29" fmla="*/ 19 h 126"/>
                <a:gd name="T30" fmla="*/ 211 w 213"/>
                <a:gd name="T31" fmla="*/ 19 h 126"/>
                <a:gd name="T32" fmla="*/ 213 w 213"/>
                <a:gd name="T33" fmla="*/ 19 h 126"/>
                <a:gd name="T34" fmla="*/ 211 w 213"/>
                <a:gd name="T35" fmla="*/ 25 h 126"/>
                <a:gd name="T36" fmla="*/ 207 w 213"/>
                <a:gd name="T37" fmla="*/ 44 h 126"/>
                <a:gd name="T38" fmla="*/ 192 w 213"/>
                <a:gd name="T39" fmla="*/ 69 h 126"/>
                <a:gd name="T40" fmla="*/ 167 w 213"/>
                <a:gd name="T41" fmla="*/ 95 h 126"/>
                <a:gd name="T42" fmla="*/ 137 w 213"/>
                <a:gd name="T43" fmla="*/ 112 h 126"/>
                <a:gd name="T44" fmla="*/ 108 w 213"/>
                <a:gd name="T45" fmla="*/ 122 h 126"/>
                <a:gd name="T46" fmla="*/ 80 w 213"/>
                <a:gd name="T47" fmla="*/ 126 h 126"/>
                <a:gd name="T48" fmla="*/ 53 w 213"/>
                <a:gd name="T49" fmla="*/ 124 h 126"/>
                <a:gd name="T50" fmla="*/ 28 w 213"/>
                <a:gd name="T51" fmla="*/ 120 h 126"/>
                <a:gd name="T52" fmla="*/ 11 w 213"/>
                <a:gd name="T53" fmla="*/ 112 h 126"/>
                <a:gd name="T54" fmla="*/ 2 w 213"/>
                <a:gd name="T55" fmla="*/ 105 h 126"/>
                <a:gd name="T56" fmla="*/ 0 w 213"/>
                <a:gd name="T57" fmla="*/ 103 h 126"/>
                <a:gd name="T58" fmla="*/ 11 w 213"/>
                <a:gd name="T59" fmla="*/ 101 h 126"/>
                <a:gd name="T60" fmla="*/ 13 w 213"/>
                <a:gd name="T61" fmla="*/ 103 h 126"/>
                <a:gd name="T62" fmla="*/ 21 w 213"/>
                <a:gd name="T63" fmla="*/ 107 h 126"/>
                <a:gd name="T64" fmla="*/ 34 w 213"/>
                <a:gd name="T65" fmla="*/ 112 h 126"/>
                <a:gd name="T66" fmla="*/ 53 w 213"/>
                <a:gd name="T67" fmla="*/ 116 h 126"/>
                <a:gd name="T68" fmla="*/ 76 w 213"/>
                <a:gd name="T69" fmla="*/ 114 h 126"/>
                <a:gd name="T70" fmla="*/ 103 w 213"/>
                <a:gd name="T71" fmla="*/ 110 h 126"/>
                <a:gd name="T72" fmla="*/ 129 w 213"/>
                <a:gd name="T73" fmla="*/ 105 h 126"/>
                <a:gd name="T74" fmla="*/ 152 w 213"/>
                <a:gd name="T75" fmla="*/ 95 h 126"/>
                <a:gd name="T76" fmla="*/ 167 w 213"/>
                <a:gd name="T77" fmla="*/ 78 h 126"/>
                <a:gd name="T78" fmla="*/ 184 w 213"/>
                <a:gd name="T79" fmla="*/ 57 h 126"/>
                <a:gd name="T80" fmla="*/ 196 w 213"/>
                <a:gd name="T81" fmla="*/ 36 h 126"/>
                <a:gd name="T82" fmla="*/ 201 w 213"/>
                <a:gd name="T83" fmla="*/ 29 h 126"/>
                <a:gd name="T84" fmla="*/ 194 w 213"/>
                <a:gd name="T85" fmla="*/ 29 h 126"/>
                <a:gd name="T86" fmla="*/ 180 w 213"/>
                <a:gd name="T87" fmla="*/ 29 h 126"/>
                <a:gd name="T88" fmla="*/ 163 w 213"/>
                <a:gd name="T89" fmla="*/ 25 h 126"/>
                <a:gd name="T90" fmla="*/ 152 w 213"/>
                <a:gd name="T91" fmla="*/ 19 h 126"/>
                <a:gd name="T92" fmla="*/ 137 w 213"/>
                <a:gd name="T93" fmla="*/ 13 h 126"/>
                <a:gd name="T94" fmla="*/ 118 w 213"/>
                <a:gd name="T95" fmla="*/ 12 h 126"/>
                <a:gd name="T96" fmla="*/ 95 w 213"/>
                <a:gd name="T97" fmla="*/ 13 h 126"/>
                <a:gd name="T98" fmla="*/ 76 w 213"/>
                <a:gd name="T99" fmla="*/ 19 h 126"/>
                <a:gd name="T100" fmla="*/ 59 w 213"/>
                <a:gd name="T101" fmla="*/ 31 h 126"/>
                <a:gd name="T102" fmla="*/ 44 w 213"/>
                <a:gd name="T103" fmla="*/ 44 h 126"/>
                <a:gd name="T104" fmla="*/ 34 w 213"/>
                <a:gd name="T105" fmla="*/ 57 h 126"/>
                <a:gd name="T106" fmla="*/ 28 w 213"/>
                <a:gd name="T107" fmla="*/ 69 h 126"/>
                <a:gd name="T108" fmla="*/ 25 w 213"/>
                <a:gd name="T109" fmla="*/ 76 h 126"/>
                <a:gd name="T110" fmla="*/ 21 w 213"/>
                <a:gd name="T111" fmla="*/ 82 h 126"/>
                <a:gd name="T112" fmla="*/ 19 w 213"/>
                <a:gd name="T113" fmla="*/ 88 h 126"/>
                <a:gd name="T114" fmla="*/ 17 w 213"/>
                <a:gd name="T115" fmla="*/ 90 h 126"/>
                <a:gd name="T116" fmla="*/ 9 w 213"/>
                <a:gd name="T117" fmla="*/ 95 h 126"/>
                <a:gd name="T118" fmla="*/ 9 w 213"/>
                <a:gd name="T119" fmla="*/ 9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26">
                  <a:moveTo>
                    <a:pt x="9" y="95"/>
                  </a:moveTo>
                  <a:lnTo>
                    <a:pt x="11" y="82"/>
                  </a:lnTo>
                  <a:lnTo>
                    <a:pt x="19" y="63"/>
                  </a:lnTo>
                  <a:lnTo>
                    <a:pt x="32" y="42"/>
                  </a:lnTo>
                  <a:lnTo>
                    <a:pt x="55" y="21"/>
                  </a:lnTo>
                  <a:lnTo>
                    <a:pt x="78" y="8"/>
                  </a:lnTo>
                  <a:lnTo>
                    <a:pt x="99" y="2"/>
                  </a:lnTo>
                  <a:lnTo>
                    <a:pt x="116" y="0"/>
                  </a:lnTo>
                  <a:lnTo>
                    <a:pt x="129" y="4"/>
                  </a:lnTo>
                  <a:lnTo>
                    <a:pt x="142" y="8"/>
                  </a:lnTo>
                  <a:lnTo>
                    <a:pt x="158" y="13"/>
                  </a:lnTo>
                  <a:lnTo>
                    <a:pt x="173" y="19"/>
                  </a:lnTo>
                  <a:lnTo>
                    <a:pt x="188" y="21"/>
                  </a:lnTo>
                  <a:lnTo>
                    <a:pt x="198" y="19"/>
                  </a:lnTo>
                  <a:lnTo>
                    <a:pt x="207" y="19"/>
                  </a:lnTo>
                  <a:lnTo>
                    <a:pt x="211" y="19"/>
                  </a:lnTo>
                  <a:lnTo>
                    <a:pt x="213" y="19"/>
                  </a:lnTo>
                  <a:lnTo>
                    <a:pt x="211" y="25"/>
                  </a:lnTo>
                  <a:lnTo>
                    <a:pt x="207" y="44"/>
                  </a:lnTo>
                  <a:lnTo>
                    <a:pt x="192" y="69"/>
                  </a:lnTo>
                  <a:lnTo>
                    <a:pt x="167" y="95"/>
                  </a:lnTo>
                  <a:lnTo>
                    <a:pt x="137" y="112"/>
                  </a:lnTo>
                  <a:lnTo>
                    <a:pt x="108" y="122"/>
                  </a:lnTo>
                  <a:lnTo>
                    <a:pt x="80" y="126"/>
                  </a:lnTo>
                  <a:lnTo>
                    <a:pt x="53" y="124"/>
                  </a:lnTo>
                  <a:lnTo>
                    <a:pt x="28" y="120"/>
                  </a:lnTo>
                  <a:lnTo>
                    <a:pt x="11" y="112"/>
                  </a:lnTo>
                  <a:lnTo>
                    <a:pt x="2" y="105"/>
                  </a:lnTo>
                  <a:lnTo>
                    <a:pt x="0" y="103"/>
                  </a:lnTo>
                  <a:lnTo>
                    <a:pt x="11" y="101"/>
                  </a:lnTo>
                  <a:lnTo>
                    <a:pt x="13" y="103"/>
                  </a:lnTo>
                  <a:lnTo>
                    <a:pt x="21" y="107"/>
                  </a:lnTo>
                  <a:lnTo>
                    <a:pt x="34" y="112"/>
                  </a:lnTo>
                  <a:lnTo>
                    <a:pt x="53" y="116"/>
                  </a:lnTo>
                  <a:lnTo>
                    <a:pt x="76" y="114"/>
                  </a:lnTo>
                  <a:lnTo>
                    <a:pt x="103" y="110"/>
                  </a:lnTo>
                  <a:lnTo>
                    <a:pt x="129" y="105"/>
                  </a:lnTo>
                  <a:lnTo>
                    <a:pt x="152" y="95"/>
                  </a:lnTo>
                  <a:lnTo>
                    <a:pt x="167" y="78"/>
                  </a:lnTo>
                  <a:lnTo>
                    <a:pt x="184" y="57"/>
                  </a:lnTo>
                  <a:lnTo>
                    <a:pt x="196" y="36"/>
                  </a:lnTo>
                  <a:lnTo>
                    <a:pt x="201" y="29"/>
                  </a:lnTo>
                  <a:lnTo>
                    <a:pt x="194" y="29"/>
                  </a:lnTo>
                  <a:lnTo>
                    <a:pt x="180" y="29"/>
                  </a:lnTo>
                  <a:lnTo>
                    <a:pt x="163" y="25"/>
                  </a:lnTo>
                  <a:lnTo>
                    <a:pt x="152" y="19"/>
                  </a:lnTo>
                  <a:lnTo>
                    <a:pt x="137" y="13"/>
                  </a:lnTo>
                  <a:lnTo>
                    <a:pt x="118" y="12"/>
                  </a:lnTo>
                  <a:lnTo>
                    <a:pt x="95" y="13"/>
                  </a:lnTo>
                  <a:lnTo>
                    <a:pt x="76" y="19"/>
                  </a:lnTo>
                  <a:lnTo>
                    <a:pt x="59" y="31"/>
                  </a:lnTo>
                  <a:lnTo>
                    <a:pt x="44" y="44"/>
                  </a:lnTo>
                  <a:lnTo>
                    <a:pt x="34" y="57"/>
                  </a:lnTo>
                  <a:lnTo>
                    <a:pt x="28" y="69"/>
                  </a:lnTo>
                  <a:lnTo>
                    <a:pt x="25" y="76"/>
                  </a:lnTo>
                  <a:lnTo>
                    <a:pt x="21" y="82"/>
                  </a:lnTo>
                  <a:lnTo>
                    <a:pt x="19" y="88"/>
                  </a:lnTo>
                  <a:lnTo>
                    <a:pt x="17" y="90"/>
                  </a:lnTo>
                  <a:lnTo>
                    <a:pt x="9" y="95"/>
                  </a:lnTo>
                  <a:lnTo>
                    <a:pt x="9" y="9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186"/>
            <p:cNvSpPr>
              <a:spLocks/>
            </p:cNvSpPr>
            <p:nvPr/>
          </p:nvSpPr>
          <p:spPr bwMode="auto">
            <a:xfrm>
              <a:off x="4575" y="2765"/>
              <a:ext cx="22" cy="19"/>
            </a:xfrm>
            <a:custGeom>
              <a:avLst/>
              <a:gdLst>
                <a:gd name="T0" fmla="*/ 0 w 43"/>
                <a:gd name="T1" fmla="*/ 34 h 38"/>
                <a:gd name="T2" fmla="*/ 13 w 43"/>
                <a:gd name="T3" fmla="*/ 23 h 38"/>
                <a:gd name="T4" fmla="*/ 24 w 43"/>
                <a:gd name="T5" fmla="*/ 14 h 38"/>
                <a:gd name="T6" fmla="*/ 32 w 43"/>
                <a:gd name="T7" fmla="*/ 6 h 38"/>
                <a:gd name="T8" fmla="*/ 34 w 43"/>
                <a:gd name="T9" fmla="*/ 2 h 38"/>
                <a:gd name="T10" fmla="*/ 36 w 43"/>
                <a:gd name="T11" fmla="*/ 0 h 38"/>
                <a:gd name="T12" fmla="*/ 40 w 43"/>
                <a:gd name="T13" fmla="*/ 2 h 38"/>
                <a:gd name="T14" fmla="*/ 43 w 43"/>
                <a:gd name="T15" fmla="*/ 2 h 38"/>
                <a:gd name="T16" fmla="*/ 43 w 43"/>
                <a:gd name="T17" fmla="*/ 8 h 38"/>
                <a:gd name="T18" fmla="*/ 36 w 43"/>
                <a:gd name="T19" fmla="*/ 14 h 38"/>
                <a:gd name="T20" fmla="*/ 28 w 43"/>
                <a:gd name="T21" fmla="*/ 23 h 38"/>
                <a:gd name="T22" fmla="*/ 19 w 43"/>
                <a:gd name="T23" fmla="*/ 33 h 38"/>
                <a:gd name="T24" fmla="*/ 15 w 43"/>
                <a:gd name="T25" fmla="*/ 38 h 38"/>
                <a:gd name="T26" fmla="*/ 9 w 43"/>
                <a:gd name="T27" fmla="*/ 38 h 38"/>
                <a:gd name="T28" fmla="*/ 5 w 43"/>
                <a:gd name="T29" fmla="*/ 38 h 38"/>
                <a:gd name="T30" fmla="*/ 2 w 43"/>
                <a:gd name="T31" fmla="*/ 36 h 38"/>
                <a:gd name="T32" fmla="*/ 0 w 43"/>
                <a:gd name="T33" fmla="*/ 34 h 38"/>
                <a:gd name="T34" fmla="*/ 0 w 43"/>
                <a:gd name="T35" fmla="*/ 3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8">
                  <a:moveTo>
                    <a:pt x="0" y="34"/>
                  </a:moveTo>
                  <a:lnTo>
                    <a:pt x="13" y="23"/>
                  </a:lnTo>
                  <a:lnTo>
                    <a:pt x="24" y="14"/>
                  </a:lnTo>
                  <a:lnTo>
                    <a:pt x="32" y="6"/>
                  </a:lnTo>
                  <a:lnTo>
                    <a:pt x="34" y="2"/>
                  </a:lnTo>
                  <a:lnTo>
                    <a:pt x="36" y="0"/>
                  </a:lnTo>
                  <a:lnTo>
                    <a:pt x="40" y="2"/>
                  </a:lnTo>
                  <a:lnTo>
                    <a:pt x="43" y="2"/>
                  </a:lnTo>
                  <a:lnTo>
                    <a:pt x="43" y="8"/>
                  </a:lnTo>
                  <a:lnTo>
                    <a:pt x="36" y="14"/>
                  </a:lnTo>
                  <a:lnTo>
                    <a:pt x="28" y="23"/>
                  </a:lnTo>
                  <a:lnTo>
                    <a:pt x="19" y="33"/>
                  </a:lnTo>
                  <a:lnTo>
                    <a:pt x="15" y="38"/>
                  </a:lnTo>
                  <a:lnTo>
                    <a:pt x="9" y="38"/>
                  </a:lnTo>
                  <a:lnTo>
                    <a:pt x="5" y="38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187"/>
            <p:cNvSpPr>
              <a:spLocks/>
            </p:cNvSpPr>
            <p:nvPr/>
          </p:nvSpPr>
          <p:spPr bwMode="auto">
            <a:xfrm>
              <a:off x="4572" y="2698"/>
              <a:ext cx="78" cy="76"/>
            </a:xfrm>
            <a:custGeom>
              <a:avLst/>
              <a:gdLst>
                <a:gd name="T0" fmla="*/ 40 w 156"/>
                <a:gd name="T1" fmla="*/ 141 h 152"/>
                <a:gd name="T2" fmla="*/ 32 w 156"/>
                <a:gd name="T3" fmla="*/ 135 h 152"/>
                <a:gd name="T4" fmla="*/ 23 w 156"/>
                <a:gd name="T5" fmla="*/ 127 h 152"/>
                <a:gd name="T6" fmla="*/ 17 w 156"/>
                <a:gd name="T7" fmla="*/ 116 h 152"/>
                <a:gd name="T8" fmla="*/ 17 w 156"/>
                <a:gd name="T9" fmla="*/ 101 h 152"/>
                <a:gd name="T10" fmla="*/ 25 w 156"/>
                <a:gd name="T11" fmla="*/ 80 h 152"/>
                <a:gd name="T12" fmla="*/ 44 w 156"/>
                <a:gd name="T13" fmla="*/ 65 h 152"/>
                <a:gd name="T14" fmla="*/ 63 w 156"/>
                <a:gd name="T15" fmla="*/ 50 h 152"/>
                <a:gd name="T16" fmla="*/ 82 w 156"/>
                <a:gd name="T17" fmla="*/ 42 h 152"/>
                <a:gd name="T18" fmla="*/ 97 w 156"/>
                <a:gd name="T19" fmla="*/ 32 h 152"/>
                <a:gd name="T20" fmla="*/ 108 w 156"/>
                <a:gd name="T21" fmla="*/ 21 h 152"/>
                <a:gd name="T22" fmla="*/ 116 w 156"/>
                <a:gd name="T23" fmla="*/ 13 h 152"/>
                <a:gd name="T24" fmla="*/ 118 w 156"/>
                <a:gd name="T25" fmla="*/ 10 h 152"/>
                <a:gd name="T26" fmla="*/ 124 w 156"/>
                <a:gd name="T27" fmla="*/ 15 h 152"/>
                <a:gd name="T28" fmla="*/ 135 w 156"/>
                <a:gd name="T29" fmla="*/ 34 h 152"/>
                <a:gd name="T30" fmla="*/ 143 w 156"/>
                <a:gd name="T31" fmla="*/ 61 h 152"/>
                <a:gd name="T32" fmla="*/ 141 w 156"/>
                <a:gd name="T33" fmla="*/ 95 h 152"/>
                <a:gd name="T34" fmla="*/ 125 w 156"/>
                <a:gd name="T35" fmla="*/ 122 h 152"/>
                <a:gd name="T36" fmla="*/ 108 w 156"/>
                <a:gd name="T37" fmla="*/ 135 h 152"/>
                <a:gd name="T38" fmla="*/ 91 w 156"/>
                <a:gd name="T39" fmla="*/ 141 h 152"/>
                <a:gd name="T40" fmla="*/ 80 w 156"/>
                <a:gd name="T41" fmla="*/ 143 h 152"/>
                <a:gd name="T42" fmla="*/ 70 w 156"/>
                <a:gd name="T43" fmla="*/ 143 h 152"/>
                <a:gd name="T44" fmla="*/ 61 w 156"/>
                <a:gd name="T45" fmla="*/ 143 h 152"/>
                <a:gd name="T46" fmla="*/ 51 w 156"/>
                <a:gd name="T47" fmla="*/ 141 h 152"/>
                <a:gd name="T48" fmla="*/ 49 w 156"/>
                <a:gd name="T49" fmla="*/ 141 h 152"/>
                <a:gd name="T50" fmla="*/ 40 w 156"/>
                <a:gd name="T51" fmla="*/ 148 h 152"/>
                <a:gd name="T52" fmla="*/ 46 w 156"/>
                <a:gd name="T53" fmla="*/ 150 h 152"/>
                <a:gd name="T54" fmla="*/ 63 w 156"/>
                <a:gd name="T55" fmla="*/ 152 h 152"/>
                <a:gd name="T56" fmla="*/ 87 w 156"/>
                <a:gd name="T57" fmla="*/ 152 h 152"/>
                <a:gd name="T58" fmla="*/ 116 w 156"/>
                <a:gd name="T59" fmla="*/ 143 h 152"/>
                <a:gd name="T60" fmla="*/ 139 w 156"/>
                <a:gd name="T61" fmla="*/ 126 h 152"/>
                <a:gd name="T62" fmla="*/ 150 w 156"/>
                <a:gd name="T63" fmla="*/ 107 h 152"/>
                <a:gd name="T64" fmla="*/ 156 w 156"/>
                <a:gd name="T65" fmla="*/ 84 h 152"/>
                <a:gd name="T66" fmla="*/ 156 w 156"/>
                <a:gd name="T67" fmla="*/ 63 h 152"/>
                <a:gd name="T68" fmla="*/ 150 w 156"/>
                <a:gd name="T69" fmla="*/ 40 h 152"/>
                <a:gd name="T70" fmla="*/ 137 w 156"/>
                <a:gd name="T71" fmla="*/ 21 h 152"/>
                <a:gd name="T72" fmla="*/ 124 w 156"/>
                <a:gd name="T73" fmla="*/ 4 h 152"/>
                <a:gd name="T74" fmla="*/ 118 w 156"/>
                <a:gd name="T75" fmla="*/ 0 h 152"/>
                <a:gd name="T76" fmla="*/ 114 w 156"/>
                <a:gd name="T77" fmla="*/ 4 h 152"/>
                <a:gd name="T78" fmla="*/ 105 w 156"/>
                <a:gd name="T79" fmla="*/ 13 h 152"/>
                <a:gd name="T80" fmla="*/ 89 w 156"/>
                <a:gd name="T81" fmla="*/ 25 h 152"/>
                <a:gd name="T82" fmla="*/ 67 w 156"/>
                <a:gd name="T83" fmla="*/ 36 h 152"/>
                <a:gd name="T84" fmla="*/ 44 w 156"/>
                <a:gd name="T85" fmla="*/ 44 h 152"/>
                <a:gd name="T86" fmla="*/ 27 w 156"/>
                <a:gd name="T87" fmla="*/ 55 h 152"/>
                <a:gd name="T88" fmla="*/ 15 w 156"/>
                <a:gd name="T89" fmla="*/ 67 h 152"/>
                <a:gd name="T90" fmla="*/ 9 w 156"/>
                <a:gd name="T91" fmla="*/ 82 h 152"/>
                <a:gd name="T92" fmla="*/ 4 w 156"/>
                <a:gd name="T93" fmla="*/ 93 h 152"/>
                <a:gd name="T94" fmla="*/ 2 w 156"/>
                <a:gd name="T95" fmla="*/ 103 h 152"/>
                <a:gd name="T96" fmla="*/ 0 w 156"/>
                <a:gd name="T97" fmla="*/ 110 h 152"/>
                <a:gd name="T98" fmla="*/ 4 w 156"/>
                <a:gd name="T99" fmla="*/ 122 h 152"/>
                <a:gd name="T100" fmla="*/ 11 w 156"/>
                <a:gd name="T101" fmla="*/ 131 h 152"/>
                <a:gd name="T102" fmla="*/ 23 w 156"/>
                <a:gd name="T103" fmla="*/ 139 h 152"/>
                <a:gd name="T104" fmla="*/ 30 w 156"/>
                <a:gd name="T105" fmla="*/ 145 h 152"/>
                <a:gd name="T106" fmla="*/ 34 w 156"/>
                <a:gd name="T107" fmla="*/ 147 h 152"/>
                <a:gd name="T108" fmla="*/ 40 w 156"/>
                <a:gd name="T109" fmla="*/ 141 h 152"/>
                <a:gd name="T110" fmla="*/ 40 w 156"/>
                <a:gd name="T111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52">
                  <a:moveTo>
                    <a:pt x="40" y="141"/>
                  </a:moveTo>
                  <a:lnTo>
                    <a:pt x="32" y="135"/>
                  </a:lnTo>
                  <a:lnTo>
                    <a:pt x="23" y="127"/>
                  </a:lnTo>
                  <a:lnTo>
                    <a:pt x="17" y="116"/>
                  </a:lnTo>
                  <a:lnTo>
                    <a:pt x="17" y="101"/>
                  </a:lnTo>
                  <a:lnTo>
                    <a:pt x="25" y="80"/>
                  </a:lnTo>
                  <a:lnTo>
                    <a:pt x="44" y="65"/>
                  </a:lnTo>
                  <a:lnTo>
                    <a:pt x="63" y="50"/>
                  </a:lnTo>
                  <a:lnTo>
                    <a:pt x="82" y="42"/>
                  </a:lnTo>
                  <a:lnTo>
                    <a:pt x="97" y="32"/>
                  </a:lnTo>
                  <a:lnTo>
                    <a:pt x="108" y="21"/>
                  </a:lnTo>
                  <a:lnTo>
                    <a:pt x="116" y="13"/>
                  </a:lnTo>
                  <a:lnTo>
                    <a:pt x="118" y="10"/>
                  </a:lnTo>
                  <a:lnTo>
                    <a:pt x="124" y="15"/>
                  </a:lnTo>
                  <a:lnTo>
                    <a:pt x="135" y="34"/>
                  </a:lnTo>
                  <a:lnTo>
                    <a:pt x="143" y="61"/>
                  </a:lnTo>
                  <a:lnTo>
                    <a:pt x="141" y="95"/>
                  </a:lnTo>
                  <a:lnTo>
                    <a:pt x="125" y="122"/>
                  </a:lnTo>
                  <a:lnTo>
                    <a:pt x="108" y="135"/>
                  </a:lnTo>
                  <a:lnTo>
                    <a:pt x="91" y="141"/>
                  </a:lnTo>
                  <a:lnTo>
                    <a:pt x="80" y="143"/>
                  </a:lnTo>
                  <a:lnTo>
                    <a:pt x="70" y="143"/>
                  </a:lnTo>
                  <a:lnTo>
                    <a:pt x="61" y="143"/>
                  </a:lnTo>
                  <a:lnTo>
                    <a:pt x="51" y="141"/>
                  </a:lnTo>
                  <a:lnTo>
                    <a:pt x="49" y="141"/>
                  </a:lnTo>
                  <a:lnTo>
                    <a:pt x="40" y="148"/>
                  </a:lnTo>
                  <a:lnTo>
                    <a:pt x="46" y="150"/>
                  </a:lnTo>
                  <a:lnTo>
                    <a:pt x="63" y="152"/>
                  </a:lnTo>
                  <a:lnTo>
                    <a:pt x="87" y="152"/>
                  </a:lnTo>
                  <a:lnTo>
                    <a:pt x="116" y="143"/>
                  </a:lnTo>
                  <a:lnTo>
                    <a:pt x="139" y="126"/>
                  </a:lnTo>
                  <a:lnTo>
                    <a:pt x="150" y="107"/>
                  </a:lnTo>
                  <a:lnTo>
                    <a:pt x="156" y="84"/>
                  </a:lnTo>
                  <a:lnTo>
                    <a:pt x="156" y="63"/>
                  </a:lnTo>
                  <a:lnTo>
                    <a:pt x="150" y="40"/>
                  </a:lnTo>
                  <a:lnTo>
                    <a:pt x="137" y="21"/>
                  </a:lnTo>
                  <a:lnTo>
                    <a:pt x="124" y="4"/>
                  </a:lnTo>
                  <a:lnTo>
                    <a:pt x="118" y="0"/>
                  </a:lnTo>
                  <a:lnTo>
                    <a:pt x="114" y="4"/>
                  </a:lnTo>
                  <a:lnTo>
                    <a:pt x="105" y="13"/>
                  </a:lnTo>
                  <a:lnTo>
                    <a:pt x="89" y="25"/>
                  </a:lnTo>
                  <a:lnTo>
                    <a:pt x="67" y="36"/>
                  </a:lnTo>
                  <a:lnTo>
                    <a:pt x="44" y="44"/>
                  </a:lnTo>
                  <a:lnTo>
                    <a:pt x="27" y="55"/>
                  </a:lnTo>
                  <a:lnTo>
                    <a:pt x="15" y="67"/>
                  </a:lnTo>
                  <a:lnTo>
                    <a:pt x="9" y="82"/>
                  </a:lnTo>
                  <a:lnTo>
                    <a:pt x="4" y="93"/>
                  </a:lnTo>
                  <a:lnTo>
                    <a:pt x="2" y="103"/>
                  </a:lnTo>
                  <a:lnTo>
                    <a:pt x="0" y="110"/>
                  </a:lnTo>
                  <a:lnTo>
                    <a:pt x="4" y="122"/>
                  </a:lnTo>
                  <a:lnTo>
                    <a:pt x="11" y="131"/>
                  </a:lnTo>
                  <a:lnTo>
                    <a:pt x="23" y="139"/>
                  </a:lnTo>
                  <a:lnTo>
                    <a:pt x="30" y="145"/>
                  </a:lnTo>
                  <a:lnTo>
                    <a:pt x="34" y="147"/>
                  </a:lnTo>
                  <a:lnTo>
                    <a:pt x="40" y="141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188"/>
            <p:cNvSpPr>
              <a:spLocks/>
            </p:cNvSpPr>
            <p:nvPr/>
          </p:nvSpPr>
          <p:spPr bwMode="auto">
            <a:xfrm>
              <a:off x="4707" y="2660"/>
              <a:ext cx="29" cy="24"/>
            </a:xfrm>
            <a:custGeom>
              <a:avLst/>
              <a:gdLst>
                <a:gd name="T0" fmla="*/ 19 w 59"/>
                <a:gd name="T1" fmla="*/ 0 h 48"/>
                <a:gd name="T2" fmla="*/ 25 w 59"/>
                <a:gd name="T3" fmla="*/ 13 h 48"/>
                <a:gd name="T4" fmla="*/ 36 w 59"/>
                <a:gd name="T5" fmla="*/ 27 h 48"/>
                <a:gd name="T6" fmla="*/ 48 w 59"/>
                <a:gd name="T7" fmla="*/ 36 h 48"/>
                <a:gd name="T8" fmla="*/ 57 w 59"/>
                <a:gd name="T9" fmla="*/ 40 h 48"/>
                <a:gd name="T10" fmla="*/ 59 w 59"/>
                <a:gd name="T11" fmla="*/ 40 h 48"/>
                <a:gd name="T12" fmla="*/ 55 w 59"/>
                <a:gd name="T13" fmla="*/ 44 h 48"/>
                <a:gd name="T14" fmla="*/ 49 w 59"/>
                <a:gd name="T15" fmla="*/ 46 h 48"/>
                <a:gd name="T16" fmla="*/ 48 w 59"/>
                <a:gd name="T17" fmla="*/ 48 h 48"/>
                <a:gd name="T18" fmla="*/ 40 w 59"/>
                <a:gd name="T19" fmla="*/ 42 h 48"/>
                <a:gd name="T20" fmla="*/ 25 w 59"/>
                <a:gd name="T21" fmla="*/ 29 h 48"/>
                <a:gd name="T22" fmla="*/ 8 w 59"/>
                <a:gd name="T23" fmla="*/ 15 h 48"/>
                <a:gd name="T24" fmla="*/ 0 w 59"/>
                <a:gd name="T25" fmla="*/ 8 h 48"/>
                <a:gd name="T26" fmla="*/ 0 w 59"/>
                <a:gd name="T27" fmla="*/ 4 h 48"/>
                <a:gd name="T28" fmla="*/ 8 w 59"/>
                <a:gd name="T29" fmla="*/ 0 h 48"/>
                <a:gd name="T30" fmla="*/ 15 w 59"/>
                <a:gd name="T31" fmla="*/ 0 h 48"/>
                <a:gd name="T32" fmla="*/ 19 w 59"/>
                <a:gd name="T33" fmla="*/ 0 h 48"/>
                <a:gd name="T34" fmla="*/ 19 w 59"/>
                <a:gd name="T3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48">
                  <a:moveTo>
                    <a:pt x="19" y="0"/>
                  </a:moveTo>
                  <a:lnTo>
                    <a:pt x="25" y="13"/>
                  </a:lnTo>
                  <a:lnTo>
                    <a:pt x="36" y="27"/>
                  </a:lnTo>
                  <a:lnTo>
                    <a:pt x="48" y="36"/>
                  </a:lnTo>
                  <a:lnTo>
                    <a:pt x="57" y="40"/>
                  </a:lnTo>
                  <a:lnTo>
                    <a:pt x="59" y="40"/>
                  </a:lnTo>
                  <a:lnTo>
                    <a:pt x="55" y="44"/>
                  </a:lnTo>
                  <a:lnTo>
                    <a:pt x="49" y="46"/>
                  </a:lnTo>
                  <a:lnTo>
                    <a:pt x="48" y="48"/>
                  </a:lnTo>
                  <a:lnTo>
                    <a:pt x="40" y="42"/>
                  </a:lnTo>
                  <a:lnTo>
                    <a:pt x="25" y="29"/>
                  </a:lnTo>
                  <a:lnTo>
                    <a:pt x="8" y="15"/>
                  </a:lnTo>
                  <a:lnTo>
                    <a:pt x="0" y="8"/>
                  </a:lnTo>
                  <a:lnTo>
                    <a:pt x="0" y="4"/>
                  </a:lnTo>
                  <a:lnTo>
                    <a:pt x="8" y="0"/>
                  </a:lnTo>
                  <a:lnTo>
                    <a:pt x="15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189"/>
            <p:cNvSpPr>
              <a:spLocks/>
            </p:cNvSpPr>
            <p:nvPr/>
          </p:nvSpPr>
          <p:spPr bwMode="auto">
            <a:xfrm>
              <a:off x="4724" y="2667"/>
              <a:ext cx="89" cy="70"/>
            </a:xfrm>
            <a:custGeom>
              <a:avLst/>
              <a:gdLst>
                <a:gd name="T0" fmla="*/ 15 w 179"/>
                <a:gd name="T1" fmla="*/ 27 h 141"/>
                <a:gd name="T2" fmla="*/ 23 w 179"/>
                <a:gd name="T3" fmla="*/ 17 h 141"/>
                <a:gd name="T4" fmla="*/ 38 w 179"/>
                <a:gd name="T5" fmla="*/ 8 h 141"/>
                <a:gd name="T6" fmla="*/ 57 w 179"/>
                <a:gd name="T7" fmla="*/ 0 h 141"/>
                <a:gd name="T8" fmla="*/ 84 w 179"/>
                <a:gd name="T9" fmla="*/ 4 h 141"/>
                <a:gd name="T10" fmla="*/ 107 w 179"/>
                <a:gd name="T11" fmla="*/ 12 h 141"/>
                <a:gd name="T12" fmla="*/ 124 w 179"/>
                <a:gd name="T13" fmla="*/ 23 h 141"/>
                <a:gd name="T14" fmla="*/ 135 w 179"/>
                <a:gd name="T15" fmla="*/ 36 h 141"/>
                <a:gd name="T16" fmla="*/ 145 w 179"/>
                <a:gd name="T17" fmla="*/ 54 h 141"/>
                <a:gd name="T18" fmla="*/ 150 w 179"/>
                <a:gd name="T19" fmla="*/ 69 h 141"/>
                <a:gd name="T20" fmla="*/ 154 w 179"/>
                <a:gd name="T21" fmla="*/ 86 h 141"/>
                <a:gd name="T22" fmla="*/ 156 w 179"/>
                <a:gd name="T23" fmla="*/ 99 h 141"/>
                <a:gd name="T24" fmla="*/ 162 w 179"/>
                <a:gd name="T25" fmla="*/ 111 h 141"/>
                <a:gd name="T26" fmla="*/ 168 w 179"/>
                <a:gd name="T27" fmla="*/ 118 h 141"/>
                <a:gd name="T28" fmla="*/ 173 w 179"/>
                <a:gd name="T29" fmla="*/ 126 h 141"/>
                <a:gd name="T30" fmla="*/ 177 w 179"/>
                <a:gd name="T31" fmla="*/ 135 h 141"/>
                <a:gd name="T32" fmla="*/ 179 w 179"/>
                <a:gd name="T33" fmla="*/ 137 h 141"/>
                <a:gd name="T34" fmla="*/ 166 w 179"/>
                <a:gd name="T35" fmla="*/ 139 h 141"/>
                <a:gd name="T36" fmla="*/ 137 w 179"/>
                <a:gd name="T37" fmla="*/ 141 h 141"/>
                <a:gd name="T38" fmla="*/ 99 w 179"/>
                <a:gd name="T39" fmla="*/ 139 h 141"/>
                <a:gd name="T40" fmla="*/ 61 w 179"/>
                <a:gd name="T41" fmla="*/ 135 h 141"/>
                <a:gd name="T42" fmla="*/ 31 w 179"/>
                <a:gd name="T43" fmla="*/ 120 h 141"/>
                <a:gd name="T44" fmla="*/ 14 w 179"/>
                <a:gd name="T45" fmla="*/ 99 h 141"/>
                <a:gd name="T46" fmla="*/ 4 w 179"/>
                <a:gd name="T47" fmla="*/ 76 h 141"/>
                <a:gd name="T48" fmla="*/ 2 w 179"/>
                <a:gd name="T49" fmla="*/ 59 h 141"/>
                <a:gd name="T50" fmla="*/ 0 w 179"/>
                <a:gd name="T51" fmla="*/ 50 h 141"/>
                <a:gd name="T52" fmla="*/ 4 w 179"/>
                <a:gd name="T53" fmla="*/ 38 h 141"/>
                <a:gd name="T54" fmla="*/ 6 w 179"/>
                <a:gd name="T55" fmla="*/ 31 h 141"/>
                <a:gd name="T56" fmla="*/ 8 w 179"/>
                <a:gd name="T57" fmla="*/ 27 h 141"/>
                <a:gd name="T58" fmla="*/ 15 w 179"/>
                <a:gd name="T59" fmla="*/ 31 h 141"/>
                <a:gd name="T60" fmla="*/ 14 w 179"/>
                <a:gd name="T61" fmla="*/ 35 h 141"/>
                <a:gd name="T62" fmla="*/ 14 w 179"/>
                <a:gd name="T63" fmla="*/ 48 h 141"/>
                <a:gd name="T64" fmla="*/ 14 w 179"/>
                <a:gd name="T65" fmla="*/ 65 h 141"/>
                <a:gd name="T66" fmla="*/ 23 w 179"/>
                <a:gd name="T67" fmla="*/ 86 h 141"/>
                <a:gd name="T68" fmla="*/ 40 w 179"/>
                <a:gd name="T69" fmla="*/ 103 h 141"/>
                <a:gd name="T70" fmla="*/ 59 w 179"/>
                <a:gd name="T71" fmla="*/ 118 h 141"/>
                <a:gd name="T72" fmla="*/ 82 w 179"/>
                <a:gd name="T73" fmla="*/ 126 h 141"/>
                <a:gd name="T74" fmla="*/ 103 w 179"/>
                <a:gd name="T75" fmla="*/ 130 h 141"/>
                <a:gd name="T76" fmla="*/ 122 w 179"/>
                <a:gd name="T77" fmla="*/ 130 h 141"/>
                <a:gd name="T78" fmla="*/ 143 w 179"/>
                <a:gd name="T79" fmla="*/ 130 h 141"/>
                <a:gd name="T80" fmla="*/ 160 w 179"/>
                <a:gd name="T81" fmla="*/ 130 h 141"/>
                <a:gd name="T82" fmla="*/ 168 w 179"/>
                <a:gd name="T83" fmla="*/ 130 h 141"/>
                <a:gd name="T84" fmla="*/ 164 w 179"/>
                <a:gd name="T85" fmla="*/ 126 h 141"/>
                <a:gd name="T86" fmla="*/ 156 w 179"/>
                <a:gd name="T87" fmla="*/ 113 h 141"/>
                <a:gd name="T88" fmla="*/ 147 w 179"/>
                <a:gd name="T89" fmla="*/ 97 h 141"/>
                <a:gd name="T90" fmla="*/ 141 w 179"/>
                <a:gd name="T91" fmla="*/ 78 h 141"/>
                <a:gd name="T92" fmla="*/ 133 w 179"/>
                <a:gd name="T93" fmla="*/ 59 h 141"/>
                <a:gd name="T94" fmla="*/ 122 w 179"/>
                <a:gd name="T95" fmla="*/ 42 h 141"/>
                <a:gd name="T96" fmla="*/ 109 w 179"/>
                <a:gd name="T97" fmla="*/ 25 h 141"/>
                <a:gd name="T98" fmla="*/ 95 w 179"/>
                <a:gd name="T99" fmla="*/ 16 h 141"/>
                <a:gd name="T100" fmla="*/ 80 w 179"/>
                <a:gd name="T101" fmla="*/ 10 h 141"/>
                <a:gd name="T102" fmla="*/ 65 w 179"/>
                <a:gd name="T103" fmla="*/ 10 h 141"/>
                <a:gd name="T104" fmla="*/ 50 w 179"/>
                <a:gd name="T105" fmla="*/ 14 h 141"/>
                <a:gd name="T106" fmla="*/ 40 w 179"/>
                <a:gd name="T107" fmla="*/ 17 h 141"/>
                <a:gd name="T108" fmla="*/ 34 w 179"/>
                <a:gd name="T109" fmla="*/ 19 h 141"/>
                <a:gd name="T110" fmla="*/ 29 w 179"/>
                <a:gd name="T111" fmla="*/ 25 h 141"/>
                <a:gd name="T112" fmla="*/ 25 w 179"/>
                <a:gd name="T113" fmla="*/ 27 h 141"/>
                <a:gd name="T114" fmla="*/ 23 w 179"/>
                <a:gd name="T115" fmla="*/ 29 h 141"/>
                <a:gd name="T116" fmla="*/ 15 w 179"/>
                <a:gd name="T117" fmla="*/ 27 h 141"/>
                <a:gd name="T118" fmla="*/ 15 w 179"/>
                <a:gd name="T119" fmla="*/ 2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9" h="141">
                  <a:moveTo>
                    <a:pt x="15" y="27"/>
                  </a:moveTo>
                  <a:lnTo>
                    <a:pt x="23" y="17"/>
                  </a:lnTo>
                  <a:lnTo>
                    <a:pt x="38" y="8"/>
                  </a:lnTo>
                  <a:lnTo>
                    <a:pt x="57" y="0"/>
                  </a:lnTo>
                  <a:lnTo>
                    <a:pt x="84" y="4"/>
                  </a:lnTo>
                  <a:lnTo>
                    <a:pt x="107" y="12"/>
                  </a:lnTo>
                  <a:lnTo>
                    <a:pt x="124" y="23"/>
                  </a:lnTo>
                  <a:lnTo>
                    <a:pt x="135" y="36"/>
                  </a:lnTo>
                  <a:lnTo>
                    <a:pt x="145" y="54"/>
                  </a:lnTo>
                  <a:lnTo>
                    <a:pt x="150" y="69"/>
                  </a:lnTo>
                  <a:lnTo>
                    <a:pt x="154" y="86"/>
                  </a:lnTo>
                  <a:lnTo>
                    <a:pt x="156" y="99"/>
                  </a:lnTo>
                  <a:lnTo>
                    <a:pt x="162" y="111"/>
                  </a:lnTo>
                  <a:lnTo>
                    <a:pt x="168" y="118"/>
                  </a:lnTo>
                  <a:lnTo>
                    <a:pt x="173" y="126"/>
                  </a:lnTo>
                  <a:lnTo>
                    <a:pt x="177" y="135"/>
                  </a:lnTo>
                  <a:lnTo>
                    <a:pt x="179" y="137"/>
                  </a:lnTo>
                  <a:lnTo>
                    <a:pt x="166" y="139"/>
                  </a:lnTo>
                  <a:lnTo>
                    <a:pt x="137" y="141"/>
                  </a:lnTo>
                  <a:lnTo>
                    <a:pt x="99" y="139"/>
                  </a:lnTo>
                  <a:lnTo>
                    <a:pt x="61" y="135"/>
                  </a:lnTo>
                  <a:lnTo>
                    <a:pt x="31" y="120"/>
                  </a:lnTo>
                  <a:lnTo>
                    <a:pt x="14" y="99"/>
                  </a:lnTo>
                  <a:lnTo>
                    <a:pt x="4" y="76"/>
                  </a:lnTo>
                  <a:lnTo>
                    <a:pt x="2" y="59"/>
                  </a:lnTo>
                  <a:lnTo>
                    <a:pt x="0" y="50"/>
                  </a:lnTo>
                  <a:lnTo>
                    <a:pt x="4" y="38"/>
                  </a:lnTo>
                  <a:lnTo>
                    <a:pt x="6" y="31"/>
                  </a:lnTo>
                  <a:lnTo>
                    <a:pt x="8" y="27"/>
                  </a:lnTo>
                  <a:lnTo>
                    <a:pt x="15" y="31"/>
                  </a:lnTo>
                  <a:lnTo>
                    <a:pt x="14" y="35"/>
                  </a:lnTo>
                  <a:lnTo>
                    <a:pt x="14" y="48"/>
                  </a:lnTo>
                  <a:lnTo>
                    <a:pt x="14" y="65"/>
                  </a:lnTo>
                  <a:lnTo>
                    <a:pt x="23" y="86"/>
                  </a:lnTo>
                  <a:lnTo>
                    <a:pt x="40" y="103"/>
                  </a:lnTo>
                  <a:lnTo>
                    <a:pt x="59" y="118"/>
                  </a:lnTo>
                  <a:lnTo>
                    <a:pt x="82" y="126"/>
                  </a:lnTo>
                  <a:lnTo>
                    <a:pt x="103" y="130"/>
                  </a:lnTo>
                  <a:lnTo>
                    <a:pt x="122" y="130"/>
                  </a:lnTo>
                  <a:lnTo>
                    <a:pt x="143" y="130"/>
                  </a:lnTo>
                  <a:lnTo>
                    <a:pt x="160" y="130"/>
                  </a:lnTo>
                  <a:lnTo>
                    <a:pt x="168" y="130"/>
                  </a:lnTo>
                  <a:lnTo>
                    <a:pt x="164" y="126"/>
                  </a:lnTo>
                  <a:lnTo>
                    <a:pt x="156" y="113"/>
                  </a:lnTo>
                  <a:lnTo>
                    <a:pt x="147" y="97"/>
                  </a:lnTo>
                  <a:lnTo>
                    <a:pt x="141" y="78"/>
                  </a:lnTo>
                  <a:lnTo>
                    <a:pt x="133" y="59"/>
                  </a:lnTo>
                  <a:lnTo>
                    <a:pt x="122" y="42"/>
                  </a:lnTo>
                  <a:lnTo>
                    <a:pt x="109" y="25"/>
                  </a:lnTo>
                  <a:lnTo>
                    <a:pt x="95" y="16"/>
                  </a:lnTo>
                  <a:lnTo>
                    <a:pt x="80" y="10"/>
                  </a:lnTo>
                  <a:lnTo>
                    <a:pt x="65" y="10"/>
                  </a:lnTo>
                  <a:lnTo>
                    <a:pt x="50" y="14"/>
                  </a:lnTo>
                  <a:lnTo>
                    <a:pt x="40" y="17"/>
                  </a:lnTo>
                  <a:lnTo>
                    <a:pt x="34" y="19"/>
                  </a:lnTo>
                  <a:lnTo>
                    <a:pt x="29" y="25"/>
                  </a:lnTo>
                  <a:lnTo>
                    <a:pt x="25" y="27"/>
                  </a:lnTo>
                  <a:lnTo>
                    <a:pt x="23" y="29"/>
                  </a:lnTo>
                  <a:lnTo>
                    <a:pt x="15" y="27"/>
                  </a:lnTo>
                  <a:lnTo>
                    <a:pt x="1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190"/>
            <p:cNvSpPr>
              <a:spLocks/>
            </p:cNvSpPr>
            <p:nvPr/>
          </p:nvSpPr>
          <p:spPr bwMode="auto">
            <a:xfrm>
              <a:off x="4827" y="2535"/>
              <a:ext cx="83" cy="84"/>
            </a:xfrm>
            <a:custGeom>
              <a:avLst/>
              <a:gdLst>
                <a:gd name="T0" fmla="*/ 8 w 166"/>
                <a:gd name="T1" fmla="*/ 156 h 167"/>
                <a:gd name="T2" fmla="*/ 0 w 166"/>
                <a:gd name="T3" fmla="*/ 137 h 167"/>
                <a:gd name="T4" fmla="*/ 0 w 166"/>
                <a:gd name="T5" fmla="*/ 110 h 167"/>
                <a:gd name="T6" fmla="*/ 6 w 166"/>
                <a:gd name="T7" fmla="*/ 78 h 167"/>
                <a:gd name="T8" fmla="*/ 21 w 166"/>
                <a:gd name="T9" fmla="*/ 53 h 167"/>
                <a:gd name="T10" fmla="*/ 39 w 166"/>
                <a:gd name="T11" fmla="*/ 34 h 167"/>
                <a:gd name="T12" fmla="*/ 58 w 166"/>
                <a:gd name="T13" fmla="*/ 21 h 167"/>
                <a:gd name="T14" fmla="*/ 80 w 166"/>
                <a:gd name="T15" fmla="*/ 11 h 167"/>
                <a:gd name="T16" fmla="*/ 109 w 166"/>
                <a:gd name="T17" fmla="*/ 8 h 167"/>
                <a:gd name="T18" fmla="*/ 134 w 166"/>
                <a:gd name="T19" fmla="*/ 8 h 167"/>
                <a:gd name="T20" fmla="*/ 153 w 166"/>
                <a:gd name="T21" fmla="*/ 4 h 167"/>
                <a:gd name="T22" fmla="*/ 162 w 166"/>
                <a:gd name="T23" fmla="*/ 0 h 167"/>
                <a:gd name="T24" fmla="*/ 166 w 166"/>
                <a:gd name="T25" fmla="*/ 0 h 167"/>
                <a:gd name="T26" fmla="*/ 166 w 166"/>
                <a:gd name="T27" fmla="*/ 13 h 167"/>
                <a:gd name="T28" fmla="*/ 164 w 166"/>
                <a:gd name="T29" fmla="*/ 51 h 167"/>
                <a:gd name="T30" fmla="*/ 156 w 166"/>
                <a:gd name="T31" fmla="*/ 93 h 167"/>
                <a:gd name="T32" fmla="*/ 139 w 166"/>
                <a:gd name="T33" fmla="*/ 127 h 167"/>
                <a:gd name="T34" fmla="*/ 118 w 166"/>
                <a:gd name="T35" fmla="*/ 146 h 167"/>
                <a:gd name="T36" fmla="*/ 97 w 166"/>
                <a:gd name="T37" fmla="*/ 160 h 167"/>
                <a:gd name="T38" fmla="*/ 78 w 166"/>
                <a:gd name="T39" fmla="*/ 165 h 167"/>
                <a:gd name="T40" fmla="*/ 63 w 166"/>
                <a:gd name="T41" fmla="*/ 167 h 167"/>
                <a:gd name="T42" fmla="*/ 46 w 166"/>
                <a:gd name="T43" fmla="*/ 165 h 167"/>
                <a:gd name="T44" fmla="*/ 31 w 166"/>
                <a:gd name="T45" fmla="*/ 165 h 167"/>
                <a:gd name="T46" fmla="*/ 19 w 166"/>
                <a:gd name="T47" fmla="*/ 162 h 167"/>
                <a:gd name="T48" fmla="*/ 16 w 166"/>
                <a:gd name="T49" fmla="*/ 162 h 167"/>
                <a:gd name="T50" fmla="*/ 23 w 166"/>
                <a:gd name="T51" fmla="*/ 156 h 167"/>
                <a:gd name="T52" fmla="*/ 31 w 166"/>
                <a:gd name="T53" fmla="*/ 156 h 167"/>
                <a:gd name="T54" fmla="*/ 48 w 166"/>
                <a:gd name="T55" fmla="*/ 156 h 167"/>
                <a:gd name="T56" fmla="*/ 69 w 166"/>
                <a:gd name="T57" fmla="*/ 154 h 167"/>
                <a:gd name="T58" fmla="*/ 88 w 166"/>
                <a:gd name="T59" fmla="*/ 152 h 167"/>
                <a:gd name="T60" fmla="*/ 99 w 166"/>
                <a:gd name="T61" fmla="*/ 144 h 167"/>
                <a:gd name="T62" fmla="*/ 116 w 166"/>
                <a:gd name="T63" fmla="*/ 131 h 167"/>
                <a:gd name="T64" fmla="*/ 130 w 166"/>
                <a:gd name="T65" fmla="*/ 118 h 167"/>
                <a:gd name="T66" fmla="*/ 139 w 166"/>
                <a:gd name="T67" fmla="*/ 105 h 167"/>
                <a:gd name="T68" fmla="*/ 147 w 166"/>
                <a:gd name="T69" fmla="*/ 80 h 167"/>
                <a:gd name="T70" fmla="*/ 153 w 166"/>
                <a:gd name="T71" fmla="*/ 49 h 167"/>
                <a:gd name="T72" fmla="*/ 156 w 166"/>
                <a:gd name="T73" fmla="*/ 19 h 167"/>
                <a:gd name="T74" fmla="*/ 158 w 166"/>
                <a:gd name="T75" fmla="*/ 8 h 167"/>
                <a:gd name="T76" fmla="*/ 151 w 166"/>
                <a:gd name="T77" fmla="*/ 9 h 167"/>
                <a:gd name="T78" fmla="*/ 132 w 166"/>
                <a:gd name="T79" fmla="*/ 13 h 167"/>
                <a:gd name="T80" fmla="*/ 107 w 166"/>
                <a:gd name="T81" fmla="*/ 19 h 167"/>
                <a:gd name="T82" fmla="*/ 86 w 166"/>
                <a:gd name="T83" fmla="*/ 23 h 167"/>
                <a:gd name="T84" fmla="*/ 65 w 166"/>
                <a:gd name="T85" fmla="*/ 30 h 167"/>
                <a:gd name="T86" fmla="*/ 42 w 166"/>
                <a:gd name="T87" fmla="*/ 49 h 167"/>
                <a:gd name="T88" fmla="*/ 23 w 166"/>
                <a:gd name="T89" fmla="*/ 70 h 167"/>
                <a:gd name="T90" fmla="*/ 14 w 166"/>
                <a:gd name="T91" fmla="*/ 91 h 167"/>
                <a:gd name="T92" fmla="*/ 12 w 166"/>
                <a:gd name="T93" fmla="*/ 108 h 167"/>
                <a:gd name="T94" fmla="*/ 14 w 166"/>
                <a:gd name="T95" fmla="*/ 127 h 167"/>
                <a:gd name="T96" fmla="*/ 16 w 166"/>
                <a:gd name="T97" fmla="*/ 143 h 167"/>
                <a:gd name="T98" fmla="*/ 18 w 166"/>
                <a:gd name="T99" fmla="*/ 148 h 167"/>
                <a:gd name="T100" fmla="*/ 8 w 166"/>
                <a:gd name="T101" fmla="*/ 156 h 167"/>
                <a:gd name="T102" fmla="*/ 8 w 166"/>
                <a:gd name="T103" fmla="*/ 15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6" h="167">
                  <a:moveTo>
                    <a:pt x="8" y="156"/>
                  </a:moveTo>
                  <a:lnTo>
                    <a:pt x="0" y="137"/>
                  </a:lnTo>
                  <a:lnTo>
                    <a:pt x="0" y="110"/>
                  </a:lnTo>
                  <a:lnTo>
                    <a:pt x="6" y="78"/>
                  </a:lnTo>
                  <a:lnTo>
                    <a:pt x="21" y="53"/>
                  </a:lnTo>
                  <a:lnTo>
                    <a:pt x="39" y="34"/>
                  </a:lnTo>
                  <a:lnTo>
                    <a:pt x="58" y="21"/>
                  </a:lnTo>
                  <a:lnTo>
                    <a:pt x="80" y="11"/>
                  </a:lnTo>
                  <a:lnTo>
                    <a:pt x="109" y="8"/>
                  </a:lnTo>
                  <a:lnTo>
                    <a:pt x="134" y="8"/>
                  </a:lnTo>
                  <a:lnTo>
                    <a:pt x="153" y="4"/>
                  </a:lnTo>
                  <a:lnTo>
                    <a:pt x="162" y="0"/>
                  </a:lnTo>
                  <a:lnTo>
                    <a:pt x="166" y="0"/>
                  </a:lnTo>
                  <a:lnTo>
                    <a:pt x="166" y="13"/>
                  </a:lnTo>
                  <a:lnTo>
                    <a:pt x="164" y="51"/>
                  </a:lnTo>
                  <a:lnTo>
                    <a:pt x="156" y="93"/>
                  </a:lnTo>
                  <a:lnTo>
                    <a:pt x="139" y="127"/>
                  </a:lnTo>
                  <a:lnTo>
                    <a:pt x="118" y="146"/>
                  </a:lnTo>
                  <a:lnTo>
                    <a:pt x="97" y="160"/>
                  </a:lnTo>
                  <a:lnTo>
                    <a:pt x="78" y="165"/>
                  </a:lnTo>
                  <a:lnTo>
                    <a:pt x="63" y="167"/>
                  </a:lnTo>
                  <a:lnTo>
                    <a:pt x="46" y="165"/>
                  </a:lnTo>
                  <a:lnTo>
                    <a:pt x="31" y="165"/>
                  </a:lnTo>
                  <a:lnTo>
                    <a:pt x="19" y="162"/>
                  </a:lnTo>
                  <a:lnTo>
                    <a:pt x="16" y="162"/>
                  </a:lnTo>
                  <a:lnTo>
                    <a:pt x="23" y="156"/>
                  </a:lnTo>
                  <a:lnTo>
                    <a:pt x="31" y="156"/>
                  </a:lnTo>
                  <a:lnTo>
                    <a:pt x="48" y="156"/>
                  </a:lnTo>
                  <a:lnTo>
                    <a:pt x="69" y="154"/>
                  </a:lnTo>
                  <a:lnTo>
                    <a:pt x="88" y="152"/>
                  </a:lnTo>
                  <a:lnTo>
                    <a:pt x="99" y="144"/>
                  </a:lnTo>
                  <a:lnTo>
                    <a:pt x="116" y="131"/>
                  </a:lnTo>
                  <a:lnTo>
                    <a:pt x="130" y="118"/>
                  </a:lnTo>
                  <a:lnTo>
                    <a:pt x="139" y="105"/>
                  </a:lnTo>
                  <a:lnTo>
                    <a:pt x="147" y="80"/>
                  </a:lnTo>
                  <a:lnTo>
                    <a:pt x="153" y="49"/>
                  </a:lnTo>
                  <a:lnTo>
                    <a:pt x="156" y="19"/>
                  </a:lnTo>
                  <a:lnTo>
                    <a:pt x="158" y="8"/>
                  </a:lnTo>
                  <a:lnTo>
                    <a:pt x="151" y="9"/>
                  </a:lnTo>
                  <a:lnTo>
                    <a:pt x="132" y="13"/>
                  </a:lnTo>
                  <a:lnTo>
                    <a:pt x="107" y="19"/>
                  </a:lnTo>
                  <a:lnTo>
                    <a:pt x="86" y="23"/>
                  </a:lnTo>
                  <a:lnTo>
                    <a:pt x="65" y="30"/>
                  </a:lnTo>
                  <a:lnTo>
                    <a:pt x="42" y="49"/>
                  </a:lnTo>
                  <a:lnTo>
                    <a:pt x="23" y="70"/>
                  </a:lnTo>
                  <a:lnTo>
                    <a:pt x="14" y="91"/>
                  </a:lnTo>
                  <a:lnTo>
                    <a:pt x="12" y="108"/>
                  </a:lnTo>
                  <a:lnTo>
                    <a:pt x="14" y="127"/>
                  </a:lnTo>
                  <a:lnTo>
                    <a:pt x="16" y="143"/>
                  </a:lnTo>
                  <a:lnTo>
                    <a:pt x="18" y="148"/>
                  </a:lnTo>
                  <a:lnTo>
                    <a:pt x="8" y="156"/>
                  </a:lnTo>
                  <a:lnTo>
                    <a:pt x="8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8" name="Freeform 191"/>
            <p:cNvSpPr>
              <a:spLocks/>
            </p:cNvSpPr>
            <p:nvPr/>
          </p:nvSpPr>
          <p:spPr bwMode="auto">
            <a:xfrm>
              <a:off x="4813" y="2610"/>
              <a:ext cx="28" cy="28"/>
            </a:xfrm>
            <a:custGeom>
              <a:avLst/>
              <a:gdLst>
                <a:gd name="T0" fmla="*/ 44 w 55"/>
                <a:gd name="T1" fmla="*/ 0 h 57"/>
                <a:gd name="T2" fmla="*/ 32 w 55"/>
                <a:gd name="T3" fmla="*/ 10 h 57"/>
                <a:gd name="T4" fmla="*/ 19 w 55"/>
                <a:gd name="T5" fmla="*/ 25 h 57"/>
                <a:gd name="T6" fmla="*/ 6 w 55"/>
                <a:gd name="T7" fmla="*/ 38 h 57"/>
                <a:gd name="T8" fmla="*/ 0 w 55"/>
                <a:gd name="T9" fmla="*/ 50 h 57"/>
                <a:gd name="T10" fmla="*/ 0 w 55"/>
                <a:gd name="T11" fmla="*/ 55 h 57"/>
                <a:gd name="T12" fmla="*/ 6 w 55"/>
                <a:gd name="T13" fmla="*/ 57 h 57"/>
                <a:gd name="T14" fmla="*/ 11 w 55"/>
                <a:gd name="T15" fmla="*/ 55 h 57"/>
                <a:gd name="T16" fmla="*/ 15 w 55"/>
                <a:gd name="T17" fmla="*/ 55 h 57"/>
                <a:gd name="T18" fmla="*/ 15 w 55"/>
                <a:gd name="T19" fmla="*/ 54 h 57"/>
                <a:gd name="T20" fmla="*/ 19 w 55"/>
                <a:gd name="T21" fmla="*/ 48 h 57"/>
                <a:gd name="T22" fmla="*/ 23 w 55"/>
                <a:gd name="T23" fmla="*/ 38 h 57"/>
                <a:gd name="T24" fmla="*/ 28 w 55"/>
                <a:gd name="T25" fmla="*/ 29 h 57"/>
                <a:gd name="T26" fmla="*/ 36 w 55"/>
                <a:gd name="T27" fmla="*/ 21 h 57"/>
                <a:gd name="T28" fmla="*/ 44 w 55"/>
                <a:gd name="T29" fmla="*/ 14 h 57"/>
                <a:gd name="T30" fmla="*/ 51 w 55"/>
                <a:gd name="T31" fmla="*/ 10 h 57"/>
                <a:gd name="T32" fmla="*/ 55 w 55"/>
                <a:gd name="T33" fmla="*/ 10 h 57"/>
                <a:gd name="T34" fmla="*/ 44 w 55"/>
                <a:gd name="T35" fmla="*/ 0 h 57"/>
                <a:gd name="T36" fmla="*/ 44 w 55"/>
                <a:gd name="T3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57">
                  <a:moveTo>
                    <a:pt x="44" y="0"/>
                  </a:moveTo>
                  <a:lnTo>
                    <a:pt x="32" y="10"/>
                  </a:lnTo>
                  <a:lnTo>
                    <a:pt x="19" y="25"/>
                  </a:lnTo>
                  <a:lnTo>
                    <a:pt x="6" y="38"/>
                  </a:lnTo>
                  <a:lnTo>
                    <a:pt x="0" y="50"/>
                  </a:lnTo>
                  <a:lnTo>
                    <a:pt x="0" y="55"/>
                  </a:lnTo>
                  <a:lnTo>
                    <a:pt x="6" y="57"/>
                  </a:lnTo>
                  <a:lnTo>
                    <a:pt x="11" y="55"/>
                  </a:lnTo>
                  <a:lnTo>
                    <a:pt x="15" y="55"/>
                  </a:lnTo>
                  <a:lnTo>
                    <a:pt x="15" y="54"/>
                  </a:lnTo>
                  <a:lnTo>
                    <a:pt x="19" y="48"/>
                  </a:lnTo>
                  <a:lnTo>
                    <a:pt x="23" y="38"/>
                  </a:lnTo>
                  <a:lnTo>
                    <a:pt x="28" y="29"/>
                  </a:lnTo>
                  <a:lnTo>
                    <a:pt x="36" y="21"/>
                  </a:lnTo>
                  <a:lnTo>
                    <a:pt x="44" y="14"/>
                  </a:lnTo>
                  <a:lnTo>
                    <a:pt x="51" y="10"/>
                  </a:lnTo>
                  <a:lnTo>
                    <a:pt x="55" y="1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9" name="Freeform 192"/>
            <p:cNvSpPr>
              <a:spLocks/>
            </p:cNvSpPr>
            <p:nvPr/>
          </p:nvSpPr>
          <p:spPr bwMode="auto">
            <a:xfrm>
              <a:off x="4744" y="2439"/>
              <a:ext cx="104" cy="76"/>
            </a:xfrm>
            <a:custGeom>
              <a:avLst/>
              <a:gdLst>
                <a:gd name="T0" fmla="*/ 2 w 209"/>
                <a:gd name="T1" fmla="*/ 99 h 152"/>
                <a:gd name="T2" fmla="*/ 2 w 209"/>
                <a:gd name="T3" fmla="*/ 84 h 152"/>
                <a:gd name="T4" fmla="*/ 13 w 209"/>
                <a:gd name="T5" fmla="*/ 61 h 152"/>
                <a:gd name="T6" fmla="*/ 31 w 209"/>
                <a:gd name="T7" fmla="*/ 36 h 152"/>
                <a:gd name="T8" fmla="*/ 57 w 209"/>
                <a:gd name="T9" fmla="*/ 19 h 152"/>
                <a:gd name="T10" fmla="*/ 84 w 209"/>
                <a:gd name="T11" fmla="*/ 10 h 152"/>
                <a:gd name="T12" fmla="*/ 110 w 209"/>
                <a:gd name="T13" fmla="*/ 2 h 152"/>
                <a:gd name="T14" fmla="*/ 135 w 209"/>
                <a:gd name="T15" fmla="*/ 0 h 152"/>
                <a:gd name="T16" fmla="*/ 158 w 209"/>
                <a:gd name="T17" fmla="*/ 2 h 152"/>
                <a:gd name="T18" fmla="*/ 175 w 209"/>
                <a:gd name="T19" fmla="*/ 4 h 152"/>
                <a:gd name="T20" fmla="*/ 194 w 209"/>
                <a:gd name="T21" fmla="*/ 4 h 152"/>
                <a:gd name="T22" fmla="*/ 206 w 209"/>
                <a:gd name="T23" fmla="*/ 2 h 152"/>
                <a:gd name="T24" fmla="*/ 209 w 209"/>
                <a:gd name="T25" fmla="*/ 2 h 152"/>
                <a:gd name="T26" fmla="*/ 204 w 209"/>
                <a:gd name="T27" fmla="*/ 19 h 152"/>
                <a:gd name="T28" fmla="*/ 194 w 209"/>
                <a:gd name="T29" fmla="*/ 55 h 152"/>
                <a:gd name="T30" fmla="*/ 177 w 209"/>
                <a:gd name="T31" fmla="*/ 95 h 152"/>
                <a:gd name="T32" fmla="*/ 154 w 209"/>
                <a:gd name="T33" fmla="*/ 127 h 152"/>
                <a:gd name="T34" fmla="*/ 124 w 209"/>
                <a:gd name="T35" fmla="*/ 145 h 152"/>
                <a:gd name="T36" fmla="*/ 95 w 209"/>
                <a:gd name="T37" fmla="*/ 152 h 152"/>
                <a:gd name="T38" fmla="*/ 67 w 209"/>
                <a:gd name="T39" fmla="*/ 152 h 152"/>
                <a:gd name="T40" fmla="*/ 44 w 209"/>
                <a:gd name="T41" fmla="*/ 146 h 152"/>
                <a:gd name="T42" fmla="*/ 23 w 209"/>
                <a:gd name="T43" fmla="*/ 133 h 152"/>
                <a:gd name="T44" fmla="*/ 12 w 209"/>
                <a:gd name="T45" fmla="*/ 120 h 152"/>
                <a:gd name="T46" fmla="*/ 4 w 209"/>
                <a:gd name="T47" fmla="*/ 110 h 152"/>
                <a:gd name="T48" fmla="*/ 0 w 209"/>
                <a:gd name="T49" fmla="*/ 106 h 152"/>
                <a:gd name="T50" fmla="*/ 17 w 209"/>
                <a:gd name="T51" fmla="*/ 106 h 152"/>
                <a:gd name="T52" fmla="*/ 21 w 209"/>
                <a:gd name="T53" fmla="*/ 110 h 152"/>
                <a:gd name="T54" fmla="*/ 29 w 209"/>
                <a:gd name="T55" fmla="*/ 120 h 152"/>
                <a:gd name="T56" fmla="*/ 40 w 209"/>
                <a:gd name="T57" fmla="*/ 129 h 152"/>
                <a:gd name="T58" fmla="*/ 57 w 209"/>
                <a:gd name="T59" fmla="*/ 139 h 152"/>
                <a:gd name="T60" fmla="*/ 76 w 209"/>
                <a:gd name="T61" fmla="*/ 139 h 152"/>
                <a:gd name="T62" fmla="*/ 103 w 209"/>
                <a:gd name="T63" fmla="*/ 137 h 152"/>
                <a:gd name="T64" fmla="*/ 128 w 209"/>
                <a:gd name="T65" fmla="*/ 127 h 152"/>
                <a:gd name="T66" fmla="*/ 150 w 209"/>
                <a:gd name="T67" fmla="*/ 112 h 152"/>
                <a:gd name="T68" fmla="*/ 169 w 209"/>
                <a:gd name="T69" fmla="*/ 86 h 152"/>
                <a:gd name="T70" fmla="*/ 185 w 209"/>
                <a:gd name="T71" fmla="*/ 53 h 152"/>
                <a:gd name="T72" fmla="*/ 196 w 209"/>
                <a:gd name="T73" fmla="*/ 25 h 152"/>
                <a:gd name="T74" fmla="*/ 202 w 209"/>
                <a:gd name="T75" fmla="*/ 13 h 152"/>
                <a:gd name="T76" fmla="*/ 194 w 209"/>
                <a:gd name="T77" fmla="*/ 11 h 152"/>
                <a:gd name="T78" fmla="*/ 177 w 209"/>
                <a:gd name="T79" fmla="*/ 11 h 152"/>
                <a:gd name="T80" fmla="*/ 154 w 209"/>
                <a:gd name="T81" fmla="*/ 10 h 152"/>
                <a:gd name="T82" fmla="*/ 131 w 209"/>
                <a:gd name="T83" fmla="*/ 10 h 152"/>
                <a:gd name="T84" fmla="*/ 105 w 209"/>
                <a:gd name="T85" fmla="*/ 13 h 152"/>
                <a:gd name="T86" fmla="*/ 74 w 209"/>
                <a:gd name="T87" fmla="*/ 25 h 152"/>
                <a:gd name="T88" fmla="*/ 46 w 209"/>
                <a:gd name="T89" fmla="*/ 38 h 152"/>
                <a:gd name="T90" fmla="*/ 29 w 209"/>
                <a:gd name="T91" fmla="*/ 53 h 152"/>
                <a:gd name="T92" fmla="*/ 19 w 209"/>
                <a:gd name="T93" fmla="*/ 70 h 152"/>
                <a:gd name="T94" fmla="*/ 17 w 209"/>
                <a:gd name="T95" fmla="*/ 86 h 152"/>
                <a:gd name="T96" fmla="*/ 17 w 209"/>
                <a:gd name="T97" fmla="*/ 95 h 152"/>
                <a:gd name="T98" fmla="*/ 17 w 209"/>
                <a:gd name="T99" fmla="*/ 99 h 152"/>
                <a:gd name="T100" fmla="*/ 2 w 209"/>
                <a:gd name="T101" fmla="*/ 99 h 152"/>
                <a:gd name="T102" fmla="*/ 2 w 209"/>
                <a:gd name="T103" fmla="*/ 99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52">
                  <a:moveTo>
                    <a:pt x="2" y="99"/>
                  </a:moveTo>
                  <a:lnTo>
                    <a:pt x="2" y="84"/>
                  </a:lnTo>
                  <a:lnTo>
                    <a:pt x="13" y="61"/>
                  </a:lnTo>
                  <a:lnTo>
                    <a:pt x="31" y="36"/>
                  </a:lnTo>
                  <a:lnTo>
                    <a:pt x="57" y="19"/>
                  </a:lnTo>
                  <a:lnTo>
                    <a:pt x="84" y="10"/>
                  </a:lnTo>
                  <a:lnTo>
                    <a:pt x="110" y="2"/>
                  </a:lnTo>
                  <a:lnTo>
                    <a:pt x="135" y="0"/>
                  </a:lnTo>
                  <a:lnTo>
                    <a:pt x="158" y="2"/>
                  </a:lnTo>
                  <a:lnTo>
                    <a:pt x="175" y="4"/>
                  </a:lnTo>
                  <a:lnTo>
                    <a:pt x="194" y="4"/>
                  </a:lnTo>
                  <a:lnTo>
                    <a:pt x="206" y="2"/>
                  </a:lnTo>
                  <a:lnTo>
                    <a:pt x="209" y="2"/>
                  </a:lnTo>
                  <a:lnTo>
                    <a:pt x="204" y="19"/>
                  </a:lnTo>
                  <a:lnTo>
                    <a:pt x="194" y="55"/>
                  </a:lnTo>
                  <a:lnTo>
                    <a:pt x="177" y="95"/>
                  </a:lnTo>
                  <a:lnTo>
                    <a:pt x="154" y="127"/>
                  </a:lnTo>
                  <a:lnTo>
                    <a:pt x="124" y="145"/>
                  </a:lnTo>
                  <a:lnTo>
                    <a:pt x="95" y="152"/>
                  </a:lnTo>
                  <a:lnTo>
                    <a:pt x="67" y="152"/>
                  </a:lnTo>
                  <a:lnTo>
                    <a:pt x="44" y="146"/>
                  </a:lnTo>
                  <a:lnTo>
                    <a:pt x="23" y="133"/>
                  </a:lnTo>
                  <a:lnTo>
                    <a:pt x="12" y="120"/>
                  </a:lnTo>
                  <a:lnTo>
                    <a:pt x="4" y="110"/>
                  </a:lnTo>
                  <a:lnTo>
                    <a:pt x="0" y="106"/>
                  </a:lnTo>
                  <a:lnTo>
                    <a:pt x="17" y="106"/>
                  </a:lnTo>
                  <a:lnTo>
                    <a:pt x="21" y="110"/>
                  </a:lnTo>
                  <a:lnTo>
                    <a:pt x="29" y="120"/>
                  </a:lnTo>
                  <a:lnTo>
                    <a:pt x="40" y="129"/>
                  </a:lnTo>
                  <a:lnTo>
                    <a:pt x="57" y="139"/>
                  </a:lnTo>
                  <a:lnTo>
                    <a:pt x="76" y="139"/>
                  </a:lnTo>
                  <a:lnTo>
                    <a:pt x="103" y="137"/>
                  </a:lnTo>
                  <a:lnTo>
                    <a:pt x="128" y="127"/>
                  </a:lnTo>
                  <a:lnTo>
                    <a:pt x="150" y="112"/>
                  </a:lnTo>
                  <a:lnTo>
                    <a:pt x="169" y="86"/>
                  </a:lnTo>
                  <a:lnTo>
                    <a:pt x="185" y="53"/>
                  </a:lnTo>
                  <a:lnTo>
                    <a:pt x="196" y="25"/>
                  </a:lnTo>
                  <a:lnTo>
                    <a:pt x="202" y="13"/>
                  </a:lnTo>
                  <a:lnTo>
                    <a:pt x="194" y="11"/>
                  </a:lnTo>
                  <a:lnTo>
                    <a:pt x="177" y="11"/>
                  </a:lnTo>
                  <a:lnTo>
                    <a:pt x="154" y="10"/>
                  </a:lnTo>
                  <a:lnTo>
                    <a:pt x="131" y="10"/>
                  </a:lnTo>
                  <a:lnTo>
                    <a:pt x="105" y="13"/>
                  </a:lnTo>
                  <a:lnTo>
                    <a:pt x="74" y="25"/>
                  </a:lnTo>
                  <a:lnTo>
                    <a:pt x="46" y="38"/>
                  </a:lnTo>
                  <a:lnTo>
                    <a:pt x="29" y="53"/>
                  </a:lnTo>
                  <a:lnTo>
                    <a:pt x="19" y="70"/>
                  </a:lnTo>
                  <a:lnTo>
                    <a:pt x="17" y="86"/>
                  </a:lnTo>
                  <a:lnTo>
                    <a:pt x="17" y="95"/>
                  </a:lnTo>
                  <a:lnTo>
                    <a:pt x="17" y="99"/>
                  </a:lnTo>
                  <a:lnTo>
                    <a:pt x="2" y="99"/>
                  </a:lnTo>
                  <a:lnTo>
                    <a:pt x="2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0" name="Freeform 193"/>
            <p:cNvSpPr>
              <a:spLocks/>
            </p:cNvSpPr>
            <p:nvPr/>
          </p:nvSpPr>
          <p:spPr bwMode="auto">
            <a:xfrm>
              <a:off x="4712" y="2486"/>
              <a:ext cx="41" cy="9"/>
            </a:xfrm>
            <a:custGeom>
              <a:avLst/>
              <a:gdLst>
                <a:gd name="T0" fmla="*/ 12 w 82"/>
                <a:gd name="T1" fmla="*/ 0 h 17"/>
                <a:gd name="T2" fmla="*/ 27 w 82"/>
                <a:gd name="T3" fmla="*/ 2 h 17"/>
                <a:gd name="T4" fmla="*/ 50 w 82"/>
                <a:gd name="T5" fmla="*/ 2 h 17"/>
                <a:gd name="T6" fmla="*/ 69 w 82"/>
                <a:gd name="T7" fmla="*/ 0 h 17"/>
                <a:gd name="T8" fmla="*/ 78 w 82"/>
                <a:gd name="T9" fmla="*/ 0 h 17"/>
                <a:gd name="T10" fmla="*/ 78 w 82"/>
                <a:gd name="T11" fmla="*/ 2 h 17"/>
                <a:gd name="T12" fmla="*/ 80 w 82"/>
                <a:gd name="T13" fmla="*/ 8 h 17"/>
                <a:gd name="T14" fmla="*/ 82 w 82"/>
                <a:gd name="T15" fmla="*/ 11 h 17"/>
                <a:gd name="T16" fmla="*/ 80 w 82"/>
                <a:gd name="T17" fmla="*/ 15 h 17"/>
                <a:gd name="T18" fmla="*/ 65 w 82"/>
                <a:gd name="T19" fmla="*/ 15 h 17"/>
                <a:gd name="T20" fmla="*/ 42 w 82"/>
                <a:gd name="T21" fmla="*/ 17 h 17"/>
                <a:gd name="T22" fmla="*/ 18 w 82"/>
                <a:gd name="T23" fmla="*/ 17 h 17"/>
                <a:gd name="T24" fmla="*/ 4 w 82"/>
                <a:gd name="T25" fmla="*/ 17 h 17"/>
                <a:gd name="T26" fmla="*/ 0 w 82"/>
                <a:gd name="T27" fmla="*/ 13 h 17"/>
                <a:gd name="T28" fmla="*/ 4 w 82"/>
                <a:gd name="T29" fmla="*/ 8 h 17"/>
                <a:gd name="T30" fmla="*/ 8 w 82"/>
                <a:gd name="T31" fmla="*/ 2 h 17"/>
                <a:gd name="T32" fmla="*/ 12 w 82"/>
                <a:gd name="T33" fmla="*/ 0 h 17"/>
                <a:gd name="T34" fmla="*/ 12 w 8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17">
                  <a:moveTo>
                    <a:pt x="12" y="0"/>
                  </a:moveTo>
                  <a:lnTo>
                    <a:pt x="27" y="2"/>
                  </a:lnTo>
                  <a:lnTo>
                    <a:pt x="50" y="2"/>
                  </a:lnTo>
                  <a:lnTo>
                    <a:pt x="69" y="0"/>
                  </a:lnTo>
                  <a:lnTo>
                    <a:pt x="78" y="0"/>
                  </a:lnTo>
                  <a:lnTo>
                    <a:pt x="78" y="2"/>
                  </a:lnTo>
                  <a:lnTo>
                    <a:pt x="80" y="8"/>
                  </a:lnTo>
                  <a:lnTo>
                    <a:pt x="82" y="11"/>
                  </a:lnTo>
                  <a:lnTo>
                    <a:pt x="80" y="15"/>
                  </a:lnTo>
                  <a:lnTo>
                    <a:pt x="65" y="15"/>
                  </a:lnTo>
                  <a:lnTo>
                    <a:pt x="42" y="17"/>
                  </a:lnTo>
                  <a:lnTo>
                    <a:pt x="18" y="17"/>
                  </a:lnTo>
                  <a:lnTo>
                    <a:pt x="4" y="17"/>
                  </a:lnTo>
                  <a:lnTo>
                    <a:pt x="0" y="13"/>
                  </a:lnTo>
                  <a:lnTo>
                    <a:pt x="4" y="8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1" name="Freeform 194"/>
            <p:cNvSpPr>
              <a:spLocks/>
            </p:cNvSpPr>
            <p:nvPr/>
          </p:nvSpPr>
          <p:spPr bwMode="auto">
            <a:xfrm>
              <a:off x="4884" y="2658"/>
              <a:ext cx="64" cy="43"/>
            </a:xfrm>
            <a:custGeom>
              <a:avLst/>
              <a:gdLst>
                <a:gd name="T0" fmla="*/ 19 w 127"/>
                <a:gd name="T1" fmla="*/ 0 h 86"/>
                <a:gd name="T2" fmla="*/ 39 w 127"/>
                <a:gd name="T3" fmla="*/ 25 h 86"/>
                <a:gd name="T4" fmla="*/ 76 w 127"/>
                <a:gd name="T5" fmla="*/ 50 h 86"/>
                <a:gd name="T6" fmla="*/ 110 w 127"/>
                <a:gd name="T7" fmla="*/ 67 h 86"/>
                <a:gd name="T8" fmla="*/ 127 w 127"/>
                <a:gd name="T9" fmla="*/ 76 h 86"/>
                <a:gd name="T10" fmla="*/ 114 w 127"/>
                <a:gd name="T11" fmla="*/ 86 h 86"/>
                <a:gd name="T12" fmla="*/ 102 w 127"/>
                <a:gd name="T13" fmla="*/ 78 h 86"/>
                <a:gd name="T14" fmla="*/ 76 w 127"/>
                <a:gd name="T15" fmla="*/ 61 h 86"/>
                <a:gd name="T16" fmla="*/ 47 w 127"/>
                <a:gd name="T17" fmla="*/ 44 h 86"/>
                <a:gd name="T18" fmla="*/ 26 w 127"/>
                <a:gd name="T19" fmla="*/ 34 h 86"/>
                <a:gd name="T20" fmla="*/ 15 w 127"/>
                <a:gd name="T21" fmla="*/ 25 h 86"/>
                <a:gd name="T22" fmla="*/ 7 w 127"/>
                <a:gd name="T23" fmla="*/ 15 h 86"/>
                <a:gd name="T24" fmla="*/ 1 w 127"/>
                <a:gd name="T25" fmla="*/ 8 h 86"/>
                <a:gd name="T26" fmla="*/ 0 w 127"/>
                <a:gd name="T27" fmla="*/ 4 h 86"/>
                <a:gd name="T28" fmla="*/ 19 w 127"/>
                <a:gd name="T29" fmla="*/ 0 h 86"/>
                <a:gd name="T30" fmla="*/ 19 w 127"/>
                <a:gd name="T3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7" h="86">
                  <a:moveTo>
                    <a:pt x="19" y="0"/>
                  </a:moveTo>
                  <a:lnTo>
                    <a:pt x="39" y="25"/>
                  </a:lnTo>
                  <a:lnTo>
                    <a:pt x="76" y="50"/>
                  </a:lnTo>
                  <a:lnTo>
                    <a:pt x="110" y="67"/>
                  </a:lnTo>
                  <a:lnTo>
                    <a:pt x="127" y="76"/>
                  </a:lnTo>
                  <a:lnTo>
                    <a:pt x="114" y="86"/>
                  </a:lnTo>
                  <a:lnTo>
                    <a:pt x="102" y="78"/>
                  </a:lnTo>
                  <a:lnTo>
                    <a:pt x="76" y="61"/>
                  </a:lnTo>
                  <a:lnTo>
                    <a:pt x="47" y="44"/>
                  </a:lnTo>
                  <a:lnTo>
                    <a:pt x="26" y="34"/>
                  </a:lnTo>
                  <a:lnTo>
                    <a:pt x="15" y="25"/>
                  </a:lnTo>
                  <a:lnTo>
                    <a:pt x="7" y="15"/>
                  </a:lnTo>
                  <a:lnTo>
                    <a:pt x="1" y="8"/>
                  </a:lnTo>
                  <a:lnTo>
                    <a:pt x="0" y="4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2" name="Freeform 195"/>
            <p:cNvSpPr>
              <a:spLocks/>
            </p:cNvSpPr>
            <p:nvPr/>
          </p:nvSpPr>
          <p:spPr bwMode="auto">
            <a:xfrm>
              <a:off x="4936" y="2685"/>
              <a:ext cx="91" cy="64"/>
            </a:xfrm>
            <a:custGeom>
              <a:avLst/>
              <a:gdLst>
                <a:gd name="T0" fmla="*/ 8 w 183"/>
                <a:gd name="T1" fmla="*/ 16 h 130"/>
                <a:gd name="T2" fmla="*/ 21 w 183"/>
                <a:gd name="T3" fmla="*/ 6 h 130"/>
                <a:gd name="T4" fmla="*/ 46 w 183"/>
                <a:gd name="T5" fmla="*/ 2 h 130"/>
                <a:gd name="T6" fmla="*/ 76 w 183"/>
                <a:gd name="T7" fmla="*/ 0 h 130"/>
                <a:gd name="T8" fmla="*/ 109 w 183"/>
                <a:gd name="T9" fmla="*/ 6 h 130"/>
                <a:gd name="T10" fmla="*/ 131 w 183"/>
                <a:gd name="T11" fmla="*/ 18 h 130"/>
                <a:gd name="T12" fmla="*/ 152 w 183"/>
                <a:gd name="T13" fmla="*/ 35 h 130"/>
                <a:gd name="T14" fmla="*/ 164 w 183"/>
                <a:gd name="T15" fmla="*/ 52 h 130"/>
                <a:gd name="T16" fmla="*/ 171 w 183"/>
                <a:gd name="T17" fmla="*/ 69 h 130"/>
                <a:gd name="T18" fmla="*/ 175 w 183"/>
                <a:gd name="T19" fmla="*/ 84 h 130"/>
                <a:gd name="T20" fmla="*/ 179 w 183"/>
                <a:gd name="T21" fmla="*/ 101 h 130"/>
                <a:gd name="T22" fmla="*/ 181 w 183"/>
                <a:gd name="T23" fmla="*/ 115 h 130"/>
                <a:gd name="T24" fmla="*/ 183 w 183"/>
                <a:gd name="T25" fmla="*/ 120 h 130"/>
                <a:gd name="T26" fmla="*/ 179 w 183"/>
                <a:gd name="T27" fmla="*/ 120 h 130"/>
                <a:gd name="T28" fmla="*/ 168 w 183"/>
                <a:gd name="T29" fmla="*/ 120 h 130"/>
                <a:gd name="T30" fmla="*/ 150 w 183"/>
                <a:gd name="T31" fmla="*/ 122 h 130"/>
                <a:gd name="T32" fmla="*/ 128 w 183"/>
                <a:gd name="T33" fmla="*/ 130 h 130"/>
                <a:gd name="T34" fmla="*/ 99 w 183"/>
                <a:gd name="T35" fmla="*/ 130 h 130"/>
                <a:gd name="T36" fmla="*/ 71 w 183"/>
                <a:gd name="T37" fmla="*/ 122 h 130"/>
                <a:gd name="T38" fmla="*/ 46 w 183"/>
                <a:gd name="T39" fmla="*/ 107 h 130"/>
                <a:gd name="T40" fmla="*/ 25 w 183"/>
                <a:gd name="T41" fmla="*/ 94 h 130"/>
                <a:gd name="T42" fmla="*/ 12 w 183"/>
                <a:gd name="T43" fmla="*/ 75 h 130"/>
                <a:gd name="T44" fmla="*/ 4 w 183"/>
                <a:gd name="T45" fmla="*/ 52 h 130"/>
                <a:gd name="T46" fmla="*/ 0 w 183"/>
                <a:gd name="T47" fmla="*/ 31 h 130"/>
                <a:gd name="T48" fmla="*/ 0 w 183"/>
                <a:gd name="T49" fmla="*/ 21 h 130"/>
                <a:gd name="T50" fmla="*/ 12 w 183"/>
                <a:gd name="T51" fmla="*/ 27 h 130"/>
                <a:gd name="T52" fmla="*/ 14 w 183"/>
                <a:gd name="T53" fmla="*/ 35 h 130"/>
                <a:gd name="T54" fmla="*/ 21 w 183"/>
                <a:gd name="T55" fmla="*/ 58 h 130"/>
                <a:gd name="T56" fmla="*/ 33 w 183"/>
                <a:gd name="T57" fmla="*/ 82 h 130"/>
                <a:gd name="T58" fmla="*/ 52 w 183"/>
                <a:gd name="T59" fmla="*/ 101 h 130"/>
                <a:gd name="T60" fmla="*/ 72 w 183"/>
                <a:gd name="T61" fmla="*/ 113 h 130"/>
                <a:gd name="T62" fmla="*/ 91 w 183"/>
                <a:gd name="T63" fmla="*/ 118 h 130"/>
                <a:gd name="T64" fmla="*/ 109 w 183"/>
                <a:gd name="T65" fmla="*/ 122 h 130"/>
                <a:gd name="T66" fmla="*/ 122 w 183"/>
                <a:gd name="T67" fmla="*/ 122 h 130"/>
                <a:gd name="T68" fmla="*/ 133 w 183"/>
                <a:gd name="T69" fmla="*/ 118 h 130"/>
                <a:gd name="T70" fmla="*/ 150 w 183"/>
                <a:gd name="T71" fmla="*/ 116 h 130"/>
                <a:gd name="T72" fmla="*/ 164 w 183"/>
                <a:gd name="T73" fmla="*/ 115 h 130"/>
                <a:gd name="T74" fmla="*/ 171 w 183"/>
                <a:gd name="T75" fmla="*/ 115 h 130"/>
                <a:gd name="T76" fmla="*/ 171 w 183"/>
                <a:gd name="T77" fmla="*/ 107 h 130"/>
                <a:gd name="T78" fmla="*/ 168 w 183"/>
                <a:gd name="T79" fmla="*/ 90 h 130"/>
                <a:gd name="T80" fmla="*/ 162 w 183"/>
                <a:gd name="T81" fmla="*/ 69 h 130"/>
                <a:gd name="T82" fmla="*/ 152 w 183"/>
                <a:gd name="T83" fmla="*/ 52 h 130"/>
                <a:gd name="T84" fmla="*/ 135 w 183"/>
                <a:gd name="T85" fmla="*/ 35 h 130"/>
                <a:gd name="T86" fmla="*/ 114 w 183"/>
                <a:gd name="T87" fmla="*/ 23 h 130"/>
                <a:gd name="T88" fmla="*/ 90 w 183"/>
                <a:gd name="T89" fmla="*/ 14 h 130"/>
                <a:gd name="T90" fmla="*/ 69 w 183"/>
                <a:gd name="T91" fmla="*/ 12 h 130"/>
                <a:gd name="T92" fmla="*/ 52 w 183"/>
                <a:gd name="T93" fmla="*/ 12 h 130"/>
                <a:gd name="T94" fmla="*/ 36 w 183"/>
                <a:gd name="T95" fmla="*/ 16 h 130"/>
                <a:gd name="T96" fmla="*/ 25 w 183"/>
                <a:gd name="T97" fmla="*/ 21 h 130"/>
                <a:gd name="T98" fmla="*/ 21 w 183"/>
                <a:gd name="T99" fmla="*/ 23 h 130"/>
                <a:gd name="T100" fmla="*/ 8 w 183"/>
                <a:gd name="T101" fmla="*/ 16 h 130"/>
                <a:gd name="T102" fmla="*/ 8 w 183"/>
                <a:gd name="T103" fmla="*/ 1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3" h="130">
                  <a:moveTo>
                    <a:pt x="8" y="16"/>
                  </a:moveTo>
                  <a:lnTo>
                    <a:pt x="21" y="6"/>
                  </a:lnTo>
                  <a:lnTo>
                    <a:pt x="46" y="2"/>
                  </a:lnTo>
                  <a:lnTo>
                    <a:pt x="76" y="0"/>
                  </a:lnTo>
                  <a:lnTo>
                    <a:pt x="109" y="6"/>
                  </a:lnTo>
                  <a:lnTo>
                    <a:pt x="131" y="18"/>
                  </a:lnTo>
                  <a:lnTo>
                    <a:pt x="152" y="35"/>
                  </a:lnTo>
                  <a:lnTo>
                    <a:pt x="164" y="52"/>
                  </a:lnTo>
                  <a:lnTo>
                    <a:pt x="171" y="69"/>
                  </a:lnTo>
                  <a:lnTo>
                    <a:pt x="175" y="84"/>
                  </a:lnTo>
                  <a:lnTo>
                    <a:pt x="179" y="101"/>
                  </a:lnTo>
                  <a:lnTo>
                    <a:pt x="181" y="115"/>
                  </a:lnTo>
                  <a:lnTo>
                    <a:pt x="183" y="120"/>
                  </a:lnTo>
                  <a:lnTo>
                    <a:pt x="179" y="120"/>
                  </a:lnTo>
                  <a:lnTo>
                    <a:pt x="168" y="120"/>
                  </a:lnTo>
                  <a:lnTo>
                    <a:pt x="150" y="122"/>
                  </a:lnTo>
                  <a:lnTo>
                    <a:pt x="128" y="130"/>
                  </a:lnTo>
                  <a:lnTo>
                    <a:pt x="99" y="130"/>
                  </a:lnTo>
                  <a:lnTo>
                    <a:pt x="71" y="122"/>
                  </a:lnTo>
                  <a:lnTo>
                    <a:pt x="46" y="107"/>
                  </a:lnTo>
                  <a:lnTo>
                    <a:pt x="25" y="94"/>
                  </a:lnTo>
                  <a:lnTo>
                    <a:pt x="12" y="75"/>
                  </a:lnTo>
                  <a:lnTo>
                    <a:pt x="4" y="52"/>
                  </a:lnTo>
                  <a:lnTo>
                    <a:pt x="0" y="31"/>
                  </a:lnTo>
                  <a:lnTo>
                    <a:pt x="0" y="21"/>
                  </a:lnTo>
                  <a:lnTo>
                    <a:pt x="12" y="27"/>
                  </a:lnTo>
                  <a:lnTo>
                    <a:pt x="14" y="35"/>
                  </a:lnTo>
                  <a:lnTo>
                    <a:pt x="21" y="58"/>
                  </a:lnTo>
                  <a:lnTo>
                    <a:pt x="33" y="82"/>
                  </a:lnTo>
                  <a:lnTo>
                    <a:pt x="52" y="101"/>
                  </a:lnTo>
                  <a:lnTo>
                    <a:pt x="72" y="113"/>
                  </a:lnTo>
                  <a:lnTo>
                    <a:pt x="91" y="118"/>
                  </a:lnTo>
                  <a:lnTo>
                    <a:pt x="109" y="122"/>
                  </a:lnTo>
                  <a:lnTo>
                    <a:pt x="122" y="122"/>
                  </a:lnTo>
                  <a:lnTo>
                    <a:pt x="133" y="118"/>
                  </a:lnTo>
                  <a:lnTo>
                    <a:pt x="150" y="116"/>
                  </a:lnTo>
                  <a:lnTo>
                    <a:pt x="164" y="115"/>
                  </a:lnTo>
                  <a:lnTo>
                    <a:pt x="171" y="115"/>
                  </a:lnTo>
                  <a:lnTo>
                    <a:pt x="171" y="107"/>
                  </a:lnTo>
                  <a:lnTo>
                    <a:pt x="168" y="90"/>
                  </a:lnTo>
                  <a:lnTo>
                    <a:pt x="162" y="69"/>
                  </a:lnTo>
                  <a:lnTo>
                    <a:pt x="152" y="52"/>
                  </a:lnTo>
                  <a:lnTo>
                    <a:pt x="135" y="35"/>
                  </a:lnTo>
                  <a:lnTo>
                    <a:pt x="114" y="23"/>
                  </a:lnTo>
                  <a:lnTo>
                    <a:pt x="90" y="14"/>
                  </a:lnTo>
                  <a:lnTo>
                    <a:pt x="69" y="12"/>
                  </a:lnTo>
                  <a:lnTo>
                    <a:pt x="52" y="12"/>
                  </a:lnTo>
                  <a:lnTo>
                    <a:pt x="36" y="16"/>
                  </a:lnTo>
                  <a:lnTo>
                    <a:pt x="25" y="21"/>
                  </a:lnTo>
                  <a:lnTo>
                    <a:pt x="21" y="23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3" name="Freeform 196"/>
            <p:cNvSpPr>
              <a:spLocks/>
            </p:cNvSpPr>
            <p:nvPr/>
          </p:nvSpPr>
          <p:spPr bwMode="auto">
            <a:xfrm>
              <a:off x="4719" y="2797"/>
              <a:ext cx="35" cy="37"/>
            </a:xfrm>
            <a:custGeom>
              <a:avLst/>
              <a:gdLst>
                <a:gd name="T0" fmla="*/ 23 w 70"/>
                <a:gd name="T1" fmla="*/ 0 h 74"/>
                <a:gd name="T2" fmla="*/ 24 w 70"/>
                <a:gd name="T3" fmla="*/ 6 h 74"/>
                <a:gd name="T4" fmla="*/ 28 w 70"/>
                <a:gd name="T5" fmla="*/ 13 h 74"/>
                <a:gd name="T6" fmla="*/ 32 w 70"/>
                <a:gd name="T7" fmla="*/ 21 h 74"/>
                <a:gd name="T8" fmla="*/ 40 w 70"/>
                <a:gd name="T9" fmla="*/ 28 h 74"/>
                <a:gd name="T10" fmla="*/ 49 w 70"/>
                <a:gd name="T11" fmla="*/ 40 h 74"/>
                <a:gd name="T12" fmla="*/ 59 w 70"/>
                <a:gd name="T13" fmla="*/ 49 h 74"/>
                <a:gd name="T14" fmla="*/ 66 w 70"/>
                <a:gd name="T15" fmla="*/ 55 h 74"/>
                <a:gd name="T16" fmla="*/ 70 w 70"/>
                <a:gd name="T17" fmla="*/ 57 h 74"/>
                <a:gd name="T18" fmla="*/ 61 w 70"/>
                <a:gd name="T19" fmla="*/ 74 h 74"/>
                <a:gd name="T20" fmla="*/ 51 w 70"/>
                <a:gd name="T21" fmla="*/ 64 h 74"/>
                <a:gd name="T22" fmla="*/ 28 w 70"/>
                <a:gd name="T23" fmla="*/ 44 h 74"/>
                <a:gd name="T24" fmla="*/ 7 w 70"/>
                <a:gd name="T25" fmla="*/ 23 h 74"/>
                <a:gd name="T26" fmla="*/ 0 w 70"/>
                <a:gd name="T27" fmla="*/ 9 h 74"/>
                <a:gd name="T28" fmla="*/ 4 w 70"/>
                <a:gd name="T29" fmla="*/ 6 h 74"/>
                <a:gd name="T30" fmla="*/ 11 w 70"/>
                <a:gd name="T31" fmla="*/ 2 h 74"/>
                <a:gd name="T32" fmla="*/ 19 w 70"/>
                <a:gd name="T33" fmla="*/ 0 h 74"/>
                <a:gd name="T34" fmla="*/ 23 w 70"/>
                <a:gd name="T35" fmla="*/ 0 h 74"/>
                <a:gd name="T36" fmla="*/ 23 w 70"/>
                <a:gd name="T37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74">
                  <a:moveTo>
                    <a:pt x="23" y="0"/>
                  </a:moveTo>
                  <a:lnTo>
                    <a:pt x="24" y="6"/>
                  </a:lnTo>
                  <a:lnTo>
                    <a:pt x="28" y="13"/>
                  </a:lnTo>
                  <a:lnTo>
                    <a:pt x="32" y="21"/>
                  </a:lnTo>
                  <a:lnTo>
                    <a:pt x="40" y="28"/>
                  </a:lnTo>
                  <a:lnTo>
                    <a:pt x="49" y="40"/>
                  </a:lnTo>
                  <a:lnTo>
                    <a:pt x="59" y="49"/>
                  </a:lnTo>
                  <a:lnTo>
                    <a:pt x="66" y="55"/>
                  </a:lnTo>
                  <a:lnTo>
                    <a:pt x="70" y="57"/>
                  </a:lnTo>
                  <a:lnTo>
                    <a:pt x="61" y="74"/>
                  </a:lnTo>
                  <a:lnTo>
                    <a:pt x="51" y="64"/>
                  </a:lnTo>
                  <a:lnTo>
                    <a:pt x="28" y="44"/>
                  </a:lnTo>
                  <a:lnTo>
                    <a:pt x="7" y="23"/>
                  </a:lnTo>
                  <a:lnTo>
                    <a:pt x="0" y="9"/>
                  </a:lnTo>
                  <a:lnTo>
                    <a:pt x="4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4" name="Freeform 197"/>
            <p:cNvSpPr>
              <a:spLocks/>
            </p:cNvSpPr>
            <p:nvPr/>
          </p:nvSpPr>
          <p:spPr bwMode="auto">
            <a:xfrm>
              <a:off x="4743" y="2816"/>
              <a:ext cx="109" cy="82"/>
            </a:xfrm>
            <a:custGeom>
              <a:avLst/>
              <a:gdLst>
                <a:gd name="T0" fmla="*/ 12 w 219"/>
                <a:gd name="T1" fmla="*/ 13 h 163"/>
                <a:gd name="T2" fmla="*/ 25 w 219"/>
                <a:gd name="T3" fmla="*/ 6 h 163"/>
                <a:gd name="T4" fmla="*/ 48 w 219"/>
                <a:gd name="T5" fmla="*/ 2 h 163"/>
                <a:gd name="T6" fmla="*/ 74 w 219"/>
                <a:gd name="T7" fmla="*/ 0 h 163"/>
                <a:gd name="T8" fmla="*/ 99 w 219"/>
                <a:gd name="T9" fmla="*/ 4 h 163"/>
                <a:gd name="T10" fmla="*/ 122 w 219"/>
                <a:gd name="T11" fmla="*/ 15 h 163"/>
                <a:gd name="T12" fmla="*/ 147 w 219"/>
                <a:gd name="T13" fmla="*/ 36 h 163"/>
                <a:gd name="T14" fmla="*/ 168 w 219"/>
                <a:gd name="T15" fmla="*/ 57 h 163"/>
                <a:gd name="T16" fmla="*/ 183 w 219"/>
                <a:gd name="T17" fmla="*/ 74 h 163"/>
                <a:gd name="T18" fmla="*/ 190 w 219"/>
                <a:gd name="T19" fmla="*/ 93 h 163"/>
                <a:gd name="T20" fmla="*/ 204 w 219"/>
                <a:gd name="T21" fmla="*/ 123 h 163"/>
                <a:gd name="T22" fmla="*/ 213 w 219"/>
                <a:gd name="T23" fmla="*/ 150 h 163"/>
                <a:gd name="T24" fmla="*/ 219 w 219"/>
                <a:gd name="T25" fmla="*/ 163 h 163"/>
                <a:gd name="T26" fmla="*/ 209 w 219"/>
                <a:gd name="T27" fmla="*/ 163 h 163"/>
                <a:gd name="T28" fmla="*/ 185 w 219"/>
                <a:gd name="T29" fmla="*/ 163 h 163"/>
                <a:gd name="T30" fmla="*/ 150 w 219"/>
                <a:gd name="T31" fmla="*/ 163 h 163"/>
                <a:gd name="T32" fmla="*/ 112 w 219"/>
                <a:gd name="T33" fmla="*/ 163 h 163"/>
                <a:gd name="T34" fmla="*/ 76 w 219"/>
                <a:gd name="T35" fmla="*/ 154 h 163"/>
                <a:gd name="T36" fmla="*/ 44 w 219"/>
                <a:gd name="T37" fmla="*/ 139 h 163"/>
                <a:gd name="T38" fmla="*/ 19 w 219"/>
                <a:gd name="T39" fmla="*/ 116 h 163"/>
                <a:gd name="T40" fmla="*/ 6 w 219"/>
                <a:gd name="T41" fmla="*/ 93 h 163"/>
                <a:gd name="T42" fmla="*/ 0 w 219"/>
                <a:gd name="T43" fmla="*/ 68 h 163"/>
                <a:gd name="T44" fmla="*/ 2 w 219"/>
                <a:gd name="T45" fmla="*/ 46 h 163"/>
                <a:gd name="T46" fmla="*/ 2 w 219"/>
                <a:gd name="T47" fmla="*/ 28 h 163"/>
                <a:gd name="T48" fmla="*/ 6 w 219"/>
                <a:gd name="T49" fmla="*/ 23 h 163"/>
                <a:gd name="T50" fmla="*/ 12 w 219"/>
                <a:gd name="T51" fmla="*/ 30 h 163"/>
                <a:gd name="T52" fmla="*/ 10 w 219"/>
                <a:gd name="T53" fmla="*/ 40 h 163"/>
                <a:gd name="T54" fmla="*/ 12 w 219"/>
                <a:gd name="T55" fmla="*/ 61 h 163"/>
                <a:gd name="T56" fmla="*/ 17 w 219"/>
                <a:gd name="T57" fmla="*/ 87 h 163"/>
                <a:gd name="T58" fmla="*/ 35 w 219"/>
                <a:gd name="T59" fmla="*/ 116 h 163"/>
                <a:gd name="T60" fmla="*/ 57 w 219"/>
                <a:gd name="T61" fmla="*/ 135 h 163"/>
                <a:gd name="T62" fmla="*/ 82 w 219"/>
                <a:gd name="T63" fmla="*/ 146 h 163"/>
                <a:gd name="T64" fmla="*/ 103 w 219"/>
                <a:gd name="T65" fmla="*/ 150 h 163"/>
                <a:gd name="T66" fmla="*/ 122 w 219"/>
                <a:gd name="T67" fmla="*/ 152 h 163"/>
                <a:gd name="T68" fmla="*/ 141 w 219"/>
                <a:gd name="T69" fmla="*/ 152 h 163"/>
                <a:gd name="T70" fmla="*/ 166 w 219"/>
                <a:gd name="T71" fmla="*/ 152 h 163"/>
                <a:gd name="T72" fmla="*/ 185 w 219"/>
                <a:gd name="T73" fmla="*/ 152 h 163"/>
                <a:gd name="T74" fmla="*/ 194 w 219"/>
                <a:gd name="T75" fmla="*/ 152 h 163"/>
                <a:gd name="T76" fmla="*/ 192 w 219"/>
                <a:gd name="T77" fmla="*/ 141 h 163"/>
                <a:gd name="T78" fmla="*/ 185 w 219"/>
                <a:gd name="T79" fmla="*/ 120 h 163"/>
                <a:gd name="T80" fmla="*/ 173 w 219"/>
                <a:gd name="T81" fmla="*/ 91 h 163"/>
                <a:gd name="T82" fmla="*/ 160 w 219"/>
                <a:gd name="T83" fmla="*/ 66 h 163"/>
                <a:gd name="T84" fmla="*/ 143 w 219"/>
                <a:gd name="T85" fmla="*/ 46 h 163"/>
                <a:gd name="T86" fmla="*/ 122 w 219"/>
                <a:gd name="T87" fmla="*/ 28 h 163"/>
                <a:gd name="T88" fmla="*/ 95 w 219"/>
                <a:gd name="T89" fmla="*/ 15 h 163"/>
                <a:gd name="T90" fmla="*/ 67 w 219"/>
                <a:gd name="T91" fmla="*/ 11 h 163"/>
                <a:gd name="T92" fmla="*/ 42 w 219"/>
                <a:gd name="T93" fmla="*/ 13 h 163"/>
                <a:gd name="T94" fmla="*/ 29 w 219"/>
                <a:gd name="T95" fmla="*/ 19 h 163"/>
                <a:gd name="T96" fmla="*/ 23 w 219"/>
                <a:gd name="T97" fmla="*/ 23 h 163"/>
                <a:gd name="T98" fmla="*/ 21 w 219"/>
                <a:gd name="T99" fmla="*/ 26 h 163"/>
                <a:gd name="T100" fmla="*/ 12 w 219"/>
                <a:gd name="T101" fmla="*/ 13 h 163"/>
                <a:gd name="T102" fmla="*/ 12 w 219"/>
                <a:gd name="T103" fmla="*/ 1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9" h="163">
                  <a:moveTo>
                    <a:pt x="12" y="13"/>
                  </a:moveTo>
                  <a:lnTo>
                    <a:pt x="25" y="6"/>
                  </a:lnTo>
                  <a:lnTo>
                    <a:pt x="48" y="2"/>
                  </a:lnTo>
                  <a:lnTo>
                    <a:pt x="74" y="0"/>
                  </a:lnTo>
                  <a:lnTo>
                    <a:pt x="99" y="4"/>
                  </a:lnTo>
                  <a:lnTo>
                    <a:pt x="122" y="15"/>
                  </a:lnTo>
                  <a:lnTo>
                    <a:pt x="147" y="36"/>
                  </a:lnTo>
                  <a:lnTo>
                    <a:pt x="168" y="57"/>
                  </a:lnTo>
                  <a:lnTo>
                    <a:pt x="183" y="74"/>
                  </a:lnTo>
                  <a:lnTo>
                    <a:pt x="190" y="93"/>
                  </a:lnTo>
                  <a:lnTo>
                    <a:pt x="204" y="123"/>
                  </a:lnTo>
                  <a:lnTo>
                    <a:pt x="213" y="150"/>
                  </a:lnTo>
                  <a:lnTo>
                    <a:pt x="219" y="163"/>
                  </a:lnTo>
                  <a:lnTo>
                    <a:pt x="209" y="163"/>
                  </a:lnTo>
                  <a:lnTo>
                    <a:pt x="185" y="163"/>
                  </a:lnTo>
                  <a:lnTo>
                    <a:pt x="150" y="163"/>
                  </a:lnTo>
                  <a:lnTo>
                    <a:pt x="112" y="163"/>
                  </a:lnTo>
                  <a:lnTo>
                    <a:pt x="76" y="154"/>
                  </a:lnTo>
                  <a:lnTo>
                    <a:pt x="44" y="139"/>
                  </a:lnTo>
                  <a:lnTo>
                    <a:pt x="19" y="116"/>
                  </a:lnTo>
                  <a:lnTo>
                    <a:pt x="6" y="93"/>
                  </a:lnTo>
                  <a:lnTo>
                    <a:pt x="0" y="68"/>
                  </a:lnTo>
                  <a:lnTo>
                    <a:pt x="2" y="46"/>
                  </a:lnTo>
                  <a:lnTo>
                    <a:pt x="2" y="28"/>
                  </a:lnTo>
                  <a:lnTo>
                    <a:pt x="6" y="23"/>
                  </a:lnTo>
                  <a:lnTo>
                    <a:pt x="12" y="30"/>
                  </a:lnTo>
                  <a:lnTo>
                    <a:pt x="10" y="40"/>
                  </a:lnTo>
                  <a:lnTo>
                    <a:pt x="12" y="61"/>
                  </a:lnTo>
                  <a:lnTo>
                    <a:pt x="17" y="87"/>
                  </a:lnTo>
                  <a:lnTo>
                    <a:pt x="35" y="116"/>
                  </a:lnTo>
                  <a:lnTo>
                    <a:pt x="57" y="135"/>
                  </a:lnTo>
                  <a:lnTo>
                    <a:pt x="82" y="146"/>
                  </a:lnTo>
                  <a:lnTo>
                    <a:pt x="103" y="150"/>
                  </a:lnTo>
                  <a:lnTo>
                    <a:pt x="122" y="152"/>
                  </a:lnTo>
                  <a:lnTo>
                    <a:pt x="141" y="152"/>
                  </a:lnTo>
                  <a:lnTo>
                    <a:pt x="166" y="152"/>
                  </a:lnTo>
                  <a:lnTo>
                    <a:pt x="185" y="152"/>
                  </a:lnTo>
                  <a:lnTo>
                    <a:pt x="194" y="152"/>
                  </a:lnTo>
                  <a:lnTo>
                    <a:pt x="192" y="141"/>
                  </a:lnTo>
                  <a:lnTo>
                    <a:pt x="185" y="120"/>
                  </a:lnTo>
                  <a:lnTo>
                    <a:pt x="173" y="91"/>
                  </a:lnTo>
                  <a:lnTo>
                    <a:pt x="160" y="66"/>
                  </a:lnTo>
                  <a:lnTo>
                    <a:pt x="143" y="46"/>
                  </a:lnTo>
                  <a:lnTo>
                    <a:pt x="122" y="28"/>
                  </a:lnTo>
                  <a:lnTo>
                    <a:pt x="95" y="15"/>
                  </a:lnTo>
                  <a:lnTo>
                    <a:pt x="67" y="11"/>
                  </a:lnTo>
                  <a:lnTo>
                    <a:pt x="42" y="13"/>
                  </a:lnTo>
                  <a:lnTo>
                    <a:pt x="29" y="19"/>
                  </a:lnTo>
                  <a:lnTo>
                    <a:pt x="23" y="23"/>
                  </a:lnTo>
                  <a:lnTo>
                    <a:pt x="21" y="26"/>
                  </a:lnTo>
                  <a:lnTo>
                    <a:pt x="12" y="13"/>
                  </a:lnTo>
                  <a:lnTo>
                    <a:pt x="12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5" name="Freeform 198"/>
            <p:cNvSpPr>
              <a:spLocks/>
            </p:cNvSpPr>
            <p:nvPr/>
          </p:nvSpPr>
          <p:spPr bwMode="auto">
            <a:xfrm>
              <a:off x="4238" y="2746"/>
              <a:ext cx="213" cy="937"/>
            </a:xfrm>
            <a:custGeom>
              <a:avLst/>
              <a:gdLst>
                <a:gd name="T0" fmla="*/ 213 w 426"/>
                <a:gd name="T1" fmla="*/ 1846 h 1875"/>
                <a:gd name="T2" fmla="*/ 173 w 426"/>
                <a:gd name="T3" fmla="*/ 1858 h 1875"/>
                <a:gd name="T4" fmla="*/ 131 w 426"/>
                <a:gd name="T5" fmla="*/ 1873 h 1875"/>
                <a:gd name="T6" fmla="*/ 51 w 426"/>
                <a:gd name="T7" fmla="*/ 1875 h 1875"/>
                <a:gd name="T8" fmla="*/ 13 w 426"/>
                <a:gd name="T9" fmla="*/ 1848 h 1875"/>
                <a:gd name="T10" fmla="*/ 13 w 426"/>
                <a:gd name="T11" fmla="*/ 1767 h 1875"/>
                <a:gd name="T12" fmla="*/ 13 w 426"/>
                <a:gd name="T13" fmla="*/ 1645 h 1875"/>
                <a:gd name="T14" fmla="*/ 7 w 426"/>
                <a:gd name="T15" fmla="*/ 1381 h 1875"/>
                <a:gd name="T16" fmla="*/ 0 w 426"/>
                <a:gd name="T17" fmla="*/ 1179 h 1875"/>
                <a:gd name="T18" fmla="*/ 21 w 426"/>
                <a:gd name="T19" fmla="*/ 884 h 1875"/>
                <a:gd name="T20" fmla="*/ 38 w 426"/>
                <a:gd name="T21" fmla="*/ 763 h 1875"/>
                <a:gd name="T22" fmla="*/ 87 w 426"/>
                <a:gd name="T23" fmla="*/ 618 h 1875"/>
                <a:gd name="T24" fmla="*/ 129 w 426"/>
                <a:gd name="T25" fmla="*/ 517 h 1875"/>
                <a:gd name="T26" fmla="*/ 197 w 426"/>
                <a:gd name="T27" fmla="*/ 375 h 1875"/>
                <a:gd name="T28" fmla="*/ 245 w 426"/>
                <a:gd name="T29" fmla="*/ 280 h 1875"/>
                <a:gd name="T30" fmla="*/ 313 w 426"/>
                <a:gd name="T31" fmla="*/ 141 h 1875"/>
                <a:gd name="T32" fmla="*/ 365 w 426"/>
                <a:gd name="T33" fmla="*/ 71 h 1875"/>
                <a:gd name="T34" fmla="*/ 399 w 426"/>
                <a:gd name="T35" fmla="*/ 12 h 1875"/>
                <a:gd name="T36" fmla="*/ 426 w 426"/>
                <a:gd name="T37" fmla="*/ 8 h 1875"/>
                <a:gd name="T38" fmla="*/ 407 w 426"/>
                <a:gd name="T39" fmla="*/ 42 h 1875"/>
                <a:gd name="T40" fmla="*/ 378 w 426"/>
                <a:gd name="T41" fmla="*/ 84 h 1875"/>
                <a:gd name="T42" fmla="*/ 350 w 426"/>
                <a:gd name="T43" fmla="*/ 118 h 1875"/>
                <a:gd name="T44" fmla="*/ 306 w 426"/>
                <a:gd name="T45" fmla="*/ 196 h 1875"/>
                <a:gd name="T46" fmla="*/ 236 w 426"/>
                <a:gd name="T47" fmla="*/ 333 h 1875"/>
                <a:gd name="T48" fmla="*/ 188 w 426"/>
                <a:gd name="T49" fmla="*/ 424 h 1875"/>
                <a:gd name="T50" fmla="*/ 118 w 426"/>
                <a:gd name="T51" fmla="*/ 599 h 1875"/>
                <a:gd name="T52" fmla="*/ 49 w 426"/>
                <a:gd name="T53" fmla="*/ 823 h 1875"/>
                <a:gd name="T54" fmla="*/ 24 w 426"/>
                <a:gd name="T55" fmla="*/ 1065 h 1875"/>
                <a:gd name="T56" fmla="*/ 19 w 426"/>
                <a:gd name="T57" fmla="*/ 1337 h 1875"/>
                <a:gd name="T58" fmla="*/ 32 w 426"/>
                <a:gd name="T59" fmla="*/ 1620 h 1875"/>
                <a:gd name="T60" fmla="*/ 38 w 426"/>
                <a:gd name="T61" fmla="*/ 1826 h 1875"/>
                <a:gd name="T62" fmla="*/ 55 w 426"/>
                <a:gd name="T63" fmla="*/ 1852 h 1875"/>
                <a:gd name="T64" fmla="*/ 89 w 426"/>
                <a:gd name="T65" fmla="*/ 1856 h 1875"/>
                <a:gd name="T66" fmla="*/ 131 w 426"/>
                <a:gd name="T67" fmla="*/ 1856 h 1875"/>
                <a:gd name="T68" fmla="*/ 178 w 426"/>
                <a:gd name="T69" fmla="*/ 1843 h 1875"/>
                <a:gd name="T70" fmla="*/ 215 w 426"/>
                <a:gd name="T71" fmla="*/ 1824 h 1875"/>
                <a:gd name="T72" fmla="*/ 237 w 426"/>
                <a:gd name="T73" fmla="*/ 1822 h 1875"/>
                <a:gd name="T74" fmla="*/ 236 w 426"/>
                <a:gd name="T75" fmla="*/ 1839 h 1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1875">
                  <a:moveTo>
                    <a:pt x="236" y="1839"/>
                  </a:moveTo>
                  <a:lnTo>
                    <a:pt x="213" y="1846"/>
                  </a:lnTo>
                  <a:lnTo>
                    <a:pt x="192" y="1852"/>
                  </a:lnTo>
                  <a:lnTo>
                    <a:pt x="173" y="1858"/>
                  </a:lnTo>
                  <a:lnTo>
                    <a:pt x="158" y="1865"/>
                  </a:lnTo>
                  <a:lnTo>
                    <a:pt x="131" y="1873"/>
                  </a:lnTo>
                  <a:lnTo>
                    <a:pt x="91" y="1875"/>
                  </a:lnTo>
                  <a:lnTo>
                    <a:pt x="51" y="1875"/>
                  </a:lnTo>
                  <a:lnTo>
                    <a:pt x="24" y="1869"/>
                  </a:lnTo>
                  <a:lnTo>
                    <a:pt x="13" y="1848"/>
                  </a:lnTo>
                  <a:lnTo>
                    <a:pt x="11" y="1810"/>
                  </a:lnTo>
                  <a:lnTo>
                    <a:pt x="13" y="1767"/>
                  </a:lnTo>
                  <a:lnTo>
                    <a:pt x="15" y="1725"/>
                  </a:lnTo>
                  <a:lnTo>
                    <a:pt x="13" y="1645"/>
                  </a:lnTo>
                  <a:lnTo>
                    <a:pt x="13" y="1517"/>
                  </a:lnTo>
                  <a:lnTo>
                    <a:pt x="7" y="1381"/>
                  </a:lnTo>
                  <a:lnTo>
                    <a:pt x="0" y="1286"/>
                  </a:lnTo>
                  <a:lnTo>
                    <a:pt x="0" y="1179"/>
                  </a:lnTo>
                  <a:lnTo>
                    <a:pt x="9" y="1025"/>
                  </a:lnTo>
                  <a:lnTo>
                    <a:pt x="21" y="884"/>
                  </a:lnTo>
                  <a:lnTo>
                    <a:pt x="28" y="808"/>
                  </a:lnTo>
                  <a:lnTo>
                    <a:pt x="38" y="763"/>
                  </a:lnTo>
                  <a:lnTo>
                    <a:pt x="61" y="692"/>
                  </a:lnTo>
                  <a:lnTo>
                    <a:pt x="87" y="618"/>
                  </a:lnTo>
                  <a:lnTo>
                    <a:pt x="108" y="567"/>
                  </a:lnTo>
                  <a:lnTo>
                    <a:pt x="129" y="517"/>
                  </a:lnTo>
                  <a:lnTo>
                    <a:pt x="163" y="445"/>
                  </a:lnTo>
                  <a:lnTo>
                    <a:pt x="197" y="375"/>
                  </a:lnTo>
                  <a:lnTo>
                    <a:pt x="220" y="327"/>
                  </a:lnTo>
                  <a:lnTo>
                    <a:pt x="245" y="280"/>
                  </a:lnTo>
                  <a:lnTo>
                    <a:pt x="277" y="209"/>
                  </a:lnTo>
                  <a:lnTo>
                    <a:pt x="313" y="141"/>
                  </a:lnTo>
                  <a:lnTo>
                    <a:pt x="342" y="99"/>
                  </a:lnTo>
                  <a:lnTo>
                    <a:pt x="365" y="71"/>
                  </a:lnTo>
                  <a:lnTo>
                    <a:pt x="386" y="38"/>
                  </a:lnTo>
                  <a:lnTo>
                    <a:pt x="399" y="12"/>
                  </a:lnTo>
                  <a:lnTo>
                    <a:pt x="405" y="0"/>
                  </a:lnTo>
                  <a:lnTo>
                    <a:pt x="426" y="8"/>
                  </a:lnTo>
                  <a:lnTo>
                    <a:pt x="420" y="17"/>
                  </a:lnTo>
                  <a:lnTo>
                    <a:pt x="407" y="42"/>
                  </a:lnTo>
                  <a:lnTo>
                    <a:pt x="390" y="67"/>
                  </a:lnTo>
                  <a:lnTo>
                    <a:pt x="378" y="84"/>
                  </a:lnTo>
                  <a:lnTo>
                    <a:pt x="367" y="93"/>
                  </a:lnTo>
                  <a:lnTo>
                    <a:pt x="350" y="118"/>
                  </a:lnTo>
                  <a:lnTo>
                    <a:pt x="327" y="154"/>
                  </a:lnTo>
                  <a:lnTo>
                    <a:pt x="306" y="196"/>
                  </a:lnTo>
                  <a:lnTo>
                    <a:pt x="272" y="263"/>
                  </a:lnTo>
                  <a:lnTo>
                    <a:pt x="236" y="333"/>
                  </a:lnTo>
                  <a:lnTo>
                    <a:pt x="205" y="390"/>
                  </a:lnTo>
                  <a:lnTo>
                    <a:pt x="188" y="424"/>
                  </a:lnTo>
                  <a:lnTo>
                    <a:pt x="161" y="485"/>
                  </a:lnTo>
                  <a:lnTo>
                    <a:pt x="118" y="599"/>
                  </a:lnTo>
                  <a:lnTo>
                    <a:pt x="74" y="725"/>
                  </a:lnTo>
                  <a:lnTo>
                    <a:pt x="49" y="823"/>
                  </a:lnTo>
                  <a:lnTo>
                    <a:pt x="36" y="924"/>
                  </a:lnTo>
                  <a:lnTo>
                    <a:pt x="24" y="1065"/>
                  </a:lnTo>
                  <a:lnTo>
                    <a:pt x="17" y="1213"/>
                  </a:lnTo>
                  <a:lnTo>
                    <a:pt x="19" y="1337"/>
                  </a:lnTo>
                  <a:lnTo>
                    <a:pt x="24" y="1464"/>
                  </a:lnTo>
                  <a:lnTo>
                    <a:pt x="32" y="1620"/>
                  </a:lnTo>
                  <a:lnTo>
                    <a:pt x="36" y="1753"/>
                  </a:lnTo>
                  <a:lnTo>
                    <a:pt x="38" y="1826"/>
                  </a:lnTo>
                  <a:lnTo>
                    <a:pt x="42" y="1843"/>
                  </a:lnTo>
                  <a:lnTo>
                    <a:pt x="55" y="1852"/>
                  </a:lnTo>
                  <a:lnTo>
                    <a:pt x="72" y="1856"/>
                  </a:lnTo>
                  <a:lnTo>
                    <a:pt x="89" y="1856"/>
                  </a:lnTo>
                  <a:lnTo>
                    <a:pt x="106" y="1856"/>
                  </a:lnTo>
                  <a:lnTo>
                    <a:pt x="131" y="1856"/>
                  </a:lnTo>
                  <a:lnTo>
                    <a:pt x="158" y="1850"/>
                  </a:lnTo>
                  <a:lnTo>
                    <a:pt x="178" y="1843"/>
                  </a:lnTo>
                  <a:lnTo>
                    <a:pt x="196" y="1829"/>
                  </a:lnTo>
                  <a:lnTo>
                    <a:pt x="215" y="1824"/>
                  </a:lnTo>
                  <a:lnTo>
                    <a:pt x="230" y="1822"/>
                  </a:lnTo>
                  <a:lnTo>
                    <a:pt x="237" y="1822"/>
                  </a:lnTo>
                  <a:lnTo>
                    <a:pt x="236" y="1839"/>
                  </a:lnTo>
                  <a:lnTo>
                    <a:pt x="236" y="18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6" name="Freeform 199"/>
            <p:cNvSpPr>
              <a:spLocks/>
            </p:cNvSpPr>
            <p:nvPr/>
          </p:nvSpPr>
          <p:spPr bwMode="auto">
            <a:xfrm>
              <a:off x="4283" y="2751"/>
              <a:ext cx="535" cy="915"/>
            </a:xfrm>
            <a:custGeom>
              <a:avLst/>
              <a:gdLst>
                <a:gd name="T0" fmla="*/ 363 w 1070"/>
                <a:gd name="T1" fmla="*/ 26 h 1829"/>
                <a:gd name="T2" fmla="*/ 378 w 1070"/>
                <a:gd name="T3" fmla="*/ 47 h 1829"/>
                <a:gd name="T4" fmla="*/ 443 w 1070"/>
                <a:gd name="T5" fmla="*/ 36 h 1829"/>
                <a:gd name="T6" fmla="*/ 513 w 1070"/>
                <a:gd name="T7" fmla="*/ 49 h 1829"/>
                <a:gd name="T8" fmla="*/ 624 w 1070"/>
                <a:gd name="T9" fmla="*/ 60 h 1829"/>
                <a:gd name="T10" fmla="*/ 711 w 1070"/>
                <a:gd name="T11" fmla="*/ 51 h 1829"/>
                <a:gd name="T12" fmla="*/ 785 w 1070"/>
                <a:gd name="T13" fmla="*/ 43 h 1829"/>
                <a:gd name="T14" fmla="*/ 833 w 1070"/>
                <a:gd name="T15" fmla="*/ 59 h 1829"/>
                <a:gd name="T16" fmla="*/ 958 w 1070"/>
                <a:gd name="T17" fmla="*/ 45 h 1829"/>
                <a:gd name="T18" fmla="*/ 1053 w 1070"/>
                <a:gd name="T19" fmla="*/ 26 h 1829"/>
                <a:gd name="T20" fmla="*/ 1070 w 1070"/>
                <a:gd name="T21" fmla="*/ 53 h 1829"/>
                <a:gd name="T22" fmla="*/ 930 w 1070"/>
                <a:gd name="T23" fmla="*/ 81 h 1829"/>
                <a:gd name="T24" fmla="*/ 846 w 1070"/>
                <a:gd name="T25" fmla="*/ 114 h 1829"/>
                <a:gd name="T26" fmla="*/ 804 w 1070"/>
                <a:gd name="T27" fmla="*/ 110 h 1829"/>
                <a:gd name="T28" fmla="*/ 740 w 1070"/>
                <a:gd name="T29" fmla="*/ 81 h 1829"/>
                <a:gd name="T30" fmla="*/ 660 w 1070"/>
                <a:gd name="T31" fmla="*/ 104 h 1829"/>
                <a:gd name="T32" fmla="*/ 550 w 1070"/>
                <a:gd name="T33" fmla="*/ 95 h 1829"/>
                <a:gd name="T34" fmla="*/ 422 w 1070"/>
                <a:gd name="T35" fmla="*/ 81 h 1829"/>
                <a:gd name="T36" fmla="*/ 331 w 1070"/>
                <a:gd name="T37" fmla="*/ 121 h 1829"/>
                <a:gd name="T38" fmla="*/ 228 w 1070"/>
                <a:gd name="T39" fmla="*/ 298 h 1829"/>
                <a:gd name="T40" fmla="*/ 116 w 1070"/>
                <a:gd name="T41" fmla="*/ 515 h 1829"/>
                <a:gd name="T42" fmla="*/ 36 w 1070"/>
                <a:gd name="T43" fmla="*/ 735 h 1829"/>
                <a:gd name="T44" fmla="*/ 19 w 1070"/>
                <a:gd name="T45" fmla="*/ 914 h 1829"/>
                <a:gd name="T46" fmla="*/ 27 w 1070"/>
                <a:gd name="T47" fmla="*/ 1270 h 1829"/>
                <a:gd name="T48" fmla="*/ 101 w 1070"/>
                <a:gd name="T49" fmla="*/ 1616 h 1829"/>
                <a:gd name="T50" fmla="*/ 122 w 1070"/>
                <a:gd name="T51" fmla="*/ 1829 h 1829"/>
                <a:gd name="T52" fmla="*/ 61 w 1070"/>
                <a:gd name="T53" fmla="*/ 1582 h 1829"/>
                <a:gd name="T54" fmla="*/ 25 w 1070"/>
                <a:gd name="T55" fmla="*/ 1412 h 1829"/>
                <a:gd name="T56" fmla="*/ 6 w 1070"/>
                <a:gd name="T57" fmla="*/ 1213 h 1829"/>
                <a:gd name="T58" fmla="*/ 8 w 1070"/>
                <a:gd name="T59" fmla="*/ 869 h 1829"/>
                <a:gd name="T60" fmla="*/ 31 w 1070"/>
                <a:gd name="T61" fmla="*/ 694 h 1829"/>
                <a:gd name="T62" fmla="*/ 133 w 1070"/>
                <a:gd name="T63" fmla="*/ 450 h 1829"/>
                <a:gd name="T64" fmla="*/ 255 w 1070"/>
                <a:gd name="T65" fmla="*/ 218 h 1829"/>
                <a:gd name="T66" fmla="*/ 329 w 1070"/>
                <a:gd name="T67" fmla="*/ 106 h 1829"/>
                <a:gd name="T68" fmla="*/ 416 w 1070"/>
                <a:gd name="T69" fmla="*/ 70 h 1829"/>
                <a:gd name="T70" fmla="*/ 546 w 1070"/>
                <a:gd name="T71" fmla="*/ 83 h 1829"/>
                <a:gd name="T72" fmla="*/ 624 w 1070"/>
                <a:gd name="T73" fmla="*/ 95 h 1829"/>
                <a:gd name="T74" fmla="*/ 679 w 1070"/>
                <a:gd name="T75" fmla="*/ 85 h 1829"/>
                <a:gd name="T76" fmla="*/ 736 w 1070"/>
                <a:gd name="T77" fmla="*/ 74 h 1829"/>
                <a:gd name="T78" fmla="*/ 789 w 1070"/>
                <a:gd name="T79" fmla="*/ 91 h 1829"/>
                <a:gd name="T80" fmla="*/ 858 w 1070"/>
                <a:gd name="T81" fmla="*/ 97 h 1829"/>
                <a:gd name="T82" fmla="*/ 956 w 1070"/>
                <a:gd name="T83" fmla="*/ 64 h 1829"/>
                <a:gd name="T84" fmla="*/ 1027 w 1070"/>
                <a:gd name="T85" fmla="*/ 51 h 1829"/>
                <a:gd name="T86" fmla="*/ 1042 w 1070"/>
                <a:gd name="T87" fmla="*/ 38 h 1829"/>
                <a:gd name="T88" fmla="*/ 1013 w 1070"/>
                <a:gd name="T89" fmla="*/ 40 h 1829"/>
                <a:gd name="T90" fmla="*/ 875 w 1070"/>
                <a:gd name="T91" fmla="*/ 74 h 1829"/>
                <a:gd name="T92" fmla="*/ 816 w 1070"/>
                <a:gd name="T93" fmla="*/ 64 h 1829"/>
                <a:gd name="T94" fmla="*/ 764 w 1070"/>
                <a:gd name="T95" fmla="*/ 53 h 1829"/>
                <a:gd name="T96" fmla="*/ 705 w 1070"/>
                <a:gd name="T97" fmla="*/ 64 h 1829"/>
                <a:gd name="T98" fmla="*/ 618 w 1070"/>
                <a:gd name="T99" fmla="*/ 72 h 1829"/>
                <a:gd name="T100" fmla="*/ 521 w 1070"/>
                <a:gd name="T101" fmla="*/ 57 h 1829"/>
                <a:gd name="T102" fmla="*/ 449 w 1070"/>
                <a:gd name="T103" fmla="*/ 49 h 1829"/>
                <a:gd name="T104" fmla="*/ 405 w 1070"/>
                <a:gd name="T105" fmla="*/ 55 h 1829"/>
                <a:gd name="T106" fmla="*/ 339 w 1070"/>
                <a:gd name="T107" fmla="*/ 51 h 1829"/>
                <a:gd name="T108" fmla="*/ 359 w 1070"/>
                <a:gd name="T109" fmla="*/ 7 h 1829"/>
                <a:gd name="T110" fmla="*/ 384 w 1070"/>
                <a:gd name="T111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70" h="1829">
                  <a:moveTo>
                    <a:pt x="384" y="0"/>
                  </a:moveTo>
                  <a:lnTo>
                    <a:pt x="373" y="13"/>
                  </a:lnTo>
                  <a:lnTo>
                    <a:pt x="363" y="26"/>
                  </a:lnTo>
                  <a:lnTo>
                    <a:pt x="356" y="40"/>
                  </a:lnTo>
                  <a:lnTo>
                    <a:pt x="361" y="47"/>
                  </a:lnTo>
                  <a:lnTo>
                    <a:pt x="378" y="47"/>
                  </a:lnTo>
                  <a:lnTo>
                    <a:pt x="403" y="45"/>
                  </a:lnTo>
                  <a:lnTo>
                    <a:pt x="428" y="40"/>
                  </a:lnTo>
                  <a:lnTo>
                    <a:pt x="443" y="36"/>
                  </a:lnTo>
                  <a:lnTo>
                    <a:pt x="456" y="38"/>
                  </a:lnTo>
                  <a:lnTo>
                    <a:pt x="483" y="43"/>
                  </a:lnTo>
                  <a:lnTo>
                    <a:pt x="513" y="49"/>
                  </a:lnTo>
                  <a:lnTo>
                    <a:pt x="548" y="55"/>
                  </a:lnTo>
                  <a:lnTo>
                    <a:pt x="586" y="59"/>
                  </a:lnTo>
                  <a:lnTo>
                    <a:pt x="624" y="60"/>
                  </a:lnTo>
                  <a:lnTo>
                    <a:pt x="660" y="59"/>
                  </a:lnTo>
                  <a:lnTo>
                    <a:pt x="686" y="57"/>
                  </a:lnTo>
                  <a:lnTo>
                    <a:pt x="711" y="51"/>
                  </a:lnTo>
                  <a:lnTo>
                    <a:pt x="742" y="47"/>
                  </a:lnTo>
                  <a:lnTo>
                    <a:pt x="770" y="43"/>
                  </a:lnTo>
                  <a:lnTo>
                    <a:pt x="785" y="43"/>
                  </a:lnTo>
                  <a:lnTo>
                    <a:pt x="795" y="47"/>
                  </a:lnTo>
                  <a:lnTo>
                    <a:pt x="812" y="55"/>
                  </a:lnTo>
                  <a:lnTo>
                    <a:pt x="833" y="59"/>
                  </a:lnTo>
                  <a:lnTo>
                    <a:pt x="858" y="62"/>
                  </a:lnTo>
                  <a:lnTo>
                    <a:pt x="899" y="57"/>
                  </a:lnTo>
                  <a:lnTo>
                    <a:pt x="958" y="45"/>
                  </a:lnTo>
                  <a:lnTo>
                    <a:pt x="1012" y="32"/>
                  </a:lnTo>
                  <a:lnTo>
                    <a:pt x="1044" y="24"/>
                  </a:lnTo>
                  <a:lnTo>
                    <a:pt x="1053" y="26"/>
                  </a:lnTo>
                  <a:lnTo>
                    <a:pt x="1063" y="36"/>
                  </a:lnTo>
                  <a:lnTo>
                    <a:pt x="1070" y="47"/>
                  </a:lnTo>
                  <a:lnTo>
                    <a:pt x="1070" y="53"/>
                  </a:lnTo>
                  <a:lnTo>
                    <a:pt x="1044" y="57"/>
                  </a:lnTo>
                  <a:lnTo>
                    <a:pt x="989" y="68"/>
                  </a:lnTo>
                  <a:lnTo>
                    <a:pt x="930" y="81"/>
                  </a:lnTo>
                  <a:lnTo>
                    <a:pt x="896" y="95"/>
                  </a:lnTo>
                  <a:lnTo>
                    <a:pt x="873" y="104"/>
                  </a:lnTo>
                  <a:lnTo>
                    <a:pt x="846" y="114"/>
                  </a:lnTo>
                  <a:lnTo>
                    <a:pt x="823" y="117"/>
                  </a:lnTo>
                  <a:lnTo>
                    <a:pt x="814" y="117"/>
                  </a:lnTo>
                  <a:lnTo>
                    <a:pt x="804" y="110"/>
                  </a:lnTo>
                  <a:lnTo>
                    <a:pt x="783" y="98"/>
                  </a:lnTo>
                  <a:lnTo>
                    <a:pt x="759" y="85"/>
                  </a:lnTo>
                  <a:lnTo>
                    <a:pt x="740" y="81"/>
                  </a:lnTo>
                  <a:lnTo>
                    <a:pt x="717" y="85"/>
                  </a:lnTo>
                  <a:lnTo>
                    <a:pt x="688" y="95"/>
                  </a:lnTo>
                  <a:lnTo>
                    <a:pt x="660" y="104"/>
                  </a:lnTo>
                  <a:lnTo>
                    <a:pt x="641" y="108"/>
                  </a:lnTo>
                  <a:lnTo>
                    <a:pt x="608" y="104"/>
                  </a:lnTo>
                  <a:lnTo>
                    <a:pt x="550" y="95"/>
                  </a:lnTo>
                  <a:lnTo>
                    <a:pt x="489" y="85"/>
                  </a:lnTo>
                  <a:lnTo>
                    <a:pt x="449" y="79"/>
                  </a:lnTo>
                  <a:lnTo>
                    <a:pt x="422" y="81"/>
                  </a:lnTo>
                  <a:lnTo>
                    <a:pt x="386" y="91"/>
                  </a:lnTo>
                  <a:lnTo>
                    <a:pt x="354" y="106"/>
                  </a:lnTo>
                  <a:lnTo>
                    <a:pt x="331" y="121"/>
                  </a:lnTo>
                  <a:lnTo>
                    <a:pt x="306" y="157"/>
                  </a:lnTo>
                  <a:lnTo>
                    <a:pt x="268" y="226"/>
                  </a:lnTo>
                  <a:lnTo>
                    <a:pt x="228" y="298"/>
                  </a:lnTo>
                  <a:lnTo>
                    <a:pt x="198" y="349"/>
                  </a:lnTo>
                  <a:lnTo>
                    <a:pt x="164" y="410"/>
                  </a:lnTo>
                  <a:lnTo>
                    <a:pt x="116" y="515"/>
                  </a:lnTo>
                  <a:lnTo>
                    <a:pt x="69" y="619"/>
                  </a:lnTo>
                  <a:lnTo>
                    <a:pt x="44" y="684"/>
                  </a:lnTo>
                  <a:lnTo>
                    <a:pt x="36" y="735"/>
                  </a:lnTo>
                  <a:lnTo>
                    <a:pt x="29" y="808"/>
                  </a:lnTo>
                  <a:lnTo>
                    <a:pt x="23" y="876"/>
                  </a:lnTo>
                  <a:lnTo>
                    <a:pt x="19" y="914"/>
                  </a:lnTo>
                  <a:lnTo>
                    <a:pt x="17" y="983"/>
                  </a:lnTo>
                  <a:lnTo>
                    <a:pt x="21" y="1121"/>
                  </a:lnTo>
                  <a:lnTo>
                    <a:pt x="27" y="1270"/>
                  </a:lnTo>
                  <a:lnTo>
                    <a:pt x="34" y="1367"/>
                  </a:lnTo>
                  <a:lnTo>
                    <a:pt x="57" y="1464"/>
                  </a:lnTo>
                  <a:lnTo>
                    <a:pt x="101" y="1616"/>
                  </a:lnTo>
                  <a:lnTo>
                    <a:pt x="143" y="1755"/>
                  </a:lnTo>
                  <a:lnTo>
                    <a:pt x="162" y="1817"/>
                  </a:lnTo>
                  <a:lnTo>
                    <a:pt x="122" y="1829"/>
                  </a:lnTo>
                  <a:lnTo>
                    <a:pt x="110" y="1783"/>
                  </a:lnTo>
                  <a:lnTo>
                    <a:pt x="88" y="1684"/>
                  </a:lnTo>
                  <a:lnTo>
                    <a:pt x="61" y="1582"/>
                  </a:lnTo>
                  <a:lnTo>
                    <a:pt x="44" y="1524"/>
                  </a:lnTo>
                  <a:lnTo>
                    <a:pt x="34" y="1483"/>
                  </a:lnTo>
                  <a:lnTo>
                    <a:pt x="25" y="1412"/>
                  </a:lnTo>
                  <a:lnTo>
                    <a:pt x="17" y="1338"/>
                  </a:lnTo>
                  <a:lnTo>
                    <a:pt x="10" y="1287"/>
                  </a:lnTo>
                  <a:lnTo>
                    <a:pt x="6" y="1213"/>
                  </a:lnTo>
                  <a:lnTo>
                    <a:pt x="2" y="1085"/>
                  </a:lnTo>
                  <a:lnTo>
                    <a:pt x="0" y="954"/>
                  </a:lnTo>
                  <a:lnTo>
                    <a:pt x="8" y="869"/>
                  </a:lnTo>
                  <a:lnTo>
                    <a:pt x="12" y="817"/>
                  </a:lnTo>
                  <a:lnTo>
                    <a:pt x="19" y="760"/>
                  </a:lnTo>
                  <a:lnTo>
                    <a:pt x="31" y="694"/>
                  </a:lnTo>
                  <a:lnTo>
                    <a:pt x="55" y="625"/>
                  </a:lnTo>
                  <a:lnTo>
                    <a:pt x="91" y="541"/>
                  </a:lnTo>
                  <a:lnTo>
                    <a:pt x="133" y="450"/>
                  </a:lnTo>
                  <a:lnTo>
                    <a:pt x="177" y="359"/>
                  </a:lnTo>
                  <a:lnTo>
                    <a:pt x="219" y="281"/>
                  </a:lnTo>
                  <a:lnTo>
                    <a:pt x="255" y="218"/>
                  </a:lnTo>
                  <a:lnTo>
                    <a:pt x="283" y="167"/>
                  </a:lnTo>
                  <a:lnTo>
                    <a:pt x="308" y="127"/>
                  </a:lnTo>
                  <a:lnTo>
                    <a:pt x="329" y="106"/>
                  </a:lnTo>
                  <a:lnTo>
                    <a:pt x="350" y="91"/>
                  </a:lnTo>
                  <a:lnTo>
                    <a:pt x="380" y="78"/>
                  </a:lnTo>
                  <a:lnTo>
                    <a:pt x="416" y="70"/>
                  </a:lnTo>
                  <a:lnTo>
                    <a:pt x="460" y="72"/>
                  </a:lnTo>
                  <a:lnTo>
                    <a:pt x="502" y="76"/>
                  </a:lnTo>
                  <a:lnTo>
                    <a:pt x="546" y="83"/>
                  </a:lnTo>
                  <a:lnTo>
                    <a:pt x="580" y="89"/>
                  </a:lnTo>
                  <a:lnTo>
                    <a:pt x="607" y="93"/>
                  </a:lnTo>
                  <a:lnTo>
                    <a:pt x="624" y="95"/>
                  </a:lnTo>
                  <a:lnTo>
                    <a:pt x="643" y="93"/>
                  </a:lnTo>
                  <a:lnTo>
                    <a:pt x="662" y="89"/>
                  </a:lnTo>
                  <a:lnTo>
                    <a:pt x="679" y="85"/>
                  </a:lnTo>
                  <a:lnTo>
                    <a:pt x="698" y="79"/>
                  </a:lnTo>
                  <a:lnTo>
                    <a:pt x="719" y="76"/>
                  </a:lnTo>
                  <a:lnTo>
                    <a:pt x="736" y="74"/>
                  </a:lnTo>
                  <a:lnTo>
                    <a:pt x="747" y="74"/>
                  </a:lnTo>
                  <a:lnTo>
                    <a:pt x="762" y="79"/>
                  </a:lnTo>
                  <a:lnTo>
                    <a:pt x="789" y="91"/>
                  </a:lnTo>
                  <a:lnTo>
                    <a:pt x="816" y="100"/>
                  </a:lnTo>
                  <a:lnTo>
                    <a:pt x="835" y="106"/>
                  </a:lnTo>
                  <a:lnTo>
                    <a:pt x="858" y="97"/>
                  </a:lnTo>
                  <a:lnTo>
                    <a:pt x="897" y="83"/>
                  </a:lnTo>
                  <a:lnTo>
                    <a:pt x="935" y="70"/>
                  </a:lnTo>
                  <a:lnTo>
                    <a:pt x="956" y="64"/>
                  </a:lnTo>
                  <a:lnTo>
                    <a:pt x="972" y="60"/>
                  </a:lnTo>
                  <a:lnTo>
                    <a:pt x="1000" y="57"/>
                  </a:lnTo>
                  <a:lnTo>
                    <a:pt x="1027" y="51"/>
                  </a:lnTo>
                  <a:lnTo>
                    <a:pt x="1042" y="47"/>
                  </a:lnTo>
                  <a:lnTo>
                    <a:pt x="1042" y="41"/>
                  </a:lnTo>
                  <a:lnTo>
                    <a:pt x="1042" y="38"/>
                  </a:lnTo>
                  <a:lnTo>
                    <a:pt x="1040" y="34"/>
                  </a:lnTo>
                  <a:lnTo>
                    <a:pt x="1038" y="36"/>
                  </a:lnTo>
                  <a:lnTo>
                    <a:pt x="1013" y="40"/>
                  </a:lnTo>
                  <a:lnTo>
                    <a:pt x="962" y="53"/>
                  </a:lnTo>
                  <a:lnTo>
                    <a:pt x="907" y="66"/>
                  </a:lnTo>
                  <a:lnTo>
                    <a:pt x="875" y="74"/>
                  </a:lnTo>
                  <a:lnTo>
                    <a:pt x="858" y="74"/>
                  </a:lnTo>
                  <a:lnTo>
                    <a:pt x="839" y="70"/>
                  </a:lnTo>
                  <a:lnTo>
                    <a:pt x="816" y="64"/>
                  </a:lnTo>
                  <a:lnTo>
                    <a:pt x="799" y="57"/>
                  </a:lnTo>
                  <a:lnTo>
                    <a:pt x="782" y="53"/>
                  </a:lnTo>
                  <a:lnTo>
                    <a:pt x="764" y="53"/>
                  </a:lnTo>
                  <a:lnTo>
                    <a:pt x="743" y="57"/>
                  </a:lnTo>
                  <a:lnTo>
                    <a:pt x="728" y="60"/>
                  </a:lnTo>
                  <a:lnTo>
                    <a:pt x="705" y="64"/>
                  </a:lnTo>
                  <a:lnTo>
                    <a:pt x="675" y="70"/>
                  </a:lnTo>
                  <a:lnTo>
                    <a:pt x="643" y="72"/>
                  </a:lnTo>
                  <a:lnTo>
                    <a:pt x="618" y="72"/>
                  </a:lnTo>
                  <a:lnTo>
                    <a:pt x="589" y="68"/>
                  </a:lnTo>
                  <a:lnTo>
                    <a:pt x="555" y="62"/>
                  </a:lnTo>
                  <a:lnTo>
                    <a:pt x="521" y="57"/>
                  </a:lnTo>
                  <a:lnTo>
                    <a:pt x="491" y="53"/>
                  </a:lnTo>
                  <a:lnTo>
                    <a:pt x="468" y="51"/>
                  </a:lnTo>
                  <a:lnTo>
                    <a:pt x="449" y="49"/>
                  </a:lnTo>
                  <a:lnTo>
                    <a:pt x="432" y="47"/>
                  </a:lnTo>
                  <a:lnTo>
                    <a:pt x="422" y="51"/>
                  </a:lnTo>
                  <a:lnTo>
                    <a:pt x="405" y="55"/>
                  </a:lnTo>
                  <a:lnTo>
                    <a:pt x="378" y="57"/>
                  </a:lnTo>
                  <a:lnTo>
                    <a:pt x="352" y="57"/>
                  </a:lnTo>
                  <a:lnTo>
                    <a:pt x="339" y="51"/>
                  </a:lnTo>
                  <a:lnTo>
                    <a:pt x="340" y="38"/>
                  </a:lnTo>
                  <a:lnTo>
                    <a:pt x="348" y="22"/>
                  </a:lnTo>
                  <a:lnTo>
                    <a:pt x="359" y="7"/>
                  </a:lnTo>
                  <a:lnTo>
                    <a:pt x="365" y="1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200"/>
            <p:cNvSpPr>
              <a:spLocks/>
            </p:cNvSpPr>
            <p:nvPr/>
          </p:nvSpPr>
          <p:spPr bwMode="auto">
            <a:xfrm>
              <a:off x="4488" y="2439"/>
              <a:ext cx="264" cy="265"/>
            </a:xfrm>
            <a:custGeom>
              <a:avLst/>
              <a:gdLst>
                <a:gd name="T0" fmla="*/ 15 w 528"/>
                <a:gd name="T1" fmla="*/ 479 h 529"/>
                <a:gd name="T2" fmla="*/ 85 w 528"/>
                <a:gd name="T3" fmla="*/ 395 h 529"/>
                <a:gd name="T4" fmla="*/ 137 w 528"/>
                <a:gd name="T5" fmla="*/ 354 h 529"/>
                <a:gd name="T6" fmla="*/ 184 w 528"/>
                <a:gd name="T7" fmla="*/ 331 h 529"/>
                <a:gd name="T8" fmla="*/ 228 w 528"/>
                <a:gd name="T9" fmla="*/ 298 h 529"/>
                <a:gd name="T10" fmla="*/ 304 w 528"/>
                <a:gd name="T11" fmla="*/ 222 h 529"/>
                <a:gd name="T12" fmla="*/ 382 w 528"/>
                <a:gd name="T13" fmla="*/ 114 h 529"/>
                <a:gd name="T14" fmla="*/ 467 w 528"/>
                <a:gd name="T15" fmla="*/ 17 h 529"/>
                <a:gd name="T16" fmla="*/ 490 w 528"/>
                <a:gd name="T17" fmla="*/ 0 h 529"/>
                <a:gd name="T18" fmla="*/ 524 w 528"/>
                <a:gd name="T19" fmla="*/ 6 h 529"/>
                <a:gd name="T20" fmla="*/ 513 w 528"/>
                <a:gd name="T21" fmla="*/ 32 h 529"/>
                <a:gd name="T22" fmla="*/ 460 w 528"/>
                <a:gd name="T23" fmla="*/ 104 h 529"/>
                <a:gd name="T24" fmla="*/ 395 w 528"/>
                <a:gd name="T25" fmla="*/ 179 h 529"/>
                <a:gd name="T26" fmla="*/ 298 w 528"/>
                <a:gd name="T27" fmla="*/ 291 h 529"/>
                <a:gd name="T28" fmla="*/ 226 w 528"/>
                <a:gd name="T29" fmla="*/ 361 h 529"/>
                <a:gd name="T30" fmla="*/ 144 w 528"/>
                <a:gd name="T31" fmla="*/ 426 h 529"/>
                <a:gd name="T32" fmla="*/ 93 w 528"/>
                <a:gd name="T33" fmla="*/ 473 h 529"/>
                <a:gd name="T34" fmla="*/ 66 w 528"/>
                <a:gd name="T35" fmla="*/ 519 h 529"/>
                <a:gd name="T36" fmla="*/ 57 w 528"/>
                <a:gd name="T37" fmla="*/ 529 h 529"/>
                <a:gd name="T38" fmla="*/ 49 w 528"/>
                <a:gd name="T39" fmla="*/ 523 h 529"/>
                <a:gd name="T40" fmla="*/ 51 w 528"/>
                <a:gd name="T41" fmla="*/ 513 h 529"/>
                <a:gd name="T42" fmla="*/ 89 w 528"/>
                <a:gd name="T43" fmla="*/ 456 h 529"/>
                <a:gd name="T44" fmla="*/ 178 w 528"/>
                <a:gd name="T45" fmla="*/ 378 h 529"/>
                <a:gd name="T46" fmla="*/ 245 w 528"/>
                <a:gd name="T47" fmla="*/ 321 h 529"/>
                <a:gd name="T48" fmla="*/ 293 w 528"/>
                <a:gd name="T49" fmla="*/ 272 h 529"/>
                <a:gd name="T50" fmla="*/ 371 w 528"/>
                <a:gd name="T51" fmla="*/ 188 h 529"/>
                <a:gd name="T52" fmla="*/ 412 w 528"/>
                <a:gd name="T53" fmla="*/ 143 h 529"/>
                <a:gd name="T54" fmla="*/ 492 w 528"/>
                <a:gd name="T55" fmla="*/ 47 h 529"/>
                <a:gd name="T56" fmla="*/ 502 w 528"/>
                <a:gd name="T57" fmla="*/ 17 h 529"/>
                <a:gd name="T58" fmla="*/ 486 w 528"/>
                <a:gd name="T59" fmla="*/ 15 h 529"/>
                <a:gd name="T60" fmla="*/ 464 w 528"/>
                <a:gd name="T61" fmla="*/ 42 h 529"/>
                <a:gd name="T62" fmla="*/ 365 w 528"/>
                <a:gd name="T63" fmla="*/ 162 h 529"/>
                <a:gd name="T64" fmla="*/ 313 w 528"/>
                <a:gd name="T65" fmla="*/ 220 h 529"/>
                <a:gd name="T66" fmla="*/ 256 w 528"/>
                <a:gd name="T67" fmla="*/ 283 h 529"/>
                <a:gd name="T68" fmla="*/ 180 w 528"/>
                <a:gd name="T69" fmla="*/ 344 h 529"/>
                <a:gd name="T70" fmla="*/ 118 w 528"/>
                <a:gd name="T71" fmla="*/ 378 h 529"/>
                <a:gd name="T72" fmla="*/ 85 w 528"/>
                <a:gd name="T73" fmla="*/ 416 h 529"/>
                <a:gd name="T74" fmla="*/ 32 w 528"/>
                <a:gd name="T75" fmla="*/ 494 h 529"/>
                <a:gd name="T76" fmla="*/ 0 w 528"/>
                <a:gd name="T77" fmla="*/ 502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28" h="529">
                  <a:moveTo>
                    <a:pt x="0" y="502"/>
                  </a:moveTo>
                  <a:lnTo>
                    <a:pt x="15" y="479"/>
                  </a:lnTo>
                  <a:lnTo>
                    <a:pt x="47" y="437"/>
                  </a:lnTo>
                  <a:lnTo>
                    <a:pt x="85" y="395"/>
                  </a:lnTo>
                  <a:lnTo>
                    <a:pt x="114" y="369"/>
                  </a:lnTo>
                  <a:lnTo>
                    <a:pt x="137" y="354"/>
                  </a:lnTo>
                  <a:lnTo>
                    <a:pt x="161" y="344"/>
                  </a:lnTo>
                  <a:lnTo>
                    <a:pt x="184" y="331"/>
                  </a:lnTo>
                  <a:lnTo>
                    <a:pt x="203" y="319"/>
                  </a:lnTo>
                  <a:lnTo>
                    <a:pt x="228" y="298"/>
                  </a:lnTo>
                  <a:lnTo>
                    <a:pt x="264" y="266"/>
                  </a:lnTo>
                  <a:lnTo>
                    <a:pt x="304" y="222"/>
                  </a:lnTo>
                  <a:lnTo>
                    <a:pt x="342" y="173"/>
                  </a:lnTo>
                  <a:lnTo>
                    <a:pt x="382" y="114"/>
                  </a:lnTo>
                  <a:lnTo>
                    <a:pt x="428" y="59"/>
                  </a:lnTo>
                  <a:lnTo>
                    <a:pt x="467" y="17"/>
                  </a:lnTo>
                  <a:lnTo>
                    <a:pt x="483" y="0"/>
                  </a:lnTo>
                  <a:lnTo>
                    <a:pt x="490" y="0"/>
                  </a:lnTo>
                  <a:lnTo>
                    <a:pt x="509" y="2"/>
                  </a:lnTo>
                  <a:lnTo>
                    <a:pt x="524" y="6"/>
                  </a:lnTo>
                  <a:lnTo>
                    <a:pt x="528" y="13"/>
                  </a:lnTo>
                  <a:lnTo>
                    <a:pt x="513" y="32"/>
                  </a:lnTo>
                  <a:lnTo>
                    <a:pt x="488" y="66"/>
                  </a:lnTo>
                  <a:lnTo>
                    <a:pt x="460" y="104"/>
                  </a:lnTo>
                  <a:lnTo>
                    <a:pt x="433" y="139"/>
                  </a:lnTo>
                  <a:lnTo>
                    <a:pt x="395" y="179"/>
                  </a:lnTo>
                  <a:lnTo>
                    <a:pt x="348" y="236"/>
                  </a:lnTo>
                  <a:lnTo>
                    <a:pt x="298" y="291"/>
                  </a:lnTo>
                  <a:lnTo>
                    <a:pt x="262" y="333"/>
                  </a:lnTo>
                  <a:lnTo>
                    <a:pt x="226" y="361"/>
                  </a:lnTo>
                  <a:lnTo>
                    <a:pt x="184" y="395"/>
                  </a:lnTo>
                  <a:lnTo>
                    <a:pt x="144" y="426"/>
                  </a:lnTo>
                  <a:lnTo>
                    <a:pt x="114" y="451"/>
                  </a:lnTo>
                  <a:lnTo>
                    <a:pt x="93" y="473"/>
                  </a:lnTo>
                  <a:lnTo>
                    <a:pt x="78" y="498"/>
                  </a:lnTo>
                  <a:lnTo>
                    <a:pt x="66" y="519"/>
                  </a:lnTo>
                  <a:lnTo>
                    <a:pt x="63" y="529"/>
                  </a:lnTo>
                  <a:lnTo>
                    <a:pt x="57" y="529"/>
                  </a:lnTo>
                  <a:lnTo>
                    <a:pt x="53" y="527"/>
                  </a:lnTo>
                  <a:lnTo>
                    <a:pt x="49" y="523"/>
                  </a:lnTo>
                  <a:lnTo>
                    <a:pt x="49" y="523"/>
                  </a:lnTo>
                  <a:lnTo>
                    <a:pt x="51" y="513"/>
                  </a:lnTo>
                  <a:lnTo>
                    <a:pt x="64" y="490"/>
                  </a:lnTo>
                  <a:lnTo>
                    <a:pt x="89" y="456"/>
                  </a:lnTo>
                  <a:lnTo>
                    <a:pt x="133" y="418"/>
                  </a:lnTo>
                  <a:lnTo>
                    <a:pt x="178" y="378"/>
                  </a:lnTo>
                  <a:lnTo>
                    <a:pt x="217" y="348"/>
                  </a:lnTo>
                  <a:lnTo>
                    <a:pt x="245" y="321"/>
                  </a:lnTo>
                  <a:lnTo>
                    <a:pt x="266" y="302"/>
                  </a:lnTo>
                  <a:lnTo>
                    <a:pt x="293" y="272"/>
                  </a:lnTo>
                  <a:lnTo>
                    <a:pt x="332" y="228"/>
                  </a:lnTo>
                  <a:lnTo>
                    <a:pt x="371" y="188"/>
                  </a:lnTo>
                  <a:lnTo>
                    <a:pt x="390" y="169"/>
                  </a:lnTo>
                  <a:lnTo>
                    <a:pt x="412" y="143"/>
                  </a:lnTo>
                  <a:lnTo>
                    <a:pt x="452" y="95"/>
                  </a:lnTo>
                  <a:lnTo>
                    <a:pt x="492" y="47"/>
                  </a:lnTo>
                  <a:lnTo>
                    <a:pt x="507" y="23"/>
                  </a:lnTo>
                  <a:lnTo>
                    <a:pt x="502" y="17"/>
                  </a:lnTo>
                  <a:lnTo>
                    <a:pt x="494" y="17"/>
                  </a:lnTo>
                  <a:lnTo>
                    <a:pt x="486" y="15"/>
                  </a:lnTo>
                  <a:lnTo>
                    <a:pt x="485" y="17"/>
                  </a:lnTo>
                  <a:lnTo>
                    <a:pt x="464" y="42"/>
                  </a:lnTo>
                  <a:lnTo>
                    <a:pt x="416" y="101"/>
                  </a:lnTo>
                  <a:lnTo>
                    <a:pt x="365" y="162"/>
                  </a:lnTo>
                  <a:lnTo>
                    <a:pt x="334" y="200"/>
                  </a:lnTo>
                  <a:lnTo>
                    <a:pt x="313" y="220"/>
                  </a:lnTo>
                  <a:lnTo>
                    <a:pt x="289" y="251"/>
                  </a:lnTo>
                  <a:lnTo>
                    <a:pt x="256" y="283"/>
                  </a:lnTo>
                  <a:lnTo>
                    <a:pt x="220" y="317"/>
                  </a:lnTo>
                  <a:lnTo>
                    <a:pt x="180" y="344"/>
                  </a:lnTo>
                  <a:lnTo>
                    <a:pt x="146" y="365"/>
                  </a:lnTo>
                  <a:lnTo>
                    <a:pt x="118" y="378"/>
                  </a:lnTo>
                  <a:lnTo>
                    <a:pt x="102" y="392"/>
                  </a:lnTo>
                  <a:lnTo>
                    <a:pt x="85" y="416"/>
                  </a:lnTo>
                  <a:lnTo>
                    <a:pt x="59" y="456"/>
                  </a:lnTo>
                  <a:lnTo>
                    <a:pt x="32" y="494"/>
                  </a:lnTo>
                  <a:lnTo>
                    <a:pt x="21" y="509"/>
                  </a:lnTo>
                  <a:lnTo>
                    <a:pt x="0" y="502"/>
                  </a:lnTo>
                  <a:lnTo>
                    <a:pt x="0" y="50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201"/>
            <p:cNvSpPr>
              <a:spLocks/>
            </p:cNvSpPr>
            <p:nvPr/>
          </p:nvSpPr>
          <p:spPr bwMode="auto">
            <a:xfrm>
              <a:off x="4529" y="2626"/>
              <a:ext cx="436" cy="71"/>
            </a:xfrm>
            <a:custGeom>
              <a:avLst/>
              <a:gdLst>
                <a:gd name="T0" fmla="*/ 60 w 872"/>
                <a:gd name="T1" fmla="*/ 45 h 142"/>
                <a:gd name="T2" fmla="*/ 83 w 872"/>
                <a:gd name="T3" fmla="*/ 49 h 142"/>
                <a:gd name="T4" fmla="*/ 129 w 872"/>
                <a:gd name="T5" fmla="*/ 62 h 142"/>
                <a:gd name="T6" fmla="*/ 178 w 872"/>
                <a:gd name="T7" fmla="*/ 76 h 142"/>
                <a:gd name="T8" fmla="*/ 212 w 872"/>
                <a:gd name="T9" fmla="*/ 83 h 142"/>
                <a:gd name="T10" fmla="*/ 266 w 872"/>
                <a:gd name="T11" fmla="*/ 70 h 142"/>
                <a:gd name="T12" fmla="*/ 353 w 872"/>
                <a:gd name="T13" fmla="*/ 41 h 142"/>
                <a:gd name="T14" fmla="*/ 439 w 872"/>
                <a:gd name="T15" fmla="*/ 15 h 142"/>
                <a:gd name="T16" fmla="*/ 488 w 872"/>
                <a:gd name="T17" fmla="*/ 1 h 142"/>
                <a:gd name="T18" fmla="*/ 524 w 872"/>
                <a:gd name="T19" fmla="*/ 7 h 142"/>
                <a:gd name="T20" fmla="*/ 579 w 872"/>
                <a:gd name="T21" fmla="*/ 19 h 142"/>
                <a:gd name="T22" fmla="*/ 636 w 872"/>
                <a:gd name="T23" fmla="*/ 28 h 142"/>
                <a:gd name="T24" fmla="*/ 678 w 872"/>
                <a:gd name="T25" fmla="*/ 34 h 142"/>
                <a:gd name="T26" fmla="*/ 720 w 872"/>
                <a:gd name="T27" fmla="*/ 28 h 142"/>
                <a:gd name="T28" fmla="*/ 781 w 872"/>
                <a:gd name="T29" fmla="*/ 17 h 142"/>
                <a:gd name="T30" fmla="*/ 834 w 872"/>
                <a:gd name="T31" fmla="*/ 5 h 142"/>
                <a:gd name="T32" fmla="*/ 863 w 872"/>
                <a:gd name="T33" fmla="*/ 0 h 142"/>
                <a:gd name="T34" fmla="*/ 868 w 872"/>
                <a:gd name="T35" fmla="*/ 3 h 142"/>
                <a:gd name="T36" fmla="*/ 870 w 872"/>
                <a:gd name="T37" fmla="*/ 13 h 142"/>
                <a:gd name="T38" fmla="*/ 872 w 872"/>
                <a:gd name="T39" fmla="*/ 21 h 142"/>
                <a:gd name="T40" fmla="*/ 872 w 872"/>
                <a:gd name="T41" fmla="*/ 24 h 142"/>
                <a:gd name="T42" fmla="*/ 849 w 872"/>
                <a:gd name="T43" fmla="*/ 32 h 142"/>
                <a:gd name="T44" fmla="*/ 796 w 872"/>
                <a:gd name="T45" fmla="*/ 49 h 142"/>
                <a:gd name="T46" fmla="*/ 735 w 872"/>
                <a:gd name="T47" fmla="*/ 64 h 142"/>
                <a:gd name="T48" fmla="*/ 693 w 872"/>
                <a:gd name="T49" fmla="*/ 74 h 142"/>
                <a:gd name="T50" fmla="*/ 650 w 872"/>
                <a:gd name="T51" fmla="*/ 72 h 142"/>
                <a:gd name="T52" fmla="*/ 583 w 872"/>
                <a:gd name="T53" fmla="*/ 66 h 142"/>
                <a:gd name="T54" fmla="*/ 515 w 872"/>
                <a:gd name="T55" fmla="*/ 60 h 142"/>
                <a:gd name="T56" fmla="*/ 475 w 872"/>
                <a:gd name="T57" fmla="*/ 59 h 142"/>
                <a:gd name="T58" fmla="*/ 448 w 872"/>
                <a:gd name="T59" fmla="*/ 59 h 142"/>
                <a:gd name="T60" fmla="*/ 414 w 872"/>
                <a:gd name="T61" fmla="*/ 64 h 142"/>
                <a:gd name="T62" fmla="*/ 376 w 872"/>
                <a:gd name="T63" fmla="*/ 72 h 142"/>
                <a:gd name="T64" fmla="*/ 342 w 872"/>
                <a:gd name="T65" fmla="*/ 85 h 142"/>
                <a:gd name="T66" fmla="*/ 304 w 872"/>
                <a:gd name="T67" fmla="*/ 102 h 142"/>
                <a:gd name="T68" fmla="*/ 264 w 872"/>
                <a:gd name="T69" fmla="*/ 123 h 142"/>
                <a:gd name="T70" fmla="*/ 230 w 872"/>
                <a:gd name="T71" fmla="*/ 138 h 142"/>
                <a:gd name="T72" fmla="*/ 212 w 872"/>
                <a:gd name="T73" fmla="*/ 142 h 142"/>
                <a:gd name="T74" fmla="*/ 173 w 872"/>
                <a:gd name="T75" fmla="*/ 133 h 142"/>
                <a:gd name="T76" fmla="*/ 102 w 872"/>
                <a:gd name="T77" fmla="*/ 116 h 142"/>
                <a:gd name="T78" fmla="*/ 30 w 872"/>
                <a:gd name="T79" fmla="*/ 100 h 142"/>
                <a:gd name="T80" fmla="*/ 0 w 872"/>
                <a:gd name="T81" fmla="*/ 93 h 142"/>
                <a:gd name="T82" fmla="*/ 60 w 872"/>
                <a:gd name="T83" fmla="*/ 45 h 142"/>
                <a:gd name="T84" fmla="*/ 60 w 872"/>
                <a:gd name="T85" fmla="*/ 4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72" h="142">
                  <a:moveTo>
                    <a:pt x="60" y="45"/>
                  </a:moveTo>
                  <a:lnTo>
                    <a:pt x="83" y="49"/>
                  </a:lnTo>
                  <a:lnTo>
                    <a:pt x="129" y="62"/>
                  </a:lnTo>
                  <a:lnTo>
                    <a:pt x="178" y="76"/>
                  </a:lnTo>
                  <a:lnTo>
                    <a:pt x="212" y="83"/>
                  </a:lnTo>
                  <a:lnTo>
                    <a:pt x="266" y="70"/>
                  </a:lnTo>
                  <a:lnTo>
                    <a:pt x="353" y="41"/>
                  </a:lnTo>
                  <a:lnTo>
                    <a:pt x="439" y="15"/>
                  </a:lnTo>
                  <a:lnTo>
                    <a:pt x="488" y="1"/>
                  </a:lnTo>
                  <a:lnTo>
                    <a:pt x="524" y="7"/>
                  </a:lnTo>
                  <a:lnTo>
                    <a:pt x="579" y="19"/>
                  </a:lnTo>
                  <a:lnTo>
                    <a:pt x="636" y="28"/>
                  </a:lnTo>
                  <a:lnTo>
                    <a:pt x="678" y="34"/>
                  </a:lnTo>
                  <a:lnTo>
                    <a:pt x="720" y="28"/>
                  </a:lnTo>
                  <a:lnTo>
                    <a:pt x="781" y="17"/>
                  </a:lnTo>
                  <a:lnTo>
                    <a:pt x="834" y="5"/>
                  </a:lnTo>
                  <a:lnTo>
                    <a:pt x="863" y="0"/>
                  </a:lnTo>
                  <a:lnTo>
                    <a:pt x="868" y="3"/>
                  </a:lnTo>
                  <a:lnTo>
                    <a:pt x="870" y="13"/>
                  </a:lnTo>
                  <a:lnTo>
                    <a:pt x="872" y="21"/>
                  </a:lnTo>
                  <a:lnTo>
                    <a:pt x="872" y="24"/>
                  </a:lnTo>
                  <a:lnTo>
                    <a:pt x="849" y="32"/>
                  </a:lnTo>
                  <a:lnTo>
                    <a:pt x="796" y="49"/>
                  </a:lnTo>
                  <a:lnTo>
                    <a:pt x="735" y="64"/>
                  </a:lnTo>
                  <a:lnTo>
                    <a:pt x="693" y="74"/>
                  </a:lnTo>
                  <a:lnTo>
                    <a:pt x="650" y="72"/>
                  </a:lnTo>
                  <a:lnTo>
                    <a:pt x="583" y="66"/>
                  </a:lnTo>
                  <a:lnTo>
                    <a:pt x="515" y="60"/>
                  </a:lnTo>
                  <a:lnTo>
                    <a:pt x="475" y="59"/>
                  </a:lnTo>
                  <a:lnTo>
                    <a:pt x="448" y="59"/>
                  </a:lnTo>
                  <a:lnTo>
                    <a:pt x="414" y="64"/>
                  </a:lnTo>
                  <a:lnTo>
                    <a:pt x="376" y="72"/>
                  </a:lnTo>
                  <a:lnTo>
                    <a:pt x="342" y="85"/>
                  </a:lnTo>
                  <a:lnTo>
                    <a:pt x="304" y="102"/>
                  </a:lnTo>
                  <a:lnTo>
                    <a:pt x="264" y="123"/>
                  </a:lnTo>
                  <a:lnTo>
                    <a:pt x="230" y="138"/>
                  </a:lnTo>
                  <a:lnTo>
                    <a:pt x="212" y="142"/>
                  </a:lnTo>
                  <a:lnTo>
                    <a:pt x="173" y="133"/>
                  </a:lnTo>
                  <a:lnTo>
                    <a:pt x="102" y="116"/>
                  </a:lnTo>
                  <a:lnTo>
                    <a:pt x="30" y="100"/>
                  </a:lnTo>
                  <a:lnTo>
                    <a:pt x="0" y="93"/>
                  </a:lnTo>
                  <a:lnTo>
                    <a:pt x="60" y="45"/>
                  </a:lnTo>
                  <a:lnTo>
                    <a:pt x="60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202"/>
            <p:cNvSpPr>
              <a:spLocks/>
            </p:cNvSpPr>
            <p:nvPr/>
          </p:nvSpPr>
          <p:spPr bwMode="auto">
            <a:xfrm>
              <a:off x="4298" y="2870"/>
              <a:ext cx="441" cy="244"/>
            </a:xfrm>
            <a:custGeom>
              <a:avLst/>
              <a:gdLst>
                <a:gd name="T0" fmla="*/ 140 w 882"/>
                <a:gd name="T1" fmla="*/ 295 h 489"/>
                <a:gd name="T2" fmla="*/ 366 w 882"/>
                <a:gd name="T3" fmla="*/ 162 h 489"/>
                <a:gd name="T4" fmla="*/ 536 w 882"/>
                <a:gd name="T5" fmla="*/ 107 h 489"/>
                <a:gd name="T6" fmla="*/ 781 w 882"/>
                <a:gd name="T7" fmla="*/ 14 h 489"/>
                <a:gd name="T8" fmla="*/ 823 w 882"/>
                <a:gd name="T9" fmla="*/ 14 h 489"/>
                <a:gd name="T10" fmla="*/ 798 w 882"/>
                <a:gd name="T11" fmla="*/ 42 h 489"/>
                <a:gd name="T12" fmla="*/ 678 w 882"/>
                <a:gd name="T13" fmla="*/ 103 h 489"/>
                <a:gd name="T14" fmla="*/ 581 w 882"/>
                <a:gd name="T15" fmla="*/ 143 h 489"/>
                <a:gd name="T16" fmla="*/ 511 w 882"/>
                <a:gd name="T17" fmla="*/ 171 h 489"/>
                <a:gd name="T18" fmla="*/ 389 w 882"/>
                <a:gd name="T19" fmla="*/ 213 h 489"/>
                <a:gd name="T20" fmla="*/ 357 w 882"/>
                <a:gd name="T21" fmla="*/ 249 h 489"/>
                <a:gd name="T22" fmla="*/ 456 w 882"/>
                <a:gd name="T23" fmla="*/ 268 h 489"/>
                <a:gd name="T24" fmla="*/ 558 w 882"/>
                <a:gd name="T25" fmla="*/ 299 h 489"/>
                <a:gd name="T26" fmla="*/ 631 w 882"/>
                <a:gd name="T27" fmla="*/ 306 h 489"/>
                <a:gd name="T28" fmla="*/ 781 w 882"/>
                <a:gd name="T29" fmla="*/ 304 h 489"/>
                <a:gd name="T30" fmla="*/ 855 w 882"/>
                <a:gd name="T31" fmla="*/ 306 h 489"/>
                <a:gd name="T32" fmla="*/ 878 w 882"/>
                <a:gd name="T33" fmla="*/ 323 h 489"/>
                <a:gd name="T34" fmla="*/ 838 w 882"/>
                <a:gd name="T35" fmla="*/ 344 h 489"/>
                <a:gd name="T36" fmla="*/ 625 w 882"/>
                <a:gd name="T37" fmla="*/ 371 h 489"/>
                <a:gd name="T38" fmla="*/ 564 w 882"/>
                <a:gd name="T39" fmla="*/ 375 h 489"/>
                <a:gd name="T40" fmla="*/ 494 w 882"/>
                <a:gd name="T41" fmla="*/ 352 h 489"/>
                <a:gd name="T42" fmla="*/ 359 w 882"/>
                <a:gd name="T43" fmla="*/ 304 h 489"/>
                <a:gd name="T44" fmla="*/ 285 w 882"/>
                <a:gd name="T45" fmla="*/ 299 h 489"/>
                <a:gd name="T46" fmla="*/ 129 w 882"/>
                <a:gd name="T47" fmla="*/ 381 h 489"/>
                <a:gd name="T48" fmla="*/ 32 w 882"/>
                <a:gd name="T49" fmla="*/ 460 h 489"/>
                <a:gd name="T50" fmla="*/ 3 w 882"/>
                <a:gd name="T51" fmla="*/ 466 h 489"/>
                <a:gd name="T52" fmla="*/ 95 w 882"/>
                <a:gd name="T53" fmla="*/ 390 h 489"/>
                <a:gd name="T54" fmla="*/ 199 w 882"/>
                <a:gd name="T55" fmla="*/ 316 h 489"/>
                <a:gd name="T56" fmla="*/ 292 w 882"/>
                <a:gd name="T57" fmla="*/ 278 h 489"/>
                <a:gd name="T58" fmla="*/ 425 w 882"/>
                <a:gd name="T59" fmla="*/ 314 h 489"/>
                <a:gd name="T60" fmla="*/ 539 w 882"/>
                <a:gd name="T61" fmla="*/ 352 h 489"/>
                <a:gd name="T62" fmla="*/ 612 w 882"/>
                <a:gd name="T63" fmla="*/ 352 h 489"/>
                <a:gd name="T64" fmla="*/ 724 w 882"/>
                <a:gd name="T65" fmla="*/ 335 h 489"/>
                <a:gd name="T66" fmla="*/ 853 w 882"/>
                <a:gd name="T67" fmla="*/ 331 h 489"/>
                <a:gd name="T68" fmla="*/ 781 w 882"/>
                <a:gd name="T69" fmla="*/ 314 h 489"/>
                <a:gd name="T70" fmla="*/ 652 w 882"/>
                <a:gd name="T71" fmla="*/ 318 h 489"/>
                <a:gd name="T72" fmla="*/ 583 w 882"/>
                <a:gd name="T73" fmla="*/ 322 h 489"/>
                <a:gd name="T74" fmla="*/ 452 w 882"/>
                <a:gd name="T75" fmla="*/ 285 h 489"/>
                <a:gd name="T76" fmla="*/ 372 w 882"/>
                <a:gd name="T77" fmla="*/ 268 h 489"/>
                <a:gd name="T78" fmla="*/ 347 w 882"/>
                <a:gd name="T79" fmla="*/ 232 h 489"/>
                <a:gd name="T80" fmla="*/ 462 w 882"/>
                <a:gd name="T81" fmla="*/ 173 h 489"/>
                <a:gd name="T82" fmla="*/ 547 w 882"/>
                <a:gd name="T83" fmla="*/ 137 h 489"/>
                <a:gd name="T84" fmla="*/ 654 w 882"/>
                <a:gd name="T85" fmla="*/ 90 h 489"/>
                <a:gd name="T86" fmla="*/ 749 w 882"/>
                <a:gd name="T87" fmla="*/ 55 h 489"/>
                <a:gd name="T88" fmla="*/ 781 w 882"/>
                <a:gd name="T89" fmla="*/ 34 h 489"/>
                <a:gd name="T90" fmla="*/ 701 w 882"/>
                <a:gd name="T91" fmla="*/ 53 h 489"/>
                <a:gd name="T92" fmla="*/ 549 w 882"/>
                <a:gd name="T93" fmla="*/ 114 h 489"/>
                <a:gd name="T94" fmla="*/ 355 w 882"/>
                <a:gd name="T95" fmla="*/ 185 h 489"/>
                <a:gd name="T96" fmla="*/ 211 w 882"/>
                <a:gd name="T97" fmla="*/ 274 h 489"/>
                <a:gd name="T98" fmla="*/ 57 w 882"/>
                <a:gd name="T99" fmla="*/ 365 h 489"/>
                <a:gd name="T100" fmla="*/ 43 w 882"/>
                <a:gd name="T101" fmla="*/ 356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2" h="489">
                  <a:moveTo>
                    <a:pt x="43" y="356"/>
                  </a:moveTo>
                  <a:lnTo>
                    <a:pt x="77" y="333"/>
                  </a:lnTo>
                  <a:lnTo>
                    <a:pt x="140" y="295"/>
                  </a:lnTo>
                  <a:lnTo>
                    <a:pt x="216" y="246"/>
                  </a:lnTo>
                  <a:lnTo>
                    <a:pt x="294" y="198"/>
                  </a:lnTo>
                  <a:lnTo>
                    <a:pt x="366" y="162"/>
                  </a:lnTo>
                  <a:lnTo>
                    <a:pt x="437" y="139"/>
                  </a:lnTo>
                  <a:lnTo>
                    <a:pt x="494" y="122"/>
                  </a:lnTo>
                  <a:lnTo>
                    <a:pt x="536" y="107"/>
                  </a:lnTo>
                  <a:lnTo>
                    <a:pt x="598" y="80"/>
                  </a:lnTo>
                  <a:lnTo>
                    <a:pt x="693" y="46"/>
                  </a:lnTo>
                  <a:lnTo>
                    <a:pt x="781" y="14"/>
                  </a:lnTo>
                  <a:lnTo>
                    <a:pt x="821" y="0"/>
                  </a:lnTo>
                  <a:lnTo>
                    <a:pt x="821" y="4"/>
                  </a:lnTo>
                  <a:lnTo>
                    <a:pt x="823" y="14"/>
                  </a:lnTo>
                  <a:lnTo>
                    <a:pt x="821" y="23"/>
                  </a:lnTo>
                  <a:lnTo>
                    <a:pt x="819" y="31"/>
                  </a:lnTo>
                  <a:lnTo>
                    <a:pt x="798" y="42"/>
                  </a:lnTo>
                  <a:lnTo>
                    <a:pt x="758" y="67"/>
                  </a:lnTo>
                  <a:lnTo>
                    <a:pt x="712" y="92"/>
                  </a:lnTo>
                  <a:lnTo>
                    <a:pt x="678" y="103"/>
                  </a:lnTo>
                  <a:lnTo>
                    <a:pt x="646" y="109"/>
                  </a:lnTo>
                  <a:lnTo>
                    <a:pt x="612" y="126"/>
                  </a:lnTo>
                  <a:lnTo>
                    <a:pt x="581" y="143"/>
                  </a:lnTo>
                  <a:lnTo>
                    <a:pt x="566" y="154"/>
                  </a:lnTo>
                  <a:lnTo>
                    <a:pt x="547" y="162"/>
                  </a:lnTo>
                  <a:lnTo>
                    <a:pt x="511" y="171"/>
                  </a:lnTo>
                  <a:lnTo>
                    <a:pt x="467" y="183"/>
                  </a:lnTo>
                  <a:lnTo>
                    <a:pt x="424" y="198"/>
                  </a:lnTo>
                  <a:lnTo>
                    <a:pt x="389" y="213"/>
                  </a:lnTo>
                  <a:lnTo>
                    <a:pt x="368" y="230"/>
                  </a:lnTo>
                  <a:lnTo>
                    <a:pt x="359" y="244"/>
                  </a:lnTo>
                  <a:lnTo>
                    <a:pt x="357" y="249"/>
                  </a:lnTo>
                  <a:lnTo>
                    <a:pt x="372" y="253"/>
                  </a:lnTo>
                  <a:lnTo>
                    <a:pt x="410" y="259"/>
                  </a:lnTo>
                  <a:lnTo>
                    <a:pt x="456" y="268"/>
                  </a:lnTo>
                  <a:lnTo>
                    <a:pt x="492" y="278"/>
                  </a:lnTo>
                  <a:lnTo>
                    <a:pt x="524" y="287"/>
                  </a:lnTo>
                  <a:lnTo>
                    <a:pt x="558" y="299"/>
                  </a:lnTo>
                  <a:lnTo>
                    <a:pt x="587" y="308"/>
                  </a:lnTo>
                  <a:lnTo>
                    <a:pt x="604" y="310"/>
                  </a:lnTo>
                  <a:lnTo>
                    <a:pt x="631" y="306"/>
                  </a:lnTo>
                  <a:lnTo>
                    <a:pt x="684" y="303"/>
                  </a:lnTo>
                  <a:lnTo>
                    <a:pt x="741" y="303"/>
                  </a:lnTo>
                  <a:lnTo>
                    <a:pt x="781" y="304"/>
                  </a:lnTo>
                  <a:lnTo>
                    <a:pt x="806" y="304"/>
                  </a:lnTo>
                  <a:lnTo>
                    <a:pt x="832" y="306"/>
                  </a:lnTo>
                  <a:lnTo>
                    <a:pt x="855" y="306"/>
                  </a:lnTo>
                  <a:lnTo>
                    <a:pt x="865" y="306"/>
                  </a:lnTo>
                  <a:lnTo>
                    <a:pt x="868" y="310"/>
                  </a:lnTo>
                  <a:lnTo>
                    <a:pt x="878" y="323"/>
                  </a:lnTo>
                  <a:lnTo>
                    <a:pt x="882" y="335"/>
                  </a:lnTo>
                  <a:lnTo>
                    <a:pt x="880" y="343"/>
                  </a:lnTo>
                  <a:lnTo>
                    <a:pt x="838" y="344"/>
                  </a:lnTo>
                  <a:lnTo>
                    <a:pt x="756" y="352"/>
                  </a:lnTo>
                  <a:lnTo>
                    <a:pt x="673" y="360"/>
                  </a:lnTo>
                  <a:lnTo>
                    <a:pt x="625" y="371"/>
                  </a:lnTo>
                  <a:lnTo>
                    <a:pt x="602" y="377"/>
                  </a:lnTo>
                  <a:lnTo>
                    <a:pt x="581" y="377"/>
                  </a:lnTo>
                  <a:lnTo>
                    <a:pt x="564" y="375"/>
                  </a:lnTo>
                  <a:lnTo>
                    <a:pt x="558" y="373"/>
                  </a:lnTo>
                  <a:lnTo>
                    <a:pt x="539" y="367"/>
                  </a:lnTo>
                  <a:lnTo>
                    <a:pt x="494" y="352"/>
                  </a:lnTo>
                  <a:lnTo>
                    <a:pt x="443" y="333"/>
                  </a:lnTo>
                  <a:lnTo>
                    <a:pt x="397" y="316"/>
                  </a:lnTo>
                  <a:lnTo>
                    <a:pt x="359" y="304"/>
                  </a:lnTo>
                  <a:lnTo>
                    <a:pt x="328" y="299"/>
                  </a:lnTo>
                  <a:lnTo>
                    <a:pt x="302" y="299"/>
                  </a:lnTo>
                  <a:lnTo>
                    <a:pt x="285" y="299"/>
                  </a:lnTo>
                  <a:lnTo>
                    <a:pt x="251" y="310"/>
                  </a:lnTo>
                  <a:lnTo>
                    <a:pt x="190" y="343"/>
                  </a:lnTo>
                  <a:lnTo>
                    <a:pt x="129" y="381"/>
                  </a:lnTo>
                  <a:lnTo>
                    <a:pt x="87" y="411"/>
                  </a:lnTo>
                  <a:lnTo>
                    <a:pt x="60" y="436"/>
                  </a:lnTo>
                  <a:lnTo>
                    <a:pt x="32" y="460"/>
                  </a:lnTo>
                  <a:lnTo>
                    <a:pt x="9" y="481"/>
                  </a:lnTo>
                  <a:lnTo>
                    <a:pt x="0" y="489"/>
                  </a:lnTo>
                  <a:lnTo>
                    <a:pt x="3" y="466"/>
                  </a:lnTo>
                  <a:lnTo>
                    <a:pt x="19" y="453"/>
                  </a:lnTo>
                  <a:lnTo>
                    <a:pt x="55" y="422"/>
                  </a:lnTo>
                  <a:lnTo>
                    <a:pt x="95" y="390"/>
                  </a:lnTo>
                  <a:lnTo>
                    <a:pt x="123" y="365"/>
                  </a:lnTo>
                  <a:lnTo>
                    <a:pt x="152" y="344"/>
                  </a:lnTo>
                  <a:lnTo>
                    <a:pt x="199" y="316"/>
                  </a:lnTo>
                  <a:lnTo>
                    <a:pt x="245" y="287"/>
                  </a:lnTo>
                  <a:lnTo>
                    <a:pt x="270" y="276"/>
                  </a:lnTo>
                  <a:lnTo>
                    <a:pt x="292" y="278"/>
                  </a:lnTo>
                  <a:lnTo>
                    <a:pt x="334" y="287"/>
                  </a:lnTo>
                  <a:lnTo>
                    <a:pt x="384" y="301"/>
                  </a:lnTo>
                  <a:lnTo>
                    <a:pt x="425" y="314"/>
                  </a:lnTo>
                  <a:lnTo>
                    <a:pt x="463" y="327"/>
                  </a:lnTo>
                  <a:lnTo>
                    <a:pt x="505" y="341"/>
                  </a:lnTo>
                  <a:lnTo>
                    <a:pt x="539" y="352"/>
                  </a:lnTo>
                  <a:lnTo>
                    <a:pt x="560" y="358"/>
                  </a:lnTo>
                  <a:lnTo>
                    <a:pt x="579" y="358"/>
                  </a:lnTo>
                  <a:lnTo>
                    <a:pt x="612" y="352"/>
                  </a:lnTo>
                  <a:lnTo>
                    <a:pt x="648" y="344"/>
                  </a:lnTo>
                  <a:lnTo>
                    <a:pt x="682" y="341"/>
                  </a:lnTo>
                  <a:lnTo>
                    <a:pt x="724" y="335"/>
                  </a:lnTo>
                  <a:lnTo>
                    <a:pt x="781" y="333"/>
                  </a:lnTo>
                  <a:lnTo>
                    <a:pt x="830" y="331"/>
                  </a:lnTo>
                  <a:lnTo>
                    <a:pt x="853" y="331"/>
                  </a:lnTo>
                  <a:lnTo>
                    <a:pt x="846" y="318"/>
                  </a:lnTo>
                  <a:lnTo>
                    <a:pt x="825" y="316"/>
                  </a:lnTo>
                  <a:lnTo>
                    <a:pt x="781" y="314"/>
                  </a:lnTo>
                  <a:lnTo>
                    <a:pt x="726" y="312"/>
                  </a:lnTo>
                  <a:lnTo>
                    <a:pt x="684" y="314"/>
                  </a:lnTo>
                  <a:lnTo>
                    <a:pt x="652" y="318"/>
                  </a:lnTo>
                  <a:lnTo>
                    <a:pt x="625" y="323"/>
                  </a:lnTo>
                  <a:lnTo>
                    <a:pt x="600" y="325"/>
                  </a:lnTo>
                  <a:lnTo>
                    <a:pt x="583" y="322"/>
                  </a:lnTo>
                  <a:lnTo>
                    <a:pt x="555" y="312"/>
                  </a:lnTo>
                  <a:lnTo>
                    <a:pt x="503" y="299"/>
                  </a:lnTo>
                  <a:lnTo>
                    <a:pt x="452" y="285"/>
                  </a:lnTo>
                  <a:lnTo>
                    <a:pt x="420" y="278"/>
                  </a:lnTo>
                  <a:lnTo>
                    <a:pt x="399" y="272"/>
                  </a:lnTo>
                  <a:lnTo>
                    <a:pt x="372" y="268"/>
                  </a:lnTo>
                  <a:lnTo>
                    <a:pt x="349" y="263"/>
                  </a:lnTo>
                  <a:lnTo>
                    <a:pt x="338" y="253"/>
                  </a:lnTo>
                  <a:lnTo>
                    <a:pt x="347" y="232"/>
                  </a:lnTo>
                  <a:lnTo>
                    <a:pt x="380" y="208"/>
                  </a:lnTo>
                  <a:lnTo>
                    <a:pt x="424" y="183"/>
                  </a:lnTo>
                  <a:lnTo>
                    <a:pt x="462" y="173"/>
                  </a:lnTo>
                  <a:lnTo>
                    <a:pt x="492" y="166"/>
                  </a:lnTo>
                  <a:lnTo>
                    <a:pt x="522" y="152"/>
                  </a:lnTo>
                  <a:lnTo>
                    <a:pt x="547" y="137"/>
                  </a:lnTo>
                  <a:lnTo>
                    <a:pt x="570" y="126"/>
                  </a:lnTo>
                  <a:lnTo>
                    <a:pt x="602" y="111"/>
                  </a:lnTo>
                  <a:lnTo>
                    <a:pt x="654" y="90"/>
                  </a:lnTo>
                  <a:lnTo>
                    <a:pt x="703" y="73"/>
                  </a:lnTo>
                  <a:lnTo>
                    <a:pt x="733" y="61"/>
                  </a:lnTo>
                  <a:lnTo>
                    <a:pt x="749" y="55"/>
                  </a:lnTo>
                  <a:lnTo>
                    <a:pt x="764" y="48"/>
                  </a:lnTo>
                  <a:lnTo>
                    <a:pt x="775" y="40"/>
                  </a:lnTo>
                  <a:lnTo>
                    <a:pt x="781" y="34"/>
                  </a:lnTo>
                  <a:lnTo>
                    <a:pt x="766" y="34"/>
                  </a:lnTo>
                  <a:lnTo>
                    <a:pt x="735" y="44"/>
                  </a:lnTo>
                  <a:lnTo>
                    <a:pt x="701" y="53"/>
                  </a:lnTo>
                  <a:lnTo>
                    <a:pt x="682" y="61"/>
                  </a:lnTo>
                  <a:lnTo>
                    <a:pt x="636" y="78"/>
                  </a:lnTo>
                  <a:lnTo>
                    <a:pt x="549" y="114"/>
                  </a:lnTo>
                  <a:lnTo>
                    <a:pt x="458" y="150"/>
                  </a:lnTo>
                  <a:lnTo>
                    <a:pt x="399" y="171"/>
                  </a:lnTo>
                  <a:lnTo>
                    <a:pt x="355" y="185"/>
                  </a:lnTo>
                  <a:lnTo>
                    <a:pt x="300" y="215"/>
                  </a:lnTo>
                  <a:lnTo>
                    <a:pt x="247" y="247"/>
                  </a:lnTo>
                  <a:lnTo>
                    <a:pt x="211" y="274"/>
                  </a:lnTo>
                  <a:lnTo>
                    <a:pt x="173" y="301"/>
                  </a:lnTo>
                  <a:lnTo>
                    <a:pt x="112" y="335"/>
                  </a:lnTo>
                  <a:lnTo>
                    <a:pt x="57" y="365"/>
                  </a:lnTo>
                  <a:lnTo>
                    <a:pt x="32" y="379"/>
                  </a:lnTo>
                  <a:lnTo>
                    <a:pt x="43" y="356"/>
                  </a:lnTo>
                  <a:lnTo>
                    <a:pt x="43" y="3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203"/>
            <p:cNvSpPr>
              <a:spLocks/>
            </p:cNvSpPr>
            <p:nvPr/>
          </p:nvSpPr>
          <p:spPr bwMode="auto">
            <a:xfrm>
              <a:off x="4849" y="2986"/>
              <a:ext cx="43" cy="45"/>
            </a:xfrm>
            <a:custGeom>
              <a:avLst/>
              <a:gdLst>
                <a:gd name="T0" fmla="*/ 14 w 86"/>
                <a:gd name="T1" fmla="*/ 0 h 90"/>
                <a:gd name="T2" fmla="*/ 21 w 86"/>
                <a:gd name="T3" fmla="*/ 25 h 90"/>
                <a:gd name="T4" fmla="*/ 38 w 86"/>
                <a:gd name="T5" fmla="*/ 48 h 90"/>
                <a:gd name="T6" fmla="*/ 61 w 86"/>
                <a:gd name="T7" fmla="*/ 65 h 90"/>
                <a:gd name="T8" fmla="*/ 86 w 86"/>
                <a:gd name="T9" fmla="*/ 74 h 90"/>
                <a:gd name="T10" fmla="*/ 80 w 86"/>
                <a:gd name="T11" fmla="*/ 90 h 90"/>
                <a:gd name="T12" fmla="*/ 72 w 86"/>
                <a:gd name="T13" fmla="*/ 86 h 90"/>
                <a:gd name="T14" fmla="*/ 57 w 86"/>
                <a:gd name="T15" fmla="*/ 78 h 90"/>
                <a:gd name="T16" fmla="*/ 36 w 86"/>
                <a:gd name="T17" fmla="*/ 67 h 90"/>
                <a:gd name="T18" fmla="*/ 19 w 86"/>
                <a:gd name="T19" fmla="*/ 55 h 90"/>
                <a:gd name="T20" fmla="*/ 8 w 86"/>
                <a:gd name="T21" fmla="*/ 40 h 90"/>
                <a:gd name="T22" fmla="*/ 4 w 86"/>
                <a:gd name="T23" fmla="*/ 23 h 90"/>
                <a:gd name="T24" fmla="*/ 0 w 86"/>
                <a:gd name="T25" fmla="*/ 8 h 90"/>
                <a:gd name="T26" fmla="*/ 2 w 86"/>
                <a:gd name="T27" fmla="*/ 4 h 90"/>
                <a:gd name="T28" fmla="*/ 14 w 86"/>
                <a:gd name="T29" fmla="*/ 0 h 90"/>
                <a:gd name="T30" fmla="*/ 14 w 86"/>
                <a:gd name="T3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90">
                  <a:moveTo>
                    <a:pt x="14" y="0"/>
                  </a:moveTo>
                  <a:lnTo>
                    <a:pt x="21" y="25"/>
                  </a:lnTo>
                  <a:lnTo>
                    <a:pt x="38" y="48"/>
                  </a:lnTo>
                  <a:lnTo>
                    <a:pt x="61" y="65"/>
                  </a:lnTo>
                  <a:lnTo>
                    <a:pt x="86" y="74"/>
                  </a:lnTo>
                  <a:lnTo>
                    <a:pt x="80" y="90"/>
                  </a:lnTo>
                  <a:lnTo>
                    <a:pt x="72" y="86"/>
                  </a:lnTo>
                  <a:lnTo>
                    <a:pt x="57" y="78"/>
                  </a:lnTo>
                  <a:lnTo>
                    <a:pt x="36" y="67"/>
                  </a:lnTo>
                  <a:lnTo>
                    <a:pt x="19" y="55"/>
                  </a:lnTo>
                  <a:lnTo>
                    <a:pt x="8" y="40"/>
                  </a:lnTo>
                  <a:lnTo>
                    <a:pt x="4" y="23"/>
                  </a:lnTo>
                  <a:lnTo>
                    <a:pt x="0" y="8"/>
                  </a:lnTo>
                  <a:lnTo>
                    <a:pt x="2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204"/>
            <p:cNvSpPr>
              <a:spLocks/>
            </p:cNvSpPr>
            <p:nvPr/>
          </p:nvSpPr>
          <p:spPr bwMode="auto">
            <a:xfrm>
              <a:off x="4884" y="2988"/>
              <a:ext cx="112" cy="72"/>
            </a:xfrm>
            <a:custGeom>
              <a:avLst/>
              <a:gdLst>
                <a:gd name="T0" fmla="*/ 5 w 224"/>
                <a:gd name="T1" fmla="*/ 67 h 145"/>
                <a:gd name="T2" fmla="*/ 11 w 224"/>
                <a:gd name="T3" fmla="*/ 53 h 145"/>
                <a:gd name="T4" fmla="*/ 26 w 224"/>
                <a:gd name="T5" fmla="*/ 36 h 145"/>
                <a:gd name="T6" fmla="*/ 47 w 224"/>
                <a:gd name="T7" fmla="*/ 19 h 145"/>
                <a:gd name="T8" fmla="*/ 74 w 224"/>
                <a:gd name="T9" fmla="*/ 6 h 145"/>
                <a:gd name="T10" fmla="*/ 100 w 224"/>
                <a:gd name="T11" fmla="*/ 0 h 145"/>
                <a:gd name="T12" fmla="*/ 123 w 224"/>
                <a:gd name="T13" fmla="*/ 0 h 145"/>
                <a:gd name="T14" fmla="*/ 144 w 224"/>
                <a:gd name="T15" fmla="*/ 4 h 145"/>
                <a:gd name="T16" fmla="*/ 161 w 224"/>
                <a:gd name="T17" fmla="*/ 11 h 145"/>
                <a:gd name="T18" fmla="*/ 180 w 224"/>
                <a:gd name="T19" fmla="*/ 23 h 145"/>
                <a:gd name="T20" fmla="*/ 197 w 224"/>
                <a:gd name="T21" fmla="*/ 38 h 145"/>
                <a:gd name="T22" fmla="*/ 214 w 224"/>
                <a:gd name="T23" fmla="*/ 53 h 145"/>
                <a:gd name="T24" fmla="*/ 224 w 224"/>
                <a:gd name="T25" fmla="*/ 61 h 145"/>
                <a:gd name="T26" fmla="*/ 224 w 224"/>
                <a:gd name="T27" fmla="*/ 70 h 145"/>
                <a:gd name="T28" fmla="*/ 209 w 224"/>
                <a:gd name="T29" fmla="*/ 89 h 145"/>
                <a:gd name="T30" fmla="*/ 190 w 224"/>
                <a:gd name="T31" fmla="*/ 107 h 145"/>
                <a:gd name="T32" fmla="*/ 171 w 224"/>
                <a:gd name="T33" fmla="*/ 122 h 145"/>
                <a:gd name="T34" fmla="*/ 150 w 224"/>
                <a:gd name="T35" fmla="*/ 133 h 145"/>
                <a:gd name="T36" fmla="*/ 127 w 224"/>
                <a:gd name="T37" fmla="*/ 141 h 145"/>
                <a:gd name="T38" fmla="*/ 98 w 224"/>
                <a:gd name="T39" fmla="*/ 145 h 145"/>
                <a:gd name="T40" fmla="*/ 66 w 224"/>
                <a:gd name="T41" fmla="*/ 137 h 145"/>
                <a:gd name="T42" fmla="*/ 34 w 224"/>
                <a:gd name="T43" fmla="*/ 120 h 145"/>
                <a:gd name="T44" fmla="*/ 13 w 224"/>
                <a:gd name="T45" fmla="*/ 101 h 145"/>
                <a:gd name="T46" fmla="*/ 1 w 224"/>
                <a:gd name="T47" fmla="*/ 84 h 145"/>
                <a:gd name="T48" fmla="*/ 0 w 224"/>
                <a:gd name="T49" fmla="*/ 78 h 145"/>
                <a:gd name="T50" fmla="*/ 7 w 224"/>
                <a:gd name="T51" fmla="*/ 78 h 145"/>
                <a:gd name="T52" fmla="*/ 13 w 224"/>
                <a:gd name="T53" fmla="*/ 86 h 145"/>
                <a:gd name="T54" fmla="*/ 34 w 224"/>
                <a:gd name="T55" fmla="*/ 101 h 145"/>
                <a:gd name="T56" fmla="*/ 60 w 224"/>
                <a:gd name="T57" fmla="*/ 118 h 145"/>
                <a:gd name="T58" fmla="*/ 91 w 224"/>
                <a:gd name="T59" fmla="*/ 129 h 145"/>
                <a:gd name="T60" fmla="*/ 119 w 224"/>
                <a:gd name="T61" fmla="*/ 127 h 145"/>
                <a:gd name="T62" fmla="*/ 144 w 224"/>
                <a:gd name="T63" fmla="*/ 122 h 145"/>
                <a:gd name="T64" fmla="*/ 165 w 224"/>
                <a:gd name="T65" fmla="*/ 112 h 145"/>
                <a:gd name="T66" fmla="*/ 184 w 224"/>
                <a:gd name="T67" fmla="*/ 99 h 145"/>
                <a:gd name="T68" fmla="*/ 195 w 224"/>
                <a:gd name="T69" fmla="*/ 87 h 145"/>
                <a:gd name="T70" fmla="*/ 207 w 224"/>
                <a:gd name="T71" fmla="*/ 78 h 145"/>
                <a:gd name="T72" fmla="*/ 212 w 224"/>
                <a:gd name="T73" fmla="*/ 70 h 145"/>
                <a:gd name="T74" fmla="*/ 214 w 224"/>
                <a:gd name="T75" fmla="*/ 68 h 145"/>
                <a:gd name="T76" fmla="*/ 207 w 224"/>
                <a:gd name="T77" fmla="*/ 61 h 145"/>
                <a:gd name="T78" fmla="*/ 190 w 224"/>
                <a:gd name="T79" fmla="*/ 42 h 145"/>
                <a:gd name="T80" fmla="*/ 163 w 224"/>
                <a:gd name="T81" fmla="*/ 23 h 145"/>
                <a:gd name="T82" fmla="*/ 131 w 224"/>
                <a:gd name="T83" fmla="*/ 11 h 145"/>
                <a:gd name="T84" fmla="*/ 98 w 224"/>
                <a:gd name="T85" fmla="*/ 10 h 145"/>
                <a:gd name="T86" fmla="*/ 70 w 224"/>
                <a:gd name="T87" fmla="*/ 17 h 145"/>
                <a:gd name="T88" fmla="*/ 49 w 224"/>
                <a:gd name="T89" fmla="*/ 29 h 145"/>
                <a:gd name="T90" fmla="*/ 36 w 224"/>
                <a:gd name="T91" fmla="*/ 40 h 145"/>
                <a:gd name="T92" fmla="*/ 26 w 224"/>
                <a:gd name="T93" fmla="*/ 49 h 145"/>
                <a:gd name="T94" fmla="*/ 20 w 224"/>
                <a:gd name="T95" fmla="*/ 61 h 145"/>
                <a:gd name="T96" fmla="*/ 17 w 224"/>
                <a:gd name="T97" fmla="*/ 70 h 145"/>
                <a:gd name="T98" fmla="*/ 15 w 224"/>
                <a:gd name="T99" fmla="*/ 74 h 145"/>
                <a:gd name="T100" fmla="*/ 5 w 224"/>
                <a:gd name="T101" fmla="*/ 67 h 145"/>
                <a:gd name="T102" fmla="*/ 5 w 224"/>
                <a:gd name="T103" fmla="*/ 6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4" h="145">
                  <a:moveTo>
                    <a:pt x="5" y="67"/>
                  </a:moveTo>
                  <a:lnTo>
                    <a:pt x="11" y="53"/>
                  </a:lnTo>
                  <a:lnTo>
                    <a:pt x="26" y="36"/>
                  </a:lnTo>
                  <a:lnTo>
                    <a:pt x="47" y="19"/>
                  </a:lnTo>
                  <a:lnTo>
                    <a:pt x="74" y="6"/>
                  </a:lnTo>
                  <a:lnTo>
                    <a:pt x="100" y="0"/>
                  </a:lnTo>
                  <a:lnTo>
                    <a:pt x="123" y="0"/>
                  </a:lnTo>
                  <a:lnTo>
                    <a:pt x="144" y="4"/>
                  </a:lnTo>
                  <a:lnTo>
                    <a:pt x="161" y="11"/>
                  </a:lnTo>
                  <a:lnTo>
                    <a:pt x="180" y="23"/>
                  </a:lnTo>
                  <a:lnTo>
                    <a:pt x="197" y="38"/>
                  </a:lnTo>
                  <a:lnTo>
                    <a:pt x="214" y="53"/>
                  </a:lnTo>
                  <a:lnTo>
                    <a:pt x="224" y="61"/>
                  </a:lnTo>
                  <a:lnTo>
                    <a:pt x="224" y="70"/>
                  </a:lnTo>
                  <a:lnTo>
                    <a:pt x="209" y="89"/>
                  </a:lnTo>
                  <a:lnTo>
                    <a:pt x="190" y="107"/>
                  </a:lnTo>
                  <a:lnTo>
                    <a:pt x="171" y="122"/>
                  </a:lnTo>
                  <a:lnTo>
                    <a:pt x="150" y="133"/>
                  </a:lnTo>
                  <a:lnTo>
                    <a:pt x="127" y="141"/>
                  </a:lnTo>
                  <a:lnTo>
                    <a:pt x="98" y="145"/>
                  </a:lnTo>
                  <a:lnTo>
                    <a:pt x="66" y="137"/>
                  </a:lnTo>
                  <a:lnTo>
                    <a:pt x="34" y="120"/>
                  </a:lnTo>
                  <a:lnTo>
                    <a:pt x="13" y="101"/>
                  </a:lnTo>
                  <a:lnTo>
                    <a:pt x="1" y="84"/>
                  </a:lnTo>
                  <a:lnTo>
                    <a:pt x="0" y="78"/>
                  </a:lnTo>
                  <a:lnTo>
                    <a:pt x="7" y="78"/>
                  </a:lnTo>
                  <a:lnTo>
                    <a:pt x="13" y="86"/>
                  </a:lnTo>
                  <a:lnTo>
                    <a:pt x="34" y="101"/>
                  </a:lnTo>
                  <a:lnTo>
                    <a:pt x="60" y="118"/>
                  </a:lnTo>
                  <a:lnTo>
                    <a:pt x="91" y="129"/>
                  </a:lnTo>
                  <a:lnTo>
                    <a:pt x="119" y="127"/>
                  </a:lnTo>
                  <a:lnTo>
                    <a:pt x="144" y="122"/>
                  </a:lnTo>
                  <a:lnTo>
                    <a:pt x="165" y="112"/>
                  </a:lnTo>
                  <a:lnTo>
                    <a:pt x="184" y="99"/>
                  </a:lnTo>
                  <a:lnTo>
                    <a:pt x="195" y="87"/>
                  </a:lnTo>
                  <a:lnTo>
                    <a:pt x="207" y="78"/>
                  </a:lnTo>
                  <a:lnTo>
                    <a:pt x="212" y="70"/>
                  </a:lnTo>
                  <a:lnTo>
                    <a:pt x="214" y="68"/>
                  </a:lnTo>
                  <a:lnTo>
                    <a:pt x="207" y="61"/>
                  </a:lnTo>
                  <a:lnTo>
                    <a:pt x="190" y="42"/>
                  </a:lnTo>
                  <a:lnTo>
                    <a:pt x="163" y="23"/>
                  </a:lnTo>
                  <a:lnTo>
                    <a:pt x="131" y="11"/>
                  </a:lnTo>
                  <a:lnTo>
                    <a:pt x="98" y="10"/>
                  </a:lnTo>
                  <a:lnTo>
                    <a:pt x="70" y="17"/>
                  </a:lnTo>
                  <a:lnTo>
                    <a:pt x="49" y="29"/>
                  </a:lnTo>
                  <a:lnTo>
                    <a:pt x="36" y="40"/>
                  </a:lnTo>
                  <a:lnTo>
                    <a:pt x="26" y="49"/>
                  </a:lnTo>
                  <a:lnTo>
                    <a:pt x="20" y="61"/>
                  </a:lnTo>
                  <a:lnTo>
                    <a:pt x="17" y="70"/>
                  </a:lnTo>
                  <a:lnTo>
                    <a:pt x="15" y="74"/>
                  </a:lnTo>
                  <a:lnTo>
                    <a:pt x="5" y="67"/>
                  </a:lnTo>
                  <a:lnTo>
                    <a:pt x="5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8" name="Freeform 205"/>
            <p:cNvSpPr>
              <a:spLocks/>
            </p:cNvSpPr>
            <p:nvPr/>
          </p:nvSpPr>
          <p:spPr bwMode="auto">
            <a:xfrm>
              <a:off x="4713" y="3144"/>
              <a:ext cx="92" cy="83"/>
            </a:xfrm>
            <a:custGeom>
              <a:avLst/>
              <a:gdLst>
                <a:gd name="T0" fmla="*/ 6 w 185"/>
                <a:gd name="T1" fmla="*/ 133 h 165"/>
                <a:gd name="T2" fmla="*/ 0 w 185"/>
                <a:gd name="T3" fmla="*/ 122 h 165"/>
                <a:gd name="T4" fmla="*/ 0 w 185"/>
                <a:gd name="T5" fmla="*/ 99 h 165"/>
                <a:gd name="T6" fmla="*/ 10 w 185"/>
                <a:gd name="T7" fmla="*/ 72 h 165"/>
                <a:gd name="T8" fmla="*/ 35 w 185"/>
                <a:gd name="T9" fmla="*/ 45 h 165"/>
                <a:gd name="T10" fmla="*/ 69 w 185"/>
                <a:gd name="T11" fmla="*/ 25 h 165"/>
                <a:gd name="T12" fmla="*/ 101 w 185"/>
                <a:gd name="T13" fmla="*/ 19 h 165"/>
                <a:gd name="T14" fmla="*/ 130 w 185"/>
                <a:gd name="T15" fmla="*/ 19 h 165"/>
                <a:gd name="T16" fmla="*/ 149 w 185"/>
                <a:gd name="T17" fmla="*/ 15 h 165"/>
                <a:gd name="T18" fmla="*/ 160 w 185"/>
                <a:gd name="T19" fmla="*/ 7 h 165"/>
                <a:gd name="T20" fmla="*/ 168 w 185"/>
                <a:gd name="T21" fmla="*/ 4 h 165"/>
                <a:gd name="T22" fmla="*/ 173 w 185"/>
                <a:gd name="T23" fmla="*/ 0 h 165"/>
                <a:gd name="T24" fmla="*/ 177 w 185"/>
                <a:gd name="T25" fmla="*/ 0 h 165"/>
                <a:gd name="T26" fmla="*/ 179 w 185"/>
                <a:gd name="T27" fmla="*/ 11 h 165"/>
                <a:gd name="T28" fmla="*/ 185 w 185"/>
                <a:gd name="T29" fmla="*/ 40 h 165"/>
                <a:gd name="T30" fmla="*/ 183 w 185"/>
                <a:gd name="T31" fmla="*/ 78 h 165"/>
                <a:gd name="T32" fmla="*/ 170 w 185"/>
                <a:gd name="T33" fmla="*/ 118 h 165"/>
                <a:gd name="T34" fmla="*/ 145 w 185"/>
                <a:gd name="T35" fmla="*/ 146 h 165"/>
                <a:gd name="T36" fmla="*/ 118 w 185"/>
                <a:gd name="T37" fmla="*/ 158 h 165"/>
                <a:gd name="T38" fmla="*/ 92 w 185"/>
                <a:gd name="T39" fmla="*/ 163 h 165"/>
                <a:gd name="T40" fmla="*/ 71 w 185"/>
                <a:gd name="T41" fmla="*/ 165 h 165"/>
                <a:gd name="T42" fmla="*/ 52 w 185"/>
                <a:gd name="T43" fmla="*/ 163 h 165"/>
                <a:gd name="T44" fmla="*/ 35 w 185"/>
                <a:gd name="T45" fmla="*/ 154 h 165"/>
                <a:gd name="T46" fmla="*/ 19 w 185"/>
                <a:gd name="T47" fmla="*/ 146 h 165"/>
                <a:gd name="T48" fmla="*/ 14 w 185"/>
                <a:gd name="T49" fmla="*/ 142 h 165"/>
                <a:gd name="T50" fmla="*/ 23 w 185"/>
                <a:gd name="T51" fmla="*/ 135 h 165"/>
                <a:gd name="T52" fmla="*/ 27 w 185"/>
                <a:gd name="T53" fmla="*/ 139 h 165"/>
                <a:gd name="T54" fmla="*/ 42 w 185"/>
                <a:gd name="T55" fmla="*/ 146 h 165"/>
                <a:gd name="T56" fmla="*/ 61 w 185"/>
                <a:gd name="T57" fmla="*/ 150 h 165"/>
                <a:gd name="T58" fmla="*/ 84 w 185"/>
                <a:gd name="T59" fmla="*/ 150 h 165"/>
                <a:gd name="T60" fmla="*/ 103 w 185"/>
                <a:gd name="T61" fmla="*/ 146 h 165"/>
                <a:gd name="T62" fmla="*/ 122 w 185"/>
                <a:gd name="T63" fmla="*/ 142 h 165"/>
                <a:gd name="T64" fmla="*/ 139 w 185"/>
                <a:gd name="T65" fmla="*/ 133 h 165"/>
                <a:gd name="T66" fmla="*/ 158 w 185"/>
                <a:gd name="T67" fmla="*/ 114 h 165"/>
                <a:gd name="T68" fmla="*/ 170 w 185"/>
                <a:gd name="T69" fmla="*/ 84 h 165"/>
                <a:gd name="T70" fmla="*/ 175 w 185"/>
                <a:gd name="T71" fmla="*/ 49 h 165"/>
                <a:gd name="T72" fmla="*/ 173 w 185"/>
                <a:gd name="T73" fmla="*/ 23 h 165"/>
                <a:gd name="T74" fmla="*/ 173 w 185"/>
                <a:gd name="T75" fmla="*/ 11 h 165"/>
                <a:gd name="T76" fmla="*/ 170 w 185"/>
                <a:gd name="T77" fmla="*/ 13 h 165"/>
                <a:gd name="T78" fmla="*/ 158 w 185"/>
                <a:gd name="T79" fmla="*/ 21 h 165"/>
                <a:gd name="T80" fmla="*/ 141 w 185"/>
                <a:gd name="T81" fmla="*/ 26 h 165"/>
                <a:gd name="T82" fmla="*/ 118 w 185"/>
                <a:gd name="T83" fmla="*/ 28 h 165"/>
                <a:gd name="T84" fmla="*/ 94 w 185"/>
                <a:gd name="T85" fmla="*/ 28 h 165"/>
                <a:gd name="T86" fmla="*/ 71 w 185"/>
                <a:gd name="T87" fmla="*/ 36 h 165"/>
                <a:gd name="T88" fmla="*/ 54 w 185"/>
                <a:gd name="T89" fmla="*/ 44 h 165"/>
                <a:gd name="T90" fmla="*/ 44 w 185"/>
                <a:gd name="T91" fmla="*/ 49 h 165"/>
                <a:gd name="T92" fmla="*/ 35 w 185"/>
                <a:gd name="T93" fmla="*/ 53 h 165"/>
                <a:gd name="T94" fmla="*/ 25 w 185"/>
                <a:gd name="T95" fmla="*/ 63 h 165"/>
                <a:gd name="T96" fmla="*/ 16 w 185"/>
                <a:gd name="T97" fmla="*/ 76 h 165"/>
                <a:gd name="T98" fmla="*/ 10 w 185"/>
                <a:gd name="T99" fmla="*/ 97 h 165"/>
                <a:gd name="T100" fmla="*/ 8 w 185"/>
                <a:gd name="T101" fmla="*/ 114 h 165"/>
                <a:gd name="T102" fmla="*/ 12 w 185"/>
                <a:gd name="T103" fmla="*/ 125 h 165"/>
                <a:gd name="T104" fmla="*/ 14 w 185"/>
                <a:gd name="T105" fmla="*/ 129 h 165"/>
                <a:gd name="T106" fmla="*/ 16 w 185"/>
                <a:gd name="T107" fmla="*/ 131 h 165"/>
                <a:gd name="T108" fmla="*/ 14 w 185"/>
                <a:gd name="T109" fmla="*/ 131 h 165"/>
                <a:gd name="T110" fmla="*/ 10 w 185"/>
                <a:gd name="T111" fmla="*/ 133 h 165"/>
                <a:gd name="T112" fmla="*/ 6 w 185"/>
                <a:gd name="T113" fmla="*/ 133 h 165"/>
                <a:gd name="T114" fmla="*/ 6 w 185"/>
                <a:gd name="T115" fmla="*/ 133 h 165"/>
                <a:gd name="T116" fmla="*/ 6 w 185"/>
                <a:gd name="T117" fmla="*/ 13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5" h="165">
                  <a:moveTo>
                    <a:pt x="6" y="133"/>
                  </a:moveTo>
                  <a:lnTo>
                    <a:pt x="0" y="122"/>
                  </a:lnTo>
                  <a:lnTo>
                    <a:pt x="0" y="99"/>
                  </a:lnTo>
                  <a:lnTo>
                    <a:pt x="10" y="72"/>
                  </a:lnTo>
                  <a:lnTo>
                    <a:pt x="35" y="45"/>
                  </a:lnTo>
                  <a:lnTo>
                    <a:pt x="69" y="25"/>
                  </a:lnTo>
                  <a:lnTo>
                    <a:pt x="101" y="19"/>
                  </a:lnTo>
                  <a:lnTo>
                    <a:pt x="130" y="19"/>
                  </a:lnTo>
                  <a:lnTo>
                    <a:pt x="149" y="15"/>
                  </a:lnTo>
                  <a:lnTo>
                    <a:pt x="160" y="7"/>
                  </a:lnTo>
                  <a:lnTo>
                    <a:pt x="168" y="4"/>
                  </a:lnTo>
                  <a:lnTo>
                    <a:pt x="173" y="0"/>
                  </a:lnTo>
                  <a:lnTo>
                    <a:pt x="177" y="0"/>
                  </a:lnTo>
                  <a:lnTo>
                    <a:pt x="179" y="11"/>
                  </a:lnTo>
                  <a:lnTo>
                    <a:pt x="185" y="40"/>
                  </a:lnTo>
                  <a:lnTo>
                    <a:pt x="183" y="78"/>
                  </a:lnTo>
                  <a:lnTo>
                    <a:pt x="170" y="118"/>
                  </a:lnTo>
                  <a:lnTo>
                    <a:pt x="145" y="146"/>
                  </a:lnTo>
                  <a:lnTo>
                    <a:pt x="118" y="158"/>
                  </a:lnTo>
                  <a:lnTo>
                    <a:pt x="92" y="163"/>
                  </a:lnTo>
                  <a:lnTo>
                    <a:pt x="71" y="165"/>
                  </a:lnTo>
                  <a:lnTo>
                    <a:pt x="52" y="163"/>
                  </a:lnTo>
                  <a:lnTo>
                    <a:pt x="35" y="154"/>
                  </a:lnTo>
                  <a:lnTo>
                    <a:pt x="19" y="146"/>
                  </a:lnTo>
                  <a:lnTo>
                    <a:pt x="14" y="142"/>
                  </a:lnTo>
                  <a:lnTo>
                    <a:pt x="23" y="135"/>
                  </a:lnTo>
                  <a:lnTo>
                    <a:pt x="27" y="139"/>
                  </a:lnTo>
                  <a:lnTo>
                    <a:pt x="42" y="146"/>
                  </a:lnTo>
                  <a:lnTo>
                    <a:pt x="61" y="150"/>
                  </a:lnTo>
                  <a:lnTo>
                    <a:pt x="84" y="150"/>
                  </a:lnTo>
                  <a:lnTo>
                    <a:pt x="103" y="146"/>
                  </a:lnTo>
                  <a:lnTo>
                    <a:pt x="122" y="142"/>
                  </a:lnTo>
                  <a:lnTo>
                    <a:pt x="139" y="133"/>
                  </a:lnTo>
                  <a:lnTo>
                    <a:pt x="158" y="114"/>
                  </a:lnTo>
                  <a:lnTo>
                    <a:pt x="170" y="84"/>
                  </a:lnTo>
                  <a:lnTo>
                    <a:pt x="175" y="49"/>
                  </a:lnTo>
                  <a:lnTo>
                    <a:pt x="173" y="23"/>
                  </a:lnTo>
                  <a:lnTo>
                    <a:pt x="173" y="11"/>
                  </a:lnTo>
                  <a:lnTo>
                    <a:pt x="170" y="13"/>
                  </a:lnTo>
                  <a:lnTo>
                    <a:pt x="158" y="21"/>
                  </a:lnTo>
                  <a:lnTo>
                    <a:pt x="141" y="26"/>
                  </a:lnTo>
                  <a:lnTo>
                    <a:pt x="118" y="28"/>
                  </a:lnTo>
                  <a:lnTo>
                    <a:pt x="94" y="28"/>
                  </a:lnTo>
                  <a:lnTo>
                    <a:pt x="71" y="36"/>
                  </a:lnTo>
                  <a:lnTo>
                    <a:pt x="54" y="44"/>
                  </a:lnTo>
                  <a:lnTo>
                    <a:pt x="44" y="49"/>
                  </a:lnTo>
                  <a:lnTo>
                    <a:pt x="35" y="53"/>
                  </a:lnTo>
                  <a:lnTo>
                    <a:pt x="25" y="63"/>
                  </a:lnTo>
                  <a:lnTo>
                    <a:pt x="16" y="76"/>
                  </a:lnTo>
                  <a:lnTo>
                    <a:pt x="10" y="97"/>
                  </a:lnTo>
                  <a:lnTo>
                    <a:pt x="8" y="114"/>
                  </a:lnTo>
                  <a:lnTo>
                    <a:pt x="12" y="125"/>
                  </a:lnTo>
                  <a:lnTo>
                    <a:pt x="14" y="129"/>
                  </a:lnTo>
                  <a:lnTo>
                    <a:pt x="16" y="131"/>
                  </a:lnTo>
                  <a:lnTo>
                    <a:pt x="14" y="131"/>
                  </a:lnTo>
                  <a:lnTo>
                    <a:pt x="10" y="133"/>
                  </a:lnTo>
                  <a:lnTo>
                    <a:pt x="6" y="133"/>
                  </a:lnTo>
                  <a:lnTo>
                    <a:pt x="6" y="133"/>
                  </a:lnTo>
                  <a:lnTo>
                    <a:pt x="6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9" name="Freeform 206"/>
            <p:cNvSpPr>
              <a:spLocks/>
            </p:cNvSpPr>
            <p:nvPr/>
          </p:nvSpPr>
          <p:spPr bwMode="auto">
            <a:xfrm>
              <a:off x="4665" y="3187"/>
              <a:ext cx="58" cy="29"/>
            </a:xfrm>
            <a:custGeom>
              <a:avLst/>
              <a:gdLst>
                <a:gd name="T0" fmla="*/ 107 w 116"/>
                <a:gd name="T1" fmla="*/ 44 h 59"/>
                <a:gd name="T2" fmla="*/ 99 w 116"/>
                <a:gd name="T3" fmla="*/ 44 h 59"/>
                <a:gd name="T4" fmla="*/ 94 w 116"/>
                <a:gd name="T5" fmla="*/ 46 h 59"/>
                <a:gd name="T6" fmla="*/ 84 w 116"/>
                <a:gd name="T7" fmla="*/ 46 h 59"/>
                <a:gd name="T8" fmla="*/ 65 w 116"/>
                <a:gd name="T9" fmla="*/ 44 h 59"/>
                <a:gd name="T10" fmla="*/ 40 w 116"/>
                <a:gd name="T11" fmla="*/ 33 h 59"/>
                <a:gd name="T12" fmla="*/ 23 w 116"/>
                <a:gd name="T13" fmla="*/ 19 h 59"/>
                <a:gd name="T14" fmla="*/ 16 w 116"/>
                <a:gd name="T15" fmla="*/ 4 h 59"/>
                <a:gd name="T16" fmla="*/ 12 w 116"/>
                <a:gd name="T17" fmla="*/ 0 h 59"/>
                <a:gd name="T18" fmla="*/ 0 w 116"/>
                <a:gd name="T19" fmla="*/ 21 h 59"/>
                <a:gd name="T20" fmla="*/ 0 w 116"/>
                <a:gd name="T21" fmla="*/ 23 h 59"/>
                <a:gd name="T22" fmla="*/ 4 w 116"/>
                <a:gd name="T23" fmla="*/ 29 h 59"/>
                <a:gd name="T24" fmla="*/ 12 w 116"/>
                <a:gd name="T25" fmla="*/ 37 h 59"/>
                <a:gd name="T26" fmla="*/ 29 w 116"/>
                <a:gd name="T27" fmla="*/ 46 h 59"/>
                <a:gd name="T28" fmla="*/ 52 w 116"/>
                <a:gd name="T29" fmla="*/ 54 h 59"/>
                <a:gd name="T30" fmla="*/ 78 w 116"/>
                <a:gd name="T31" fmla="*/ 57 h 59"/>
                <a:gd name="T32" fmla="*/ 101 w 116"/>
                <a:gd name="T33" fmla="*/ 59 h 59"/>
                <a:gd name="T34" fmla="*/ 116 w 116"/>
                <a:gd name="T35" fmla="*/ 56 h 59"/>
                <a:gd name="T36" fmla="*/ 116 w 116"/>
                <a:gd name="T37" fmla="*/ 50 h 59"/>
                <a:gd name="T38" fmla="*/ 114 w 116"/>
                <a:gd name="T39" fmla="*/ 46 h 59"/>
                <a:gd name="T40" fmla="*/ 109 w 116"/>
                <a:gd name="T41" fmla="*/ 44 h 59"/>
                <a:gd name="T42" fmla="*/ 107 w 116"/>
                <a:gd name="T43" fmla="*/ 44 h 59"/>
                <a:gd name="T44" fmla="*/ 107 w 116"/>
                <a:gd name="T45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6" h="59">
                  <a:moveTo>
                    <a:pt x="107" y="44"/>
                  </a:moveTo>
                  <a:lnTo>
                    <a:pt x="99" y="44"/>
                  </a:lnTo>
                  <a:lnTo>
                    <a:pt x="94" y="46"/>
                  </a:lnTo>
                  <a:lnTo>
                    <a:pt x="84" y="46"/>
                  </a:lnTo>
                  <a:lnTo>
                    <a:pt x="65" y="44"/>
                  </a:lnTo>
                  <a:lnTo>
                    <a:pt x="40" y="33"/>
                  </a:lnTo>
                  <a:lnTo>
                    <a:pt x="23" y="19"/>
                  </a:lnTo>
                  <a:lnTo>
                    <a:pt x="16" y="4"/>
                  </a:lnTo>
                  <a:lnTo>
                    <a:pt x="12" y="0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4" y="29"/>
                  </a:lnTo>
                  <a:lnTo>
                    <a:pt x="12" y="37"/>
                  </a:lnTo>
                  <a:lnTo>
                    <a:pt x="29" y="46"/>
                  </a:lnTo>
                  <a:lnTo>
                    <a:pt x="52" y="54"/>
                  </a:lnTo>
                  <a:lnTo>
                    <a:pt x="78" y="57"/>
                  </a:lnTo>
                  <a:lnTo>
                    <a:pt x="101" y="59"/>
                  </a:lnTo>
                  <a:lnTo>
                    <a:pt x="116" y="56"/>
                  </a:lnTo>
                  <a:lnTo>
                    <a:pt x="116" y="50"/>
                  </a:lnTo>
                  <a:lnTo>
                    <a:pt x="114" y="46"/>
                  </a:lnTo>
                  <a:lnTo>
                    <a:pt x="109" y="44"/>
                  </a:lnTo>
                  <a:lnTo>
                    <a:pt x="107" y="44"/>
                  </a:lnTo>
                  <a:lnTo>
                    <a:pt x="107" y="44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207"/>
            <p:cNvSpPr>
              <a:spLocks/>
            </p:cNvSpPr>
            <p:nvPr/>
          </p:nvSpPr>
          <p:spPr bwMode="auto">
            <a:xfrm>
              <a:off x="4389" y="3352"/>
              <a:ext cx="29" cy="47"/>
            </a:xfrm>
            <a:custGeom>
              <a:avLst/>
              <a:gdLst>
                <a:gd name="T0" fmla="*/ 48 w 57"/>
                <a:gd name="T1" fmla="*/ 0 h 93"/>
                <a:gd name="T2" fmla="*/ 25 w 57"/>
                <a:gd name="T3" fmla="*/ 29 h 93"/>
                <a:gd name="T4" fmla="*/ 8 w 57"/>
                <a:gd name="T5" fmla="*/ 50 h 93"/>
                <a:gd name="T6" fmla="*/ 0 w 57"/>
                <a:gd name="T7" fmla="*/ 67 h 93"/>
                <a:gd name="T8" fmla="*/ 6 w 57"/>
                <a:gd name="T9" fmla="*/ 84 h 93"/>
                <a:gd name="T10" fmla="*/ 15 w 57"/>
                <a:gd name="T11" fmla="*/ 92 h 93"/>
                <a:gd name="T12" fmla="*/ 23 w 57"/>
                <a:gd name="T13" fmla="*/ 93 h 93"/>
                <a:gd name="T14" fmla="*/ 29 w 57"/>
                <a:gd name="T15" fmla="*/ 82 h 93"/>
                <a:gd name="T16" fmla="*/ 34 w 57"/>
                <a:gd name="T17" fmla="*/ 57 h 93"/>
                <a:gd name="T18" fmla="*/ 38 w 57"/>
                <a:gd name="T19" fmla="*/ 44 h 93"/>
                <a:gd name="T20" fmla="*/ 44 w 57"/>
                <a:gd name="T21" fmla="*/ 33 h 93"/>
                <a:gd name="T22" fmla="*/ 51 w 57"/>
                <a:gd name="T23" fmla="*/ 21 h 93"/>
                <a:gd name="T24" fmla="*/ 57 w 57"/>
                <a:gd name="T25" fmla="*/ 14 h 93"/>
                <a:gd name="T26" fmla="*/ 55 w 57"/>
                <a:gd name="T27" fmla="*/ 6 h 93"/>
                <a:gd name="T28" fmla="*/ 51 w 57"/>
                <a:gd name="T29" fmla="*/ 2 h 93"/>
                <a:gd name="T30" fmla="*/ 49 w 57"/>
                <a:gd name="T31" fmla="*/ 0 h 93"/>
                <a:gd name="T32" fmla="*/ 48 w 57"/>
                <a:gd name="T33" fmla="*/ 0 h 93"/>
                <a:gd name="T34" fmla="*/ 48 w 57"/>
                <a:gd name="T3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lnTo>
                    <a:pt x="25" y="29"/>
                  </a:lnTo>
                  <a:lnTo>
                    <a:pt x="8" y="50"/>
                  </a:lnTo>
                  <a:lnTo>
                    <a:pt x="0" y="67"/>
                  </a:lnTo>
                  <a:lnTo>
                    <a:pt x="6" y="84"/>
                  </a:lnTo>
                  <a:lnTo>
                    <a:pt x="15" y="92"/>
                  </a:lnTo>
                  <a:lnTo>
                    <a:pt x="23" y="93"/>
                  </a:lnTo>
                  <a:lnTo>
                    <a:pt x="29" y="82"/>
                  </a:lnTo>
                  <a:lnTo>
                    <a:pt x="34" y="57"/>
                  </a:lnTo>
                  <a:lnTo>
                    <a:pt x="38" y="44"/>
                  </a:lnTo>
                  <a:lnTo>
                    <a:pt x="44" y="33"/>
                  </a:lnTo>
                  <a:lnTo>
                    <a:pt x="51" y="21"/>
                  </a:lnTo>
                  <a:lnTo>
                    <a:pt x="57" y="14"/>
                  </a:lnTo>
                  <a:lnTo>
                    <a:pt x="55" y="6"/>
                  </a:lnTo>
                  <a:lnTo>
                    <a:pt x="51" y="2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1" name="Freeform 208"/>
            <p:cNvSpPr>
              <a:spLocks/>
            </p:cNvSpPr>
            <p:nvPr/>
          </p:nvSpPr>
          <p:spPr bwMode="auto">
            <a:xfrm>
              <a:off x="4513" y="3237"/>
              <a:ext cx="32" cy="48"/>
            </a:xfrm>
            <a:custGeom>
              <a:avLst/>
              <a:gdLst>
                <a:gd name="T0" fmla="*/ 48 w 65"/>
                <a:gd name="T1" fmla="*/ 0 h 95"/>
                <a:gd name="T2" fmla="*/ 29 w 65"/>
                <a:gd name="T3" fmla="*/ 21 h 95"/>
                <a:gd name="T4" fmla="*/ 14 w 65"/>
                <a:gd name="T5" fmla="*/ 52 h 95"/>
                <a:gd name="T6" fmla="*/ 0 w 65"/>
                <a:gd name="T7" fmla="*/ 78 h 95"/>
                <a:gd name="T8" fmla="*/ 2 w 65"/>
                <a:gd name="T9" fmla="*/ 93 h 95"/>
                <a:gd name="T10" fmla="*/ 10 w 65"/>
                <a:gd name="T11" fmla="*/ 95 h 95"/>
                <a:gd name="T12" fmla="*/ 17 w 65"/>
                <a:gd name="T13" fmla="*/ 95 h 95"/>
                <a:gd name="T14" fmla="*/ 25 w 65"/>
                <a:gd name="T15" fmla="*/ 88 h 95"/>
                <a:gd name="T16" fmla="*/ 31 w 65"/>
                <a:gd name="T17" fmla="*/ 76 h 95"/>
                <a:gd name="T18" fmla="*/ 38 w 65"/>
                <a:gd name="T19" fmla="*/ 55 h 95"/>
                <a:gd name="T20" fmla="*/ 50 w 65"/>
                <a:gd name="T21" fmla="*/ 31 h 95"/>
                <a:gd name="T22" fmla="*/ 59 w 65"/>
                <a:gd name="T23" fmla="*/ 12 h 95"/>
                <a:gd name="T24" fmla="*/ 65 w 65"/>
                <a:gd name="T25" fmla="*/ 2 h 95"/>
                <a:gd name="T26" fmla="*/ 48 w 65"/>
                <a:gd name="T27" fmla="*/ 0 h 95"/>
                <a:gd name="T28" fmla="*/ 48 w 65"/>
                <a:gd name="T2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95">
                  <a:moveTo>
                    <a:pt x="48" y="0"/>
                  </a:moveTo>
                  <a:lnTo>
                    <a:pt x="29" y="21"/>
                  </a:lnTo>
                  <a:lnTo>
                    <a:pt x="14" y="52"/>
                  </a:lnTo>
                  <a:lnTo>
                    <a:pt x="0" y="78"/>
                  </a:lnTo>
                  <a:lnTo>
                    <a:pt x="2" y="93"/>
                  </a:lnTo>
                  <a:lnTo>
                    <a:pt x="10" y="95"/>
                  </a:lnTo>
                  <a:lnTo>
                    <a:pt x="17" y="95"/>
                  </a:lnTo>
                  <a:lnTo>
                    <a:pt x="25" y="88"/>
                  </a:lnTo>
                  <a:lnTo>
                    <a:pt x="31" y="76"/>
                  </a:lnTo>
                  <a:lnTo>
                    <a:pt x="38" y="55"/>
                  </a:lnTo>
                  <a:lnTo>
                    <a:pt x="50" y="31"/>
                  </a:lnTo>
                  <a:lnTo>
                    <a:pt x="59" y="12"/>
                  </a:lnTo>
                  <a:lnTo>
                    <a:pt x="65" y="2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2" name="Freeform 209"/>
            <p:cNvSpPr>
              <a:spLocks/>
            </p:cNvSpPr>
            <p:nvPr/>
          </p:nvSpPr>
          <p:spPr bwMode="auto">
            <a:xfrm>
              <a:off x="4496" y="3135"/>
              <a:ext cx="29" cy="36"/>
            </a:xfrm>
            <a:custGeom>
              <a:avLst/>
              <a:gdLst>
                <a:gd name="T0" fmla="*/ 42 w 57"/>
                <a:gd name="T1" fmla="*/ 0 h 70"/>
                <a:gd name="T2" fmla="*/ 27 w 57"/>
                <a:gd name="T3" fmla="*/ 15 h 70"/>
                <a:gd name="T4" fmla="*/ 11 w 57"/>
                <a:gd name="T5" fmla="*/ 30 h 70"/>
                <a:gd name="T6" fmla="*/ 0 w 57"/>
                <a:gd name="T7" fmla="*/ 45 h 70"/>
                <a:gd name="T8" fmla="*/ 0 w 57"/>
                <a:gd name="T9" fmla="*/ 57 h 70"/>
                <a:gd name="T10" fmla="*/ 6 w 57"/>
                <a:gd name="T11" fmla="*/ 64 h 70"/>
                <a:gd name="T12" fmla="*/ 11 w 57"/>
                <a:gd name="T13" fmla="*/ 70 h 70"/>
                <a:gd name="T14" fmla="*/ 17 w 57"/>
                <a:gd name="T15" fmla="*/ 70 h 70"/>
                <a:gd name="T16" fmla="*/ 21 w 57"/>
                <a:gd name="T17" fmla="*/ 68 h 70"/>
                <a:gd name="T18" fmla="*/ 28 w 57"/>
                <a:gd name="T19" fmla="*/ 53 h 70"/>
                <a:gd name="T20" fmla="*/ 40 w 57"/>
                <a:gd name="T21" fmla="*/ 30 h 70"/>
                <a:gd name="T22" fmla="*/ 51 w 57"/>
                <a:gd name="T23" fmla="*/ 11 h 70"/>
                <a:gd name="T24" fmla="*/ 57 w 57"/>
                <a:gd name="T25" fmla="*/ 2 h 70"/>
                <a:gd name="T26" fmla="*/ 42 w 57"/>
                <a:gd name="T27" fmla="*/ 0 h 70"/>
                <a:gd name="T28" fmla="*/ 42 w 57"/>
                <a:gd name="T2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70">
                  <a:moveTo>
                    <a:pt x="42" y="0"/>
                  </a:moveTo>
                  <a:lnTo>
                    <a:pt x="27" y="15"/>
                  </a:lnTo>
                  <a:lnTo>
                    <a:pt x="11" y="30"/>
                  </a:lnTo>
                  <a:lnTo>
                    <a:pt x="0" y="45"/>
                  </a:lnTo>
                  <a:lnTo>
                    <a:pt x="0" y="57"/>
                  </a:lnTo>
                  <a:lnTo>
                    <a:pt x="6" y="64"/>
                  </a:lnTo>
                  <a:lnTo>
                    <a:pt x="11" y="70"/>
                  </a:lnTo>
                  <a:lnTo>
                    <a:pt x="17" y="70"/>
                  </a:lnTo>
                  <a:lnTo>
                    <a:pt x="21" y="68"/>
                  </a:lnTo>
                  <a:lnTo>
                    <a:pt x="28" y="53"/>
                  </a:lnTo>
                  <a:lnTo>
                    <a:pt x="40" y="30"/>
                  </a:lnTo>
                  <a:lnTo>
                    <a:pt x="51" y="11"/>
                  </a:lnTo>
                  <a:lnTo>
                    <a:pt x="57" y="2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210"/>
            <p:cNvSpPr>
              <a:spLocks/>
            </p:cNvSpPr>
            <p:nvPr/>
          </p:nvSpPr>
          <p:spPr bwMode="auto">
            <a:xfrm>
              <a:off x="4159" y="3119"/>
              <a:ext cx="32" cy="42"/>
            </a:xfrm>
            <a:custGeom>
              <a:avLst/>
              <a:gdLst>
                <a:gd name="T0" fmla="*/ 49 w 65"/>
                <a:gd name="T1" fmla="*/ 0 h 84"/>
                <a:gd name="T2" fmla="*/ 30 w 65"/>
                <a:gd name="T3" fmla="*/ 19 h 84"/>
                <a:gd name="T4" fmla="*/ 13 w 65"/>
                <a:gd name="T5" fmla="*/ 44 h 84"/>
                <a:gd name="T6" fmla="*/ 2 w 65"/>
                <a:gd name="T7" fmla="*/ 65 h 84"/>
                <a:gd name="T8" fmla="*/ 0 w 65"/>
                <a:gd name="T9" fmla="*/ 78 h 84"/>
                <a:gd name="T10" fmla="*/ 6 w 65"/>
                <a:gd name="T11" fmla="*/ 82 h 84"/>
                <a:gd name="T12" fmla="*/ 11 w 65"/>
                <a:gd name="T13" fmla="*/ 84 h 84"/>
                <a:gd name="T14" fmla="*/ 15 w 65"/>
                <a:gd name="T15" fmla="*/ 80 h 84"/>
                <a:gd name="T16" fmla="*/ 23 w 65"/>
                <a:gd name="T17" fmla="*/ 73 h 84"/>
                <a:gd name="T18" fmla="*/ 34 w 65"/>
                <a:gd name="T19" fmla="*/ 56 h 84"/>
                <a:gd name="T20" fmla="*/ 48 w 65"/>
                <a:gd name="T21" fmla="*/ 35 h 84"/>
                <a:gd name="T22" fmla="*/ 59 w 65"/>
                <a:gd name="T23" fmla="*/ 16 h 84"/>
                <a:gd name="T24" fmla="*/ 65 w 65"/>
                <a:gd name="T25" fmla="*/ 8 h 84"/>
                <a:gd name="T26" fmla="*/ 49 w 65"/>
                <a:gd name="T27" fmla="*/ 0 h 84"/>
                <a:gd name="T28" fmla="*/ 49 w 65"/>
                <a:gd name="T2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84">
                  <a:moveTo>
                    <a:pt x="49" y="0"/>
                  </a:moveTo>
                  <a:lnTo>
                    <a:pt x="30" y="19"/>
                  </a:lnTo>
                  <a:lnTo>
                    <a:pt x="13" y="44"/>
                  </a:lnTo>
                  <a:lnTo>
                    <a:pt x="2" y="65"/>
                  </a:lnTo>
                  <a:lnTo>
                    <a:pt x="0" y="78"/>
                  </a:lnTo>
                  <a:lnTo>
                    <a:pt x="6" y="82"/>
                  </a:lnTo>
                  <a:lnTo>
                    <a:pt x="11" y="84"/>
                  </a:lnTo>
                  <a:lnTo>
                    <a:pt x="15" y="80"/>
                  </a:lnTo>
                  <a:lnTo>
                    <a:pt x="23" y="73"/>
                  </a:lnTo>
                  <a:lnTo>
                    <a:pt x="34" y="56"/>
                  </a:lnTo>
                  <a:lnTo>
                    <a:pt x="48" y="35"/>
                  </a:lnTo>
                  <a:lnTo>
                    <a:pt x="59" y="16"/>
                  </a:lnTo>
                  <a:lnTo>
                    <a:pt x="65" y="8"/>
                  </a:lnTo>
                  <a:lnTo>
                    <a:pt x="49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4" name="Freeform 211"/>
            <p:cNvSpPr>
              <a:spLocks/>
            </p:cNvSpPr>
            <p:nvPr/>
          </p:nvSpPr>
          <p:spPr bwMode="auto">
            <a:xfrm>
              <a:off x="4148" y="3338"/>
              <a:ext cx="37" cy="58"/>
            </a:xfrm>
            <a:custGeom>
              <a:avLst/>
              <a:gdLst>
                <a:gd name="T0" fmla="*/ 57 w 74"/>
                <a:gd name="T1" fmla="*/ 0 h 116"/>
                <a:gd name="T2" fmla="*/ 38 w 74"/>
                <a:gd name="T3" fmla="*/ 24 h 116"/>
                <a:gd name="T4" fmla="*/ 17 w 74"/>
                <a:gd name="T5" fmla="*/ 59 h 116"/>
                <a:gd name="T6" fmla="*/ 2 w 74"/>
                <a:gd name="T7" fmla="*/ 89 h 116"/>
                <a:gd name="T8" fmla="*/ 0 w 74"/>
                <a:gd name="T9" fmla="*/ 108 h 116"/>
                <a:gd name="T10" fmla="*/ 10 w 74"/>
                <a:gd name="T11" fmla="*/ 112 h 116"/>
                <a:gd name="T12" fmla="*/ 21 w 74"/>
                <a:gd name="T13" fmla="*/ 116 h 116"/>
                <a:gd name="T14" fmla="*/ 31 w 74"/>
                <a:gd name="T15" fmla="*/ 114 h 116"/>
                <a:gd name="T16" fmla="*/ 38 w 74"/>
                <a:gd name="T17" fmla="*/ 108 h 116"/>
                <a:gd name="T18" fmla="*/ 46 w 74"/>
                <a:gd name="T19" fmla="*/ 87 h 116"/>
                <a:gd name="T20" fmla="*/ 57 w 74"/>
                <a:gd name="T21" fmla="*/ 57 h 116"/>
                <a:gd name="T22" fmla="*/ 69 w 74"/>
                <a:gd name="T23" fmla="*/ 26 h 116"/>
                <a:gd name="T24" fmla="*/ 74 w 74"/>
                <a:gd name="T25" fmla="*/ 9 h 116"/>
                <a:gd name="T26" fmla="*/ 71 w 74"/>
                <a:gd name="T27" fmla="*/ 2 h 116"/>
                <a:gd name="T28" fmla="*/ 65 w 74"/>
                <a:gd name="T29" fmla="*/ 0 h 116"/>
                <a:gd name="T30" fmla="*/ 59 w 74"/>
                <a:gd name="T31" fmla="*/ 0 h 116"/>
                <a:gd name="T32" fmla="*/ 57 w 74"/>
                <a:gd name="T33" fmla="*/ 0 h 116"/>
                <a:gd name="T34" fmla="*/ 57 w 74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16">
                  <a:moveTo>
                    <a:pt x="57" y="0"/>
                  </a:moveTo>
                  <a:lnTo>
                    <a:pt x="38" y="24"/>
                  </a:lnTo>
                  <a:lnTo>
                    <a:pt x="17" y="59"/>
                  </a:lnTo>
                  <a:lnTo>
                    <a:pt x="2" y="89"/>
                  </a:lnTo>
                  <a:lnTo>
                    <a:pt x="0" y="108"/>
                  </a:lnTo>
                  <a:lnTo>
                    <a:pt x="10" y="112"/>
                  </a:lnTo>
                  <a:lnTo>
                    <a:pt x="21" y="116"/>
                  </a:lnTo>
                  <a:lnTo>
                    <a:pt x="31" y="114"/>
                  </a:lnTo>
                  <a:lnTo>
                    <a:pt x="38" y="108"/>
                  </a:lnTo>
                  <a:lnTo>
                    <a:pt x="46" y="87"/>
                  </a:lnTo>
                  <a:lnTo>
                    <a:pt x="57" y="57"/>
                  </a:lnTo>
                  <a:lnTo>
                    <a:pt x="69" y="26"/>
                  </a:lnTo>
                  <a:lnTo>
                    <a:pt x="74" y="9"/>
                  </a:lnTo>
                  <a:lnTo>
                    <a:pt x="71" y="2"/>
                  </a:lnTo>
                  <a:lnTo>
                    <a:pt x="65" y="0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5" name="Freeform 212"/>
            <p:cNvSpPr>
              <a:spLocks/>
            </p:cNvSpPr>
            <p:nvPr/>
          </p:nvSpPr>
          <p:spPr bwMode="auto">
            <a:xfrm>
              <a:off x="4756" y="3294"/>
              <a:ext cx="30" cy="53"/>
            </a:xfrm>
            <a:custGeom>
              <a:avLst/>
              <a:gdLst>
                <a:gd name="T0" fmla="*/ 6 w 61"/>
                <a:gd name="T1" fmla="*/ 73 h 107"/>
                <a:gd name="T2" fmla="*/ 0 w 61"/>
                <a:gd name="T3" fmla="*/ 88 h 107"/>
                <a:gd name="T4" fmla="*/ 0 w 61"/>
                <a:gd name="T5" fmla="*/ 97 h 107"/>
                <a:gd name="T6" fmla="*/ 4 w 61"/>
                <a:gd name="T7" fmla="*/ 103 h 107"/>
                <a:gd name="T8" fmla="*/ 11 w 61"/>
                <a:gd name="T9" fmla="*/ 107 h 107"/>
                <a:gd name="T10" fmla="*/ 25 w 61"/>
                <a:gd name="T11" fmla="*/ 99 h 107"/>
                <a:gd name="T12" fmla="*/ 40 w 61"/>
                <a:gd name="T13" fmla="*/ 78 h 107"/>
                <a:gd name="T14" fmla="*/ 51 w 61"/>
                <a:gd name="T15" fmla="*/ 50 h 107"/>
                <a:gd name="T16" fmla="*/ 61 w 61"/>
                <a:gd name="T17" fmla="*/ 25 h 107"/>
                <a:gd name="T18" fmla="*/ 59 w 61"/>
                <a:gd name="T19" fmla="*/ 10 h 107"/>
                <a:gd name="T20" fmla="*/ 57 w 61"/>
                <a:gd name="T21" fmla="*/ 2 h 107"/>
                <a:gd name="T22" fmla="*/ 51 w 61"/>
                <a:gd name="T23" fmla="*/ 0 h 107"/>
                <a:gd name="T24" fmla="*/ 49 w 61"/>
                <a:gd name="T25" fmla="*/ 2 h 107"/>
                <a:gd name="T26" fmla="*/ 6 w 61"/>
                <a:gd name="T27" fmla="*/ 73 h 107"/>
                <a:gd name="T28" fmla="*/ 6 w 61"/>
                <a:gd name="T29" fmla="*/ 7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107">
                  <a:moveTo>
                    <a:pt x="6" y="73"/>
                  </a:moveTo>
                  <a:lnTo>
                    <a:pt x="0" y="88"/>
                  </a:lnTo>
                  <a:lnTo>
                    <a:pt x="0" y="97"/>
                  </a:lnTo>
                  <a:lnTo>
                    <a:pt x="4" y="103"/>
                  </a:lnTo>
                  <a:lnTo>
                    <a:pt x="11" y="107"/>
                  </a:lnTo>
                  <a:lnTo>
                    <a:pt x="25" y="99"/>
                  </a:lnTo>
                  <a:lnTo>
                    <a:pt x="40" y="78"/>
                  </a:lnTo>
                  <a:lnTo>
                    <a:pt x="51" y="50"/>
                  </a:lnTo>
                  <a:lnTo>
                    <a:pt x="61" y="25"/>
                  </a:lnTo>
                  <a:lnTo>
                    <a:pt x="59" y="10"/>
                  </a:lnTo>
                  <a:lnTo>
                    <a:pt x="57" y="2"/>
                  </a:lnTo>
                  <a:lnTo>
                    <a:pt x="51" y="0"/>
                  </a:lnTo>
                  <a:lnTo>
                    <a:pt x="49" y="2"/>
                  </a:lnTo>
                  <a:lnTo>
                    <a:pt x="6" y="73"/>
                  </a:lnTo>
                  <a:lnTo>
                    <a:pt x="6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213"/>
            <p:cNvSpPr>
              <a:spLocks/>
            </p:cNvSpPr>
            <p:nvPr/>
          </p:nvSpPr>
          <p:spPr bwMode="auto">
            <a:xfrm>
              <a:off x="4803" y="3366"/>
              <a:ext cx="31" cy="37"/>
            </a:xfrm>
            <a:custGeom>
              <a:avLst/>
              <a:gdLst>
                <a:gd name="T0" fmla="*/ 55 w 63"/>
                <a:gd name="T1" fmla="*/ 0 h 74"/>
                <a:gd name="T2" fmla="*/ 36 w 63"/>
                <a:gd name="T3" fmla="*/ 11 h 74"/>
                <a:gd name="T4" fmla="*/ 17 w 63"/>
                <a:gd name="T5" fmla="*/ 28 h 74"/>
                <a:gd name="T6" fmla="*/ 2 w 63"/>
                <a:gd name="T7" fmla="*/ 44 h 74"/>
                <a:gd name="T8" fmla="*/ 0 w 63"/>
                <a:gd name="T9" fmla="*/ 55 h 74"/>
                <a:gd name="T10" fmla="*/ 4 w 63"/>
                <a:gd name="T11" fmla="*/ 63 h 74"/>
                <a:gd name="T12" fmla="*/ 10 w 63"/>
                <a:gd name="T13" fmla="*/ 70 h 74"/>
                <a:gd name="T14" fmla="*/ 15 w 63"/>
                <a:gd name="T15" fmla="*/ 74 h 74"/>
                <a:gd name="T16" fmla="*/ 23 w 63"/>
                <a:gd name="T17" fmla="*/ 70 h 74"/>
                <a:gd name="T18" fmla="*/ 30 w 63"/>
                <a:gd name="T19" fmla="*/ 59 h 74"/>
                <a:gd name="T20" fmla="*/ 44 w 63"/>
                <a:gd name="T21" fmla="*/ 44 h 74"/>
                <a:gd name="T22" fmla="*/ 55 w 63"/>
                <a:gd name="T23" fmla="*/ 28 h 74"/>
                <a:gd name="T24" fmla="*/ 63 w 63"/>
                <a:gd name="T25" fmla="*/ 21 h 74"/>
                <a:gd name="T26" fmla="*/ 63 w 63"/>
                <a:gd name="T27" fmla="*/ 13 h 74"/>
                <a:gd name="T28" fmla="*/ 59 w 63"/>
                <a:gd name="T29" fmla="*/ 5 h 74"/>
                <a:gd name="T30" fmla="*/ 55 w 63"/>
                <a:gd name="T31" fmla="*/ 2 h 74"/>
                <a:gd name="T32" fmla="*/ 55 w 63"/>
                <a:gd name="T33" fmla="*/ 0 h 74"/>
                <a:gd name="T34" fmla="*/ 55 w 63"/>
                <a:gd name="T3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4">
                  <a:moveTo>
                    <a:pt x="55" y="0"/>
                  </a:moveTo>
                  <a:lnTo>
                    <a:pt x="36" y="11"/>
                  </a:lnTo>
                  <a:lnTo>
                    <a:pt x="17" y="28"/>
                  </a:lnTo>
                  <a:lnTo>
                    <a:pt x="2" y="44"/>
                  </a:lnTo>
                  <a:lnTo>
                    <a:pt x="0" y="55"/>
                  </a:lnTo>
                  <a:lnTo>
                    <a:pt x="4" y="63"/>
                  </a:lnTo>
                  <a:lnTo>
                    <a:pt x="10" y="70"/>
                  </a:lnTo>
                  <a:lnTo>
                    <a:pt x="15" y="74"/>
                  </a:lnTo>
                  <a:lnTo>
                    <a:pt x="23" y="70"/>
                  </a:lnTo>
                  <a:lnTo>
                    <a:pt x="30" y="59"/>
                  </a:lnTo>
                  <a:lnTo>
                    <a:pt x="44" y="44"/>
                  </a:lnTo>
                  <a:lnTo>
                    <a:pt x="55" y="28"/>
                  </a:lnTo>
                  <a:lnTo>
                    <a:pt x="63" y="21"/>
                  </a:lnTo>
                  <a:lnTo>
                    <a:pt x="63" y="13"/>
                  </a:lnTo>
                  <a:lnTo>
                    <a:pt x="59" y="5"/>
                  </a:lnTo>
                  <a:lnTo>
                    <a:pt x="55" y="2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214"/>
            <p:cNvSpPr>
              <a:spLocks/>
            </p:cNvSpPr>
            <p:nvPr/>
          </p:nvSpPr>
          <p:spPr bwMode="auto">
            <a:xfrm>
              <a:off x="4976" y="2904"/>
              <a:ext cx="34" cy="48"/>
            </a:xfrm>
            <a:custGeom>
              <a:avLst/>
              <a:gdLst>
                <a:gd name="T0" fmla="*/ 61 w 67"/>
                <a:gd name="T1" fmla="*/ 0 h 95"/>
                <a:gd name="T2" fmla="*/ 38 w 67"/>
                <a:gd name="T3" fmla="*/ 17 h 95"/>
                <a:gd name="T4" fmla="*/ 19 w 67"/>
                <a:gd name="T5" fmla="*/ 38 h 95"/>
                <a:gd name="T6" fmla="*/ 4 w 67"/>
                <a:gd name="T7" fmla="*/ 57 h 95"/>
                <a:gd name="T8" fmla="*/ 0 w 67"/>
                <a:gd name="T9" fmla="*/ 72 h 95"/>
                <a:gd name="T10" fmla="*/ 2 w 67"/>
                <a:gd name="T11" fmla="*/ 83 h 95"/>
                <a:gd name="T12" fmla="*/ 9 w 67"/>
                <a:gd name="T13" fmla="*/ 93 h 95"/>
                <a:gd name="T14" fmla="*/ 19 w 67"/>
                <a:gd name="T15" fmla="*/ 95 h 95"/>
                <a:gd name="T16" fmla="*/ 27 w 67"/>
                <a:gd name="T17" fmla="*/ 87 h 95"/>
                <a:gd name="T18" fmla="*/ 32 w 67"/>
                <a:gd name="T19" fmla="*/ 68 h 95"/>
                <a:gd name="T20" fmla="*/ 46 w 67"/>
                <a:gd name="T21" fmla="*/ 47 h 95"/>
                <a:gd name="T22" fmla="*/ 57 w 67"/>
                <a:gd name="T23" fmla="*/ 28 h 95"/>
                <a:gd name="T24" fmla="*/ 67 w 67"/>
                <a:gd name="T25" fmla="*/ 17 h 95"/>
                <a:gd name="T26" fmla="*/ 67 w 67"/>
                <a:gd name="T27" fmla="*/ 9 h 95"/>
                <a:gd name="T28" fmla="*/ 65 w 67"/>
                <a:gd name="T29" fmla="*/ 4 h 95"/>
                <a:gd name="T30" fmla="*/ 61 w 67"/>
                <a:gd name="T31" fmla="*/ 2 h 95"/>
                <a:gd name="T32" fmla="*/ 61 w 67"/>
                <a:gd name="T33" fmla="*/ 0 h 95"/>
                <a:gd name="T34" fmla="*/ 61 w 67"/>
                <a:gd name="T3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95">
                  <a:moveTo>
                    <a:pt x="61" y="0"/>
                  </a:moveTo>
                  <a:lnTo>
                    <a:pt x="38" y="17"/>
                  </a:lnTo>
                  <a:lnTo>
                    <a:pt x="19" y="38"/>
                  </a:lnTo>
                  <a:lnTo>
                    <a:pt x="4" y="57"/>
                  </a:lnTo>
                  <a:lnTo>
                    <a:pt x="0" y="72"/>
                  </a:lnTo>
                  <a:lnTo>
                    <a:pt x="2" y="83"/>
                  </a:lnTo>
                  <a:lnTo>
                    <a:pt x="9" y="93"/>
                  </a:lnTo>
                  <a:lnTo>
                    <a:pt x="19" y="95"/>
                  </a:lnTo>
                  <a:lnTo>
                    <a:pt x="27" y="87"/>
                  </a:lnTo>
                  <a:lnTo>
                    <a:pt x="32" y="68"/>
                  </a:lnTo>
                  <a:lnTo>
                    <a:pt x="46" y="47"/>
                  </a:lnTo>
                  <a:lnTo>
                    <a:pt x="57" y="28"/>
                  </a:lnTo>
                  <a:lnTo>
                    <a:pt x="67" y="17"/>
                  </a:lnTo>
                  <a:lnTo>
                    <a:pt x="67" y="9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61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215"/>
            <p:cNvSpPr>
              <a:spLocks/>
            </p:cNvSpPr>
            <p:nvPr/>
          </p:nvSpPr>
          <p:spPr bwMode="auto">
            <a:xfrm>
              <a:off x="4912" y="2801"/>
              <a:ext cx="29" cy="47"/>
            </a:xfrm>
            <a:custGeom>
              <a:avLst/>
              <a:gdLst>
                <a:gd name="T0" fmla="*/ 47 w 59"/>
                <a:gd name="T1" fmla="*/ 0 h 96"/>
                <a:gd name="T2" fmla="*/ 28 w 59"/>
                <a:gd name="T3" fmla="*/ 29 h 96"/>
                <a:gd name="T4" fmla="*/ 9 w 59"/>
                <a:gd name="T5" fmla="*/ 54 h 96"/>
                <a:gd name="T6" fmla="*/ 0 w 59"/>
                <a:gd name="T7" fmla="*/ 73 h 96"/>
                <a:gd name="T8" fmla="*/ 0 w 59"/>
                <a:gd name="T9" fmla="*/ 86 h 96"/>
                <a:gd name="T10" fmla="*/ 5 w 59"/>
                <a:gd name="T11" fmla="*/ 92 h 96"/>
                <a:gd name="T12" fmla="*/ 11 w 59"/>
                <a:gd name="T13" fmla="*/ 96 h 96"/>
                <a:gd name="T14" fmla="*/ 15 w 59"/>
                <a:gd name="T15" fmla="*/ 96 h 96"/>
                <a:gd name="T16" fmla="*/ 23 w 59"/>
                <a:gd name="T17" fmla="*/ 90 h 96"/>
                <a:gd name="T18" fmla="*/ 28 w 59"/>
                <a:gd name="T19" fmla="*/ 77 h 96"/>
                <a:gd name="T20" fmla="*/ 42 w 59"/>
                <a:gd name="T21" fmla="*/ 54 h 96"/>
                <a:gd name="T22" fmla="*/ 53 w 59"/>
                <a:gd name="T23" fmla="*/ 31 h 96"/>
                <a:gd name="T24" fmla="*/ 59 w 59"/>
                <a:gd name="T25" fmla="*/ 16 h 96"/>
                <a:gd name="T26" fmla="*/ 57 w 59"/>
                <a:gd name="T27" fmla="*/ 8 h 96"/>
                <a:gd name="T28" fmla="*/ 53 w 59"/>
                <a:gd name="T29" fmla="*/ 4 h 96"/>
                <a:gd name="T30" fmla="*/ 49 w 59"/>
                <a:gd name="T31" fmla="*/ 0 h 96"/>
                <a:gd name="T32" fmla="*/ 47 w 59"/>
                <a:gd name="T33" fmla="*/ 0 h 96"/>
                <a:gd name="T34" fmla="*/ 47 w 59"/>
                <a:gd name="T3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96">
                  <a:moveTo>
                    <a:pt x="47" y="0"/>
                  </a:moveTo>
                  <a:lnTo>
                    <a:pt x="28" y="29"/>
                  </a:lnTo>
                  <a:lnTo>
                    <a:pt x="9" y="54"/>
                  </a:lnTo>
                  <a:lnTo>
                    <a:pt x="0" y="73"/>
                  </a:lnTo>
                  <a:lnTo>
                    <a:pt x="0" y="86"/>
                  </a:lnTo>
                  <a:lnTo>
                    <a:pt x="5" y="92"/>
                  </a:lnTo>
                  <a:lnTo>
                    <a:pt x="11" y="96"/>
                  </a:lnTo>
                  <a:lnTo>
                    <a:pt x="15" y="96"/>
                  </a:lnTo>
                  <a:lnTo>
                    <a:pt x="23" y="90"/>
                  </a:lnTo>
                  <a:lnTo>
                    <a:pt x="28" y="77"/>
                  </a:lnTo>
                  <a:lnTo>
                    <a:pt x="42" y="54"/>
                  </a:lnTo>
                  <a:lnTo>
                    <a:pt x="53" y="31"/>
                  </a:lnTo>
                  <a:lnTo>
                    <a:pt x="59" y="16"/>
                  </a:lnTo>
                  <a:lnTo>
                    <a:pt x="57" y="8"/>
                  </a:lnTo>
                  <a:lnTo>
                    <a:pt x="53" y="4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216"/>
            <p:cNvSpPr>
              <a:spLocks/>
            </p:cNvSpPr>
            <p:nvPr/>
          </p:nvSpPr>
          <p:spPr bwMode="auto">
            <a:xfrm>
              <a:off x="5075" y="2621"/>
              <a:ext cx="79" cy="96"/>
            </a:xfrm>
            <a:custGeom>
              <a:avLst/>
              <a:gdLst>
                <a:gd name="T0" fmla="*/ 125 w 157"/>
                <a:gd name="T1" fmla="*/ 179 h 192"/>
                <a:gd name="T2" fmla="*/ 112 w 157"/>
                <a:gd name="T3" fmla="*/ 175 h 192"/>
                <a:gd name="T4" fmla="*/ 87 w 157"/>
                <a:gd name="T5" fmla="*/ 169 h 192"/>
                <a:gd name="T6" fmla="*/ 57 w 157"/>
                <a:gd name="T7" fmla="*/ 158 h 192"/>
                <a:gd name="T8" fmla="*/ 30 w 157"/>
                <a:gd name="T9" fmla="*/ 141 h 192"/>
                <a:gd name="T10" fmla="*/ 15 w 157"/>
                <a:gd name="T11" fmla="*/ 108 h 192"/>
                <a:gd name="T12" fmla="*/ 15 w 157"/>
                <a:gd name="T13" fmla="*/ 69 h 192"/>
                <a:gd name="T14" fmla="*/ 21 w 157"/>
                <a:gd name="T15" fmla="*/ 32 h 192"/>
                <a:gd name="T16" fmla="*/ 22 w 157"/>
                <a:gd name="T17" fmla="*/ 11 h 192"/>
                <a:gd name="T18" fmla="*/ 26 w 157"/>
                <a:gd name="T19" fmla="*/ 10 h 192"/>
                <a:gd name="T20" fmla="*/ 40 w 157"/>
                <a:gd name="T21" fmla="*/ 8 h 192"/>
                <a:gd name="T22" fmla="*/ 62 w 157"/>
                <a:gd name="T23" fmla="*/ 13 h 192"/>
                <a:gd name="T24" fmla="*/ 93 w 157"/>
                <a:gd name="T25" fmla="*/ 31 h 192"/>
                <a:gd name="T26" fmla="*/ 121 w 157"/>
                <a:gd name="T27" fmla="*/ 59 h 192"/>
                <a:gd name="T28" fmla="*/ 138 w 157"/>
                <a:gd name="T29" fmla="*/ 93 h 192"/>
                <a:gd name="T30" fmla="*/ 148 w 157"/>
                <a:gd name="T31" fmla="*/ 124 h 192"/>
                <a:gd name="T32" fmla="*/ 150 w 157"/>
                <a:gd name="T33" fmla="*/ 148 h 192"/>
                <a:gd name="T34" fmla="*/ 146 w 157"/>
                <a:gd name="T35" fmla="*/ 160 h 192"/>
                <a:gd name="T36" fmla="*/ 140 w 157"/>
                <a:gd name="T37" fmla="*/ 171 h 192"/>
                <a:gd name="T38" fmla="*/ 137 w 157"/>
                <a:gd name="T39" fmla="*/ 175 h 192"/>
                <a:gd name="T40" fmla="*/ 137 w 157"/>
                <a:gd name="T41" fmla="*/ 179 h 192"/>
                <a:gd name="T42" fmla="*/ 142 w 157"/>
                <a:gd name="T43" fmla="*/ 186 h 192"/>
                <a:gd name="T44" fmla="*/ 144 w 157"/>
                <a:gd name="T45" fmla="*/ 183 h 192"/>
                <a:gd name="T46" fmla="*/ 152 w 157"/>
                <a:gd name="T47" fmla="*/ 171 h 192"/>
                <a:gd name="T48" fmla="*/ 157 w 157"/>
                <a:gd name="T49" fmla="*/ 150 h 192"/>
                <a:gd name="T50" fmla="*/ 157 w 157"/>
                <a:gd name="T51" fmla="*/ 126 h 192"/>
                <a:gd name="T52" fmla="*/ 152 w 157"/>
                <a:gd name="T53" fmla="*/ 97 h 192"/>
                <a:gd name="T54" fmla="*/ 146 w 157"/>
                <a:gd name="T55" fmla="*/ 70 h 192"/>
                <a:gd name="T56" fmla="*/ 133 w 157"/>
                <a:gd name="T57" fmla="*/ 48 h 192"/>
                <a:gd name="T58" fmla="*/ 114 w 157"/>
                <a:gd name="T59" fmla="*/ 27 h 192"/>
                <a:gd name="T60" fmla="*/ 85 w 157"/>
                <a:gd name="T61" fmla="*/ 10 h 192"/>
                <a:gd name="T62" fmla="*/ 57 w 157"/>
                <a:gd name="T63" fmla="*/ 2 h 192"/>
                <a:gd name="T64" fmla="*/ 32 w 157"/>
                <a:gd name="T65" fmla="*/ 0 h 192"/>
                <a:gd name="T66" fmla="*/ 13 w 157"/>
                <a:gd name="T67" fmla="*/ 0 h 192"/>
                <a:gd name="T68" fmla="*/ 13 w 157"/>
                <a:gd name="T69" fmla="*/ 6 h 192"/>
                <a:gd name="T70" fmla="*/ 13 w 157"/>
                <a:gd name="T71" fmla="*/ 19 h 192"/>
                <a:gd name="T72" fmla="*/ 11 w 157"/>
                <a:gd name="T73" fmla="*/ 36 h 192"/>
                <a:gd name="T74" fmla="*/ 5 w 157"/>
                <a:gd name="T75" fmla="*/ 53 h 192"/>
                <a:gd name="T76" fmla="*/ 0 w 157"/>
                <a:gd name="T77" fmla="*/ 72 h 192"/>
                <a:gd name="T78" fmla="*/ 2 w 157"/>
                <a:gd name="T79" fmla="*/ 95 h 192"/>
                <a:gd name="T80" fmla="*/ 7 w 157"/>
                <a:gd name="T81" fmla="*/ 122 h 192"/>
                <a:gd name="T82" fmla="*/ 22 w 157"/>
                <a:gd name="T83" fmla="*/ 145 h 192"/>
                <a:gd name="T84" fmla="*/ 43 w 157"/>
                <a:gd name="T85" fmla="*/ 162 h 192"/>
                <a:gd name="T86" fmla="*/ 70 w 157"/>
                <a:gd name="T87" fmla="*/ 175 h 192"/>
                <a:gd name="T88" fmla="*/ 93 w 157"/>
                <a:gd name="T89" fmla="*/ 183 h 192"/>
                <a:gd name="T90" fmla="*/ 106 w 157"/>
                <a:gd name="T91" fmla="*/ 185 h 192"/>
                <a:gd name="T92" fmla="*/ 112 w 157"/>
                <a:gd name="T93" fmla="*/ 186 h 192"/>
                <a:gd name="T94" fmla="*/ 119 w 157"/>
                <a:gd name="T95" fmla="*/ 190 h 192"/>
                <a:gd name="T96" fmla="*/ 127 w 157"/>
                <a:gd name="T97" fmla="*/ 192 h 192"/>
                <a:gd name="T98" fmla="*/ 131 w 157"/>
                <a:gd name="T99" fmla="*/ 192 h 192"/>
                <a:gd name="T100" fmla="*/ 125 w 157"/>
                <a:gd name="T101" fmla="*/ 179 h 192"/>
                <a:gd name="T102" fmla="*/ 125 w 157"/>
                <a:gd name="T103" fmla="*/ 17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7" h="192">
                  <a:moveTo>
                    <a:pt x="125" y="179"/>
                  </a:moveTo>
                  <a:lnTo>
                    <a:pt x="112" y="175"/>
                  </a:lnTo>
                  <a:lnTo>
                    <a:pt x="87" y="169"/>
                  </a:lnTo>
                  <a:lnTo>
                    <a:pt x="57" y="158"/>
                  </a:lnTo>
                  <a:lnTo>
                    <a:pt x="30" y="141"/>
                  </a:lnTo>
                  <a:lnTo>
                    <a:pt x="15" y="108"/>
                  </a:lnTo>
                  <a:lnTo>
                    <a:pt x="15" y="69"/>
                  </a:lnTo>
                  <a:lnTo>
                    <a:pt x="21" y="32"/>
                  </a:lnTo>
                  <a:lnTo>
                    <a:pt x="22" y="11"/>
                  </a:lnTo>
                  <a:lnTo>
                    <a:pt x="26" y="10"/>
                  </a:lnTo>
                  <a:lnTo>
                    <a:pt x="40" y="8"/>
                  </a:lnTo>
                  <a:lnTo>
                    <a:pt x="62" y="13"/>
                  </a:lnTo>
                  <a:lnTo>
                    <a:pt x="93" y="31"/>
                  </a:lnTo>
                  <a:lnTo>
                    <a:pt x="121" y="59"/>
                  </a:lnTo>
                  <a:lnTo>
                    <a:pt x="138" y="93"/>
                  </a:lnTo>
                  <a:lnTo>
                    <a:pt x="148" y="124"/>
                  </a:lnTo>
                  <a:lnTo>
                    <a:pt x="150" y="148"/>
                  </a:lnTo>
                  <a:lnTo>
                    <a:pt x="146" y="160"/>
                  </a:lnTo>
                  <a:lnTo>
                    <a:pt x="140" y="171"/>
                  </a:lnTo>
                  <a:lnTo>
                    <a:pt x="137" y="175"/>
                  </a:lnTo>
                  <a:lnTo>
                    <a:pt x="137" y="179"/>
                  </a:lnTo>
                  <a:lnTo>
                    <a:pt x="142" y="186"/>
                  </a:lnTo>
                  <a:lnTo>
                    <a:pt x="144" y="183"/>
                  </a:lnTo>
                  <a:lnTo>
                    <a:pt x="152" y="171"/>
                  </a:lnTo>
                  <a:lnTo>
                    <a:pt x="157" y="150"/>
                  </a:lnTo>
                  <a:lnTo>
                    <a:pt x="157" y="126"/>
                  </a:lnTo>
                  <a:lnTo>
                    <a:pt x="152" y="97"/>
                  </a:lnTo>
                  <a:lnTo>
                    <a:pt x="146" y="70"/>
                  </a:lnTo>
                  <a:lnTo>
                    <a:pt x="133" y="48"/>
                  </a:lnTo>
                  <a:lnTo>
                    <a:pt x="114" y="27"/>
                  </a:lnTo>
                  <a:lnTo>
                    <a:pt x="85" y="10"/>
                  </a:lnTo>
                  <a:lnTo>
                    <a:pt x="57" y="2"/>
                  </a:lnTo>
                  <a:lnTo>
                    <a:pt x="32" y="0"/>
                  </a:lnTo>
                  <a:lnTo>
                    <a:pt x="13" y="0"/>
                  </a:lnTo>
                  <a:lnTo>
                    <a:pt x="13" y="6"/>
                  </a:lnTo>
                  <a:lnTo>
                    <a:pt x="13" y="19"/>
                  </a:lnTo>
                  <a:lnTo>
                    <a:pt x="11" y="36"/>
                  </a:lnTo>
                  <a:lnTo>
                    <a:pt x="5" y="53"/>
                  </a:lnTo>
                  <a:lnTo>
                    <a:pt x="0" y="72"/>
                  </a:lnTo>
                  <a:lnTo>
                    <a:pt x="2" y="95"/>
                  </a:lnTo>
                  <a:lnTo>
                    <a:pt x="7" y="122"/>
                  </a:lnTo>
                  <a:lnTo>
                    <a:pt x="22" y="145"/>
                  </a:lnTo>
                  <a:lnTo>
                    <a:pt x="43" y="162"/>
                  </a:lnTo>
                  <a:lnTo>
                    <a:pt x="70" y="175"/>
                  </a:lnTo>
                  <a:lnTo>
                    <a:pt x="93" y="183"/>
                  </a:lnTo>
                  <a:lnTo>
                    <a:pt x="106" y="185"/>
                  </a:lnTo>
                  <a:lnTo>
                    <a:pt x="112" y="186"/>
                  </a:lnTo>
                  <a:lnTo>
                    <a:pt x="119" y="190"/>
                  </a:lnTo>
                  <a:lnTo>
                    <a:pt x="127" y="192"/>
                  </a:lnTo>
                  <a:lnTo>
                    <a:pt x="131" y="192"/>
                  </a:lnTo>
                  <a:lnTo>
                    <a:pt x="125" y="179"/>
                  </a:lnTo>
                  <a:lnTo>
                    <a:pt x="125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217"/>
            <p:cNvSpPr>
              <a:spLocks/>
            </p:cNvSpPr>
            <p:nvPr/>
          </p:nvSpPr>
          <p:spPr bwMode="auto">
            <a:xfrm>
              <a:off x="5120" y="2710"/>
              <a:ext cx="29" cy="66"/>
            </a:xfrm>
            <a:custGeom>
              <a:avLst/>
              <a:gdLst>
                <a:gd name="T0" fmla="*/ 49 w 57"/>
                <a:gd name="T1" fmla="*/ 0 h 131"/>
                <a:gd name="T2" fmla="*/ 55 w 57"/>
                <a:gd name="T3" fmla="*/ 17 h 131"/>
                <a:gd name="T4" fmla="*/ 57 w 57"/>
                <a:gd name="T5" fmla="*/ 47 h 131"/>
                <a:gd name="T6" fmla="*/ 55 w 57"/>
                <a:gd name="T7" fmla="*/ 76 h 131"/>
                <a:gd name="T8" fmla="*/ 49 w 57"/>
                <a:gd name="T9" fmla="*/ 99 h 131"/>
                <a:gd name="T10" fmla="*/ 38 w 57"/>
                <a:gd name="T11" fmla="*/ 110 h 131"/>
                <a:gd name="T12" fmla="*/ 25 w 57"/>
                <a:gd name="T13" fmla="*/ 122 h 131"/>
                <a:gd name="T14" fmla="*/ 15 w 57"/>
                <a:gd name="T15" fmla="*/ 127 h 131"/>
                <a:gd name="T16" fmla="*/ 11 w 57"/>
                <a:gd name="T17" fmla="*/ 131 h 131"/>
                <a:gd name="T18" fmla="*/ 0 w 57"/>
                <a:gd name="T19" fmla="*/ 114 h 131"/>
                <a:gd name="T20" fmla="*/ 4 w 57"/>
                <a:gd name="T21" fmla="*/ 112 h 131"/>
                <a:gd name="T22" fmla="*/ 13 w 57"/>
                <a:gd name="T23" fmla="*/ 106 h 131"/>
                <a:gd name="T24" fmla="*/ 25 w 57"/>
                <a:gd name="T25" fmla="*/ 99 h 131"/>
                <a:gd name="T26" fmla="*/ 36 w 57"/>
                <a:gd name="T27" fmla="*/ 82 h 131"/>
                <a:gd name="T28" fmla="*/ 42 w 57"/>
                <a:gd name="T29" fmla="*/ 55 h 131"/>
                <a:gd name="T30" fmla="*/ 40 w 57"/>
                <a:gd name="T31" fmla="*/ 30 h 131"/>
                <a:gd name="T32" fmla="*/ 36 w 57"/>
                <a:gd name="T33" fmla="*/ 7 h 131"/>
                <a:gd name="T34" fmla="*/ 36 w 57"/>
                <a:gd name="T35" fmla="*/ 0 h 131"/>
                <a:gd name="T36" fmla="*/ 49 w 57"/>
                <a:gd name="T37" fmla="*/ 0 h 131"/>
                <a:gd name="T38" fmla="*/ 49 w 57"/>
                <a:gd name="T3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7" h="131">
                  <a:moveTo>
                    <a:pt x="49" y="0"/>
                  </a:moveTo>
                  <a:lnTo>
                    <a:pt x="55" y="17"/>
                  </a:lnTo>
                  <a:lnTo>
                    <a:pt x="57" y="47"/>
                  </a:lnTo>
                  <a:lnTo>
                    <a:pt x="55" y="76"/>
                  </a:lnTo>
                  <a:lnTo>
                    <a:pt x="49" y="99"/>
                  </a:lnTo>
                  <a:lnTo>
                    <a:pt x="38" y="110"/>
                  </a:lnTo>
                  <a:lnTo>
                    <a:pt x="25" y="122"/>
                  </a:lnTo>
                  <a:lnTo>
                    <a:pt x="15" y="127"/>
                  </a:lnTo>
                  <a:lnTo>
                    <a:pt x="11" y="131"/>
                  </a:lnTo>
                  <a:lnTo>
                    <a:pt x="0" y="114"/>
                  </a:lnTo>
                  <a:lnTo>
                    <a:pt x="4" y="112"/>
                  </a:lnTo>
                  <a:lnTo>
                    <a:pt x="13" y="106"/>
                  </a:lnTo>
                  <a:lnTo>
                    <a:pt x="25" y="99"/>
                  </a:lnTo>
                  <a:lnTo>
                    <a:pt x="36" y="82"/>
                  </a:lnTo>
                  <a:lnTo>
                    <a:pt x="42" y="55"/>
                  </a:lnTo>
                  <a:lnTo>
                    <a:pt x="40" y="30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49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218"/>
            <p:cNvSpPr>
              <a:spLocks/>
            </p:cNvSpPr>
            <p:nvPr/>
          </p:nvSpPr>
          <p:spPr bwMode="auto">
            <a:xfrm>
              <a:off x="5011" y="3191"/>
              <a:ext cx="118" cy="71"/>
            </a:xfrm>
            <a:custGeom>
              <a:avLst/>
              <a:gdLst>
                <a:gd name="T0" fmla="*/ 0 w 236"/>
                <a:gd name="T1" fmla="*/ 57 h 143"/>
                <a:gd name="T2" fmla="*/ 27 w 236"/>
                <a:gd name="T3" fmla="*/ 23 h 143"/>
                <a:gd name="T4" fmla="*/ 75 w 236"/>
                <a:gd name="T5" fmla="*/ 0 h 143"/>
                <a:gd name="T6" fmla="*/ 130 w 236"/>
                <a:gd name="T7" fmla="*/ 4 h 143"/>
                <a:gd name="T8" fmla="*/ 156 w 236"/>
                <a:gd name="T9" fmla="*/ 11 h 143"/>
                <a:gd name="T10" fmla="*/ 183 w 236"/>
                <a:gd name="T11" fmla="*/ 19 h 143"/>
                <a:gd name="T12" fmla="*/ 206 w 236"/>
                <a:gd name="T13" fmla="*/ 21 h 143"/>
                <a:gd name="T14" fmla="*/ 230 w 236"/>
                <a:gd name="T15" fmla="*/ 17 h 143"/>
                <a:gd name="T16" fmla="*/ 232 w 236"/>
                <a:gd name="T17" fmla="*/ 27 h 143"/>
                <a:gd name="T18" fmla="*/ 211 w 236"/>
                <a:gd name="T19" fmla="*/ 80 h 143"/>
                <a:gd name="T20" fmla="*/ 175 w 236"/>
                <a:gd name="T21" fmla="*/ 116 h 143"/>
                <a:gd name="T22" fmla="*/ 130 w 236"/>
                <a:gd name="T23" fmla="*/ 141 h 143"/>
                <a:gd name="T24" fmla="*/ 71 w 236"/>
                <a:gd name="T25" fmla="*/ 137 h 143"/>
                <a:gd name="T26" fmla="*/ 40 w 236"/>
                <a:gd name="T27" fmla="*/ 118 h 143"/>
                <a:gd name="T28" fmla="*/ 21 w 236"/>
                <a:gd name="T29" fmla="*/ 97 h 143"/>
                <a:gd name="T30" fmla="*/ 6 w 236"/>
                <a:gd name="T31" fmla="*/ 80 h 143"/>
                <a:gd name="T32" fmla="*/ 18 w 236"/>
                <a:gd name="T33" fmla="*/ 76 h 143"/>
                <a:gd name="T34" fmla="*/ 33 w 236"/>
                <a:gd name="T35" fmla="*/ 97 h 143"/>
                <a:gd name="T36" fmla="*/ 71 w 236"/>
                <a:gd name="T37" fmla="*/ 127 h 143"/>
                <a:gd name="T38" fmla="*/ 113 w 236"/>
                <a:gd name="T39" fmla="*/ 127 h 143"/>
                <a:gd name="T40" fmla="*/ 156 w 236"/>
                <a:gd name="T41" fmla="*/ 110 h 143"/>
                <a:gd name="T42" fmla="*/ 196 w 236"/>
                <a:gd name="T43" fmla="*/ 70 h 143"/>
                <a:gd name="T44" fmla="*/ 219 w 236"/>
                <a:gd name="T45" fmla="*/ 40 h 143"/>
                <a:gd name="T46" fmla="*/ 202 w 236"/>
                <a:gd name="T47" fmla="*/ 36 h 143"/>
                <a:gd name="T48" fmla="*/ 170 w 236"/>
                <a:gd name="T49" fmla="*/ 29 h 143"/>
                <a:gd name="T50" fmla="*/ 132 w 236"/>
                <a:gd name="T51" fmla="*/ 15 h 143"/>
                <a:gd name="T52" fmla="*/ 80 w 236"/>
                <a:gd name="T53" fmla="*/ 10 h 143"/>
                <a:gd name="T54" fmla="*/ 37 w 236"/>
                <a:gd name="T55" fmla="*/ 25 h 143"/>
                <a:gd name="T56" fmla="*/ 14 w 236"/>
                <a:gd name="T57" fmla="*/ 48 h 143"/>
                <a:gd name="T58" fmla="*/ 12 w 236"/>
                <a:gd name="T59" fmla="*/ 61 h 143"/>
                <a:gd name="T60" fmla="*/ 14 w 236"/>
                <a:gd name="T61" fmla="*/ 68 h 143"/>
                <a:gd name="T62" fmla="*/ 2 w 236"/>
                <a:gd name="T63" fmla="*/ 7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6" h="143">
                  <a:moveTo>
                    <a:pt x="2" y="70"/>
                  </a:moveTo>
                  <a:lnTo>
                    <a:pt x="0" y="57"/>
                  </a:lnTo>
                  <a:lnTo>
                    <a:pt x="10" y="40"/>
                  </a:lnTo>
                  <a:lnTo>
                    <a:pt x="27" y="23"/>
                  </a:lnTo>
                  <a:lnTo>
                    <a:pt x="48" y="8"/>
                  </a:lnTo>
                  <a:lnTo>
                    <a:pt x="75" y="0"/>
                  </a:lnTo>
                  <a:lnTo>
                    <a:pt x="103" y="0"/>
                  </a:lnTo>
                  <a:lnTo>
                    <a:pt x="130" y="4"/>
                  </a:lnTo>
                  <a:lnTo>
                    <a:pt x="147" y="8"/>
                  </a:lnTo>
                  <a:lnTo>
                    <a:pt x="156" y="11"/>
                  </a:lnTo>
                  <a:lnTo>
                    <a:pt x="170" y="15"/>
                  </a:lnTo>
                  <a:lnTo>
                    <a:pt x="183" y="19"/>
                  </a:lnTo>
                  <a:lnTo>
                    <a:pt x="194" y="21"/>
                  </a:lnTo>
                  <a:lnTo>
                    <a:pt x="206" y="21"/>
                  </a:lnTo>
                  <a:lnTo>
                    <a:pt x="221" y="19"/>
                  </a:lnTo>
                  <a:lnTo>
                    <a:pt x="230" y="17"/>
                  </a:lnTo>
                  <a:lnTo>
                    <a:pt x="236" y="17"/>
                  </a:lnTo>
                  <a:lnTo>
                    <a:pt x="232" y="27"/>
                  </a:lnTo>
                  <a:lnTo>
                    <a:pt x="225" y="51"/>
                  </a:lnTo>
                  <a:lnTo>
                    <a:pt x="211" y="80"/>
                  </a:lnTo>
                  <a:lnTo>
                    <a:pt x="194" y="101"/>
                  </a:lnTo>
                  <a:lnTo>
                    <a:pt x="175" y="116"/>
                  </a:lnTo>
                  <a:lnTo>
                    <a:pt x="154" y="131"/>
                  </a:lnTo>
                  <a:lnTo>
                    <a:pt x="130" y="141"/>
                  </a:lnTo>
                  <a:lnTo>
                    <a:pt x="99" y="143"/>
                  </a:lnTo>
                  <a:lnTo>
                    <a:pt x="71" y="137"/>
                  </a:lnTo>
                  <a:lnTo>
                    <a:pt x="52" y="127"/>
                  </a:lnTo>
                  <a:lnTo>
                    <a:pt x="40" y="118"/>
                  </a:lnTo>
                  <a:lnTo>
                    <a:pt x="31" y="108"/>
                  </a:lnTo>
                  <a:lnTo>
                    <a:pt x="21" y="97"/>
                  </a:lnTo>
                  <a:lnTo>
                    <a:pt x="14" y="87"/>
                  </a:lnTo>
                  <a:lnTo>
                    <a:pt x="6" y="80"/>
                  </a:lnTo>
                  <a:lnTo>
                    <a:pt x="6" y="78"/>
                  </a:lnTo>
                  <a:lnTo>
                    <a:pt x="18" y="76"/>
                  </a:lnTo>
                  <a:lnTo>
                    <a:pt x="21" y="82"/>
                  </a:lnTo>
                  <a:lnTo>
                    <a:pt x="33" y="97"/>
                  </a:lnTo>
                  <a:lnTo>
                    <a:pt x="48" y="114"/>
                  </a:lnTo>
                  <a:lnTo>
                    <a:pt x="71" y="127"/>
                  </a:lnTo>
                  <a:lnTo>
                    <a:pt x="92" y="129"/>
                  </a:lnTo>
                  <a:lnTo>
                    <a:pt x="113" y="127"/>
                  </a:lnTo>
                  <a:lnTo>
                    <a:pt x="135" y="122"/>
                  </a:lnTo>
                  <a:lnTo>
                    <a:pt x="156" y="110"/>
                  </a:lnTo>
                  <a:lnTo>
                    <a:pt x="179" y="91"/>
                  </a:lnTo>
                  <a:lnTo>
                    <a:pt x="196" y="70"/>
                  </a:lnTo>
                  <a:lnTo>
                    <a:pt x="211" y="51"/>
                  </a:lnTo>
                  <a:lnTo>
                    <a:pt x="219" y="40"/>
                  </a:lnTo>
                  <a:lnTo>
                    <a:pt x="213" y="36"/>
                  </a:lnTo>
                  <a:lnTo>
                    <a:pt x="202" y="36"/>
                  </a:lnTo>
                  <a:lnTo>
                    <a:pt x="185" y="34"/>
                  </a:lnTo>
                  <a:lnTo>
                    <a:pt x="170" y="29"/>
                  </a:lnTo>
                  <a:lnTo>
                    <a:pt x="152" y="21"/>
                  </a:lnTo>
                  <a:lnTo>
                    <a:pt x="132" y="15"/>
                  </a:lnTo>
                  <a:lnTo>
                    <a:pt x="107" y="10"/>
                  </a:lnTo>
                  <a:lnTo>
                    <a:pt x="80" y="10"/>
                  </a:lnTo>
                  <a:lnTo>
                    <a:pt x="57" y="13"/>
                  </a:lnTo>
                  <a:lnTo>
                    <a:pt x="37" y="25"/>
                  </a:lnTo>
                  <a:lnTo>
                    <a:pt x="21" y="36"/>
                  </a:lnTo>
                  <a:lnTo>
                    <a:pt x="14" y="48"/>
                  </a:lnTo>
                  <a:lnTo>
                    <a:pt x="10" y="55"/>
                  </a:lnTo>
                  <a:lnTo>
                    <a:pt x="12" y="61"/>
                  </a:lnTo>
                  <a:lnTo>
                    <a:pt x="12" y="67"/>
                  </a:lnTo>
                  <a:lnTo>
                    <a:pt x="14" y="68"/>
                  </a:lnTo>
                  <a:lnTo>
                    <a:pt x="2" y="70"/>
                  </a:lnTo>
                  <a:lnTo>
                    <a:pt x="2" y="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2" name="Freeform 219"/>
            <p:cNvSpPr>
              <a:spLocks/>
            </p:cNvSpPr>
            <p:nvPr/>
          </p:nvSpPr>
          <p:spPr bwMode="auto">
            <a:xfrm>
              <a:off x="4967" y="3203"/>
              <a:ext cx="53" cy="27"/>
            </a:xfrm>
            <a:custGeom>
              <a:avLst/>
              <a:gdLst>
                <a:gd name="T0" fmla="*/ 19 w 106"/>
                <a:gd name="T1" fmla="*/ 0 h 55"/>
                <a:gd name="T2" fmla="*/ 23 w 106"/>
                <a:gd name="T3" fmla="*/ 9 h 55"/>
                <a:gd name="T4" fmla="*/ 30 w 106"/>
                <a:gd name="T5" fmla="*/ 21 h 55"/>
                <a:gd name="T6" fmla="*/ 42 w 106"/>
                <a:gd name="T7" fmla="*/ 32 h 55"/>
                <a:gd name="T8" fmla="*/ 57 w 106"/>
                <a:gd name="T9" fmla="*/ 40 h 55"/>
                <a:gd name="T10" fmla="*/ 70 w 106"/>
                <a:gd name="T11" fmla="*/ 42 h 55"/>
                <a:gd name="T12" fmla="*/ 84 w 106"/>
                <a:gd name="T13" fmla="*/ 42 h 55"/>
                <a:gd name="T14" fmla="*/ 93 w 106"/>
                <a:gd name="T15" fmla="*/ 40 h 55"/>
                <a:gd name="T16" fmla="*/ 99 w 106"/>
                <a:gd name="T17" fmla="*/ 38 h 55"/>
                <a:gd name="T18" fmla="*/ 106 w 106"/>
                <a:gd name="T19" fmla="*/ 53 h 55"/>
                <a:gd name="T20" fmla="*/ 99 w 106"/>
                <a:gd name="T21" fmla="*/ 53 h 55"/>
                <a:gd name="T22" fmla="*/ 80 w 106"/>
                <a:gd name="T23" fmla="*/ 55 h 55"/>
                <a:gd name="T24" fmla="*/ 55 w 106"/>
                <a:gd name="T25" fmla="*/ 51 h 55"/>
                <a:gd name="T26" fmla="*/ 28 w 106"/>
                <a:gd name="T27" fmla="*/ 40 h 55"/>
                <a:gd name="T28" fmla="*/ 9 w 106"/>
                <a:gd name="T29" fmla="*/ 24 h 55"/>
                <a:gd name="T30" fmla="*/ 2 w 106"/>
                <a:gd name="T31" fmla="*/ 17 h 55"/>
                <a:gd name="T32" fmla="*/ 0 w 106"/>
                <a:gd name="T33" fmla="*/ 11 h 55"/>
                <a:gd name="T34" fmla="*/ 2 w 106"/>
                <a:gd name="T35" fmla="*/ 11 h 55"/>
                <a:gd name="T36" fmla="*/ 19 w 106"/>
                <a:gd name="T37" fmla="*/ 0 h 55"/>
                <a:gd name="T38" fmla="*/ 19 w 106"/>
                <a:gd name="T3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5">
                  <a:moveTo>
                    <a:pt x="19" y="0"/>
                  </a:moveTo>
                  <a:lnTo>
                    <a:pt x="23" y="9"/>
                  </a:lnTo>
                  <a:lnTo>
                    <a:pt x="30" y="21"/>
                  </a:lnTo>
                  <a:lnTo>
                    <a:pt x="42" y="32"/>
                  </a:lnTo>
                  <a:lnTo>
                    <a:pt x="57" y="40"/>
                  </a:lnTo>
                  <a:lnTo>
                    <a:pt x="70" y="42"/>
                  </a:lnTo>
                  <a:lnTo>
                    <a:pt x="84" y="42"/>
                  </a:lnTo>
                  <a:lnTo>
                    <a:pt x="93" y="40"/>
                  </a:lnTo>
                  <a:lnTo>
                    <a:pt x="99" y="38"/>
                  </a:lnTo>
                  <a:lnTo>
                    <a:pt x="106" y="53"/>
                  </a:lnTo>
                  <a:lnTo>
                    <a:pt x="99" y="53"/>
                  </a:lnTo>
                  <a:lnTo>
                    <a:pt x="80" y="55"/>
                  </a:lnTo>
                  <a:lnTo>
                    <a:pt x="55" y="51"/>
                  </a:lnTo>
                  <a:lnTo>
                    <a:pt x="28" y="40"/>
                  </a:lnTo>
                  <a:lnTo>
                    <a:pt x="9" y="24"/>
                  </a:lnTo>
                  <a:lnTo>
                    <a:pt x="2" y="17"/>
                  </a:lnTo>
                  <a:lnTo>
                    <a:pt x="0" y="11"/>
                  </a:lnTo>
                  <a:lnTo>
                    <a:pt x="2" y="1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3" name="Freeform 220"/>
            <p:cNvSpPr>
              <a:spLocks/>
            </p:cNvSpPr>
            <p:nvPr/>
          </p:nvSpPr>
          <p:spPr bwMode="auto">
            <a:xfrm>
              <a:off x="4161" y="3643"/>
              <a:ext cx="88" cy="28"/>
            </a:xfrm>
            <a:custGeom>
              <a:avLst/>
              <a:gdLst>
                <a:gd name="T0" fmla="*/ 175 w 177"/>
                <a:gd name="T1" fmla="*/ 13 h 55"/>
                <a:gd name="T2" fmla="*/ 159 w 177"/>
                <a:gd name="T3" fmla="*/ 6 h 55"/>
                <a:gd name="T4" fmla="*/ 137 w 177"/>
                <a:gd name="T5" fmla="*/ 2 h 55"/>
                <a:gd name="T6" fmla="*/ 110 w 177"/>
                <a:gd name="T7" fmla="*/ 0 h 55"/>
                <a:gd name="T8" fmla="*/ 82 w 177"/>
                <a:gd name="T9" fmla="*/ 6 h 55"/>
                <a:gd name="T10" fmla="*/ 49 w 177"/>
                <a:gd name="T11" fmla="*/ 13 h 55"/>
                <a:gd name="T12" fmla="*/ 25 w 177"/>
                <a:gd name="T13" fmla="*/ 27 h 55"/>
                <a:gd name="T14" fmla="*/ 5 w 177"/>
                <a:gd name="T15" fmla="*/ 38 h 55"/>
                <a:gd name="T16" fmla="*/ 0 w 177"/>
                <a:gd name="T17" fmla="*/ 46 h 55"/>
                <a:gd name="T18" fmla="*/ 0 w 177"/>
                <a:gd name="T19" fmla="*/ 48 h 55"/>
                <a:gd name="T20" fmla="*/ 0 w 177"/>
                <a:gd name="T21" fmla="*/ 51 h 55"/>
                <a:gd name="T22" fmla="*/ 2 w 177"/>
                <a:gd name="T23" fmla="*/ 55 h 55"/>
                <a:gd name="T24" fmla="*/ 7 w 177"/>
                <a:gd name="T25" fmla="*/ 55 h 55"/>
                <a:gd name="T26" fmla="*/ 28 w 177"/>
                <a:gd name="T27" fmla="*/ 36 h 55"/>
                <a:gd name="T28" fmla="*/ 53 w 177"/>
                <a:gd name="T29" fmla="*/ 23 h 55"/>
                <a:gd name="T30" fmla="*/ 85 w 177"/>
                <a:gd name="T31" fmla="*/ 15 h 55"/>
                <a:gd name="T32" fmla="*/ 133 w 177"/>
                <a:gd name="T33" fmla="*/ 13 h 55"/>
                <a:gd name="T34" fmla="*/ 144 w 177"/>
                <a:gd name="T35" fmla="*/ 15 h 55"/>
                <a:gd name="T36" fmla="*/ 159 w 177"/>
                <a:gd name="T37" fmla="*/ 19 h 55"/>
                <a:gd name="T38" fmla="*/ 173 w 177"/>
                <a:gd name="T39" fmla="*/ 23 h 55"/>
                <a:gd name="T40" fmla="*/ 177 w 177"/>
                <a:gd name="T41" fmla="*/ 25 h 55"/>
                <a:gd name="T42" fmla="*/ 175 w 177"/>
                <a:gd name="T43" fmla="*/ 13 h 55"/>
                <a:gd name="T44" fmla="*/ 175 w 177"/>
                <a:gd name="T45" fmla="*/ 1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7" h="55">
                  <a:moveTo>
                    <a:pt x="175" y="13"/>
                  </a:moveTo>
                  <a:lnTo>
                    <a:pt x="159" y="6"/>
                  </a:lnTo>
                  <a:lnTo>
                    <a:pt x="137" y="2"/>
                  </a:lnTo>
                  <a:lnTo>
                    <a:pt x="110" y="0"/>
                  </a:lnTo>
                  <a:lnTo>
                    <a:pt x="82" y="6"/>
                  </a:lnTo>
                  <a:lnTo>
                    <a:pt x="49" y="13"/>
                  </a:lnTo>
                  <a:lnTo>
                    <a:pt x="25" y="27"/>
                  </a:lnTo>
                  <a:lnTo>
                    <a:pt x="5" y="38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0" y="51"/>
                  </a:lnTo>
                  <a:lnTo>
                    <a:pt x="2" y="55"/>
                  </a:lnTo>
                  <a:lnTo>
                    <a:pt x="7" y="55"/>
                  </a:lnTo>
                  <a:lnTo>
                    <a:pt x="28" y="36"/>
                  </a:lnTo>
                  <a:lnTo>
                    <a:pt x="53" y="23"/>
                  </a:lnTo>
                  <a:lnTo>
                    <a:pt x="85" y="15"/>
                  </a:lnTo>
                  <a:lnTo>
                    <a:pt x="133" y="13"/>
                  </a:lnTo>
                  <a:lnTo>
                    <a:pt x="144" y="15"/>
                  </a:lnTo>
                  <a:lnTo>
                    <a:pt x="159" y="19"/>
                  </a:lnTo>
                  <a:lnTo>
                    <a:pt x="173" y="23"/>
                  </a:lnTo>
                  <a:lnTo>
                    <a:pt x="177" y="25"/>
                  </a:lnTo>
                  <a:lnTo>
                    <a:pt x="175" y="13"/>
                  </a:lnTo>
                  <a:lnTo>
                    <a:pt x="175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4" name="Freeform 221"/>
            <p:cNvSpPr>
              <a:spLocks/>
            </p:cNvSpPr>
            <p:nvPr/>
          </p:nvSpPr>
          <p:spPr bwMode="auto">
            <a:xfrm>
              <a:off x="4074" y="3570"/>
              <a:ext cx="80" cy="151"/>
            </a:xfrm>
            <a:custGeom>
              <a:avLst/>
              <a:gdLst>
                <a:gd name="T0" fmla="*/ 159 w 159"/>
                <a:gd name="T1" fmla="*/ 291 h 302"/>
                <a:gd name="T2" fmla="*/ 150 w 159"/>
                <a:gd name="T3" fmla="*/ 275 h 302"/>
                <a:gd name="T4" fmla="*/ 135 w 159"/>
                <a:gd name="T5" fmla="*/ 262 h 302"/>
                <a:gd name="T6" fmla="*/ 116 w 159"/>
                <a:gd name="T7" fmla="*/ 251 h 302"/>
                <a:gd name="T8" fmla="*/ 91 w 159"/>
                <a:gd name="T9" fmla="*/ 235 h 302"/>
                <a:gd name="T10" fmla="*/ 66 w 159"/>
                <a:gd name="T11" fmla="*/ 203 h 302"/>
                <a:gd name="T12" fmla="*/ 47 w 159"/>
                <a:gd name="T13" fmla="*/ 159 h 302"/>
                <a:gd name="T14" fmla="*/ 36 w 159"/>
                <a:gd name="T15" fmla="*/ 114 h 302"/>
                <a:gd name="T16" fmla="*/ 34 w 159"/>
                <a:gd name="T17" fmla="*/ 83 h 302"/>
                <a:gd name="T18" fmla="*/ 36 w 159"/>
                <a:gd name="T19" fmla="*/ 57 h 302"/>
                <a:gd name="T20" fmla="*/ 42 w 159"/>
                <a:gd name="T21" fmla="*/ 28 h 302"/>
                <a:gd name="T22" fmla="*/ 42 w 159"/>
                <a:gd name="T23" fmla="*/ 7 h 302"/>
                <a:gd name="T24" fmla="*/ 42 w 159"/>
                <a:gd name="T25" fmla="*/ 0 h 302"/>
                <a:gd name="T26" fmla="*/ 32 w 159"/>
                <a:gd name="T27" fmla="*/ 7 h 302"/>
                <a:gd name="T28" fmla="*/ 19 w 159"/>
                <a:gd name="T29" fmla="*/ 28 h 302"/>
                <a:gd name="T30" fmla="*/ 7 w 159"/>
                <a:gd name="T31" fmla="*/ 59 h 302"/>
                <a:gd name="T32" fmla="*/ 0 w 159"/>
                <a:gd name="T33" fmla="*/ 95 h 302"/>
                <a:gd name="T34" fmla="*/ 0 w 159"/>
                <a:gd name="T35" fmla="*/ 133 h 302"/>
                <a:gd name="T36" fmla="*/ 7 w 159"/>
                <a:gd name="T37" fmla="*/ 167 h 302"/>
                <a:gd name="T38" fmla="*/ 21 w 159"/>
                <a:gd name="T39" fmla="*/ 197 h 302"/>
                <a:gd name="T40" fmla="*/ 38 w 159"/>
                <a:gd name="T41" fmla="*/ 226 h 302"/>
                <a:gd name="T42" fmla="*/ 61 w 159"/>
                <a:gd name="T43" fmla="*/ 251 h 302"/>
                <a:gd name="T44" fmla="*/ 89 w 159"/>
                <a:gd name="T45" fmla="*/ 275 h 302"/>
                <a:gd name="T46" fmla="*/ 114 w 159"/>
                <a:gd name="T47" fmla="*/ 294 h 302"/>
                <a:gd name="T48" fmla="*/ 129 w 159"/>
                <a:gd name="T49" fmla="*/ 302 h 302"/>
                <a:gd name="T50" fmla="*/ 137 w 159"/>
                <a:gd name="T51" fmla="*/ 300 h 302"/>
                <a:gd name="T52" fmla="*/ 148 w 159"/>
                <a:gd name="T53" fmla="*/ 296 h 302"/>
                <a:gd name="T54" fmla="*/ 156 w 159"/>
                <a:gd name="T55" fmla="*/ 292 h 302"/>
                <a:gd name="T56" fmla="*/ 159 w 159"/>
                <a:gd name="T57" fmla="*/ 291 h 302"/>
                <a:gd name="T58" fmla="*/ 159 w 159"/>
                <a:gd name="T59" fmla="*/ 29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9" h="302">
                  <a:moveTo>
                    <a:pt x="159" y="291"/>
                  </a:moveTo>
                  <a:lnTo>
                    <a:pt x="150" y="275"/>
                  </a:lnTo>
                  <a:lnTo>
                    <a:pt x="135" y="262"/>
                  </a:lnTo>
                  <a:lnTo>
                    <a:pt x="116" y="251"/>
                  </a:lnTo>
                  <a:lnTo>
                    <a:pt x="91" y="235"/>
                  </a:lnTo>
                  <a:lnTo>
                    <a:pt x="66" y="203"/>
                  </a:lnTo>
                  <a:lnTo>
                    <a:pt x="47" y="159"/>
                  </a:lnTo>
                  <a:lnTo>
                    <a:pt x="36" y="114"/>
                  </a:lnTo>
                  <a:lnTo>
                    <a:pt x="34" y="83"/>
                  </a:lnTo>
                  <a:lnTo>
                    <a:pt x="36" y="57"/>
                  </a:lnTo>
                  <a:lnTo>
                    <a:pt x="42" y="28"/>
                  </a:lnTo>
                  <a:lnTo>
                    <a:pt x="42" y="7"/>
                  </a:lnTo>
                  <a:lnTo>
                    <a:pt x="42" y="0"/>
                  </a:lnTo>
                  <a:lnTo>
                    <a:pt x="32" y="7"/>
                  </a:lnTo>
                  <a:lnTo>
                    <a:pt x="19" y="28"/>
                  </a:lnTo>
                  <a:lnTo>
                    <a:pt x="7" y="59"/>
                  </a:lnTo>
                  <a:lnTo>
                    <a:pt x="0" y="95"/>
                  </a:lnTo>
                  <a:lnTo>
                    <a:pt x="0" y="133"/>
                  </a:lnTo>
                  <a:lnTo>
                    <a:pt x="7" y="167"/>
                  </a:lnTo>
                  <a:lnTo>
                    <a:pt x="21" y="197"/>
                  </a:lnTo>
                  <a:lnTo>
                    <a:pt x="38" y="226"/>
                  </a:lnTo>
                  <a:lnTo>
                    <a:pt x="61" y="251"/>
                  </a:lnTo>
                  <a:lnTo>
                    <a:pt x="89" y="275"/>
                  </a:lnTo>
                  <a:lnTo>
                    <a:pt x="114" y="294"/>
                  </a:lnTo>
                  <a:lnTo>
                    <a:pt x="129" y="302"/>
                  </a:lnTo>
                  <a:lnTo>
                    <a:pt x="137" y="300"/>
                  </a:lnTo>
                  <a:lnTo>
                    <a:pt x="148" y="296"/>
                  </a:lnTo>
                  <a:lnTo>
                    <a:pt x="156" y="292"/>
                  </a:lnTo>
                  <a:lnTo>
                    <a:pt x="159" y="291"/>
                  </a:lnTo>
                  <a:lnTo>
                    <a:pt x="159" y="2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5" name="Freeform 222"/>
            <p:cNvSpPr>
              <a:spLocks/>
            </p:cNvSpPr>
            <p:nvPr/>
          </p:nvSpPr>
          <p:spPr bwMode="auto">
            <a:xfrm>
              <a:off x="4131" y="3499"/>
              <a:ext cx="82" cy="184"/>
            </a:xfrm>
            <a:custGeom>
              <a:avLst/>
              <a:gdLst>
                <a:gd name="T0" fmla="*/ 30 w 163"/>
                <a:gd name="T1" fmla="*/ 367 h 367"/>
                <a:gd name="T2" fmla="*/ 17 w 163"/>
                <a:gd name="T3" fmla="*/ 338 h 367"/>
                <a:gd name="T4" fmla="*/ 7 w 163"/>
                <a:gd name="T5" fmla="*/ 289 h 367"/>
                <a:gd name="T6" fmla="*/ 2 w 163"/>
                <a:gd name="T7" fmla="*/ 236 h 367"/>
                <a:gd name="T8" fmla="*/ 0 w 163"/>
                <a:gd name="T9" fmla="*/ 194 h 367"/>
                <a:gd name="T10" fmla="*/ 4 w 163"/>
                <a:gd name="T11" fmla="*/ 158 h 367"/>
                <a:gd name="T12" fmla="*/ 13 w 163"/>
                <a:gd name="T13" fmla="*/ 122 h 367"/>
                <a:gd name="T14" fmla="*/ 26 w 163"/>
                <a:gd name="T15" fmla="*/ 87 h 367"/>
                <a:gd name="T16" fmla="*/ 40 w 163"/>
                <a:gd name="T17" fmla="*/ 65 h 367"/>
                <a:gd name="T18" fmla="*/ 59 w 163"/>
                <a:gd name="T19" fmla="*/ 46 h 367"/>
                <a:gd name="T20" fmla="*/ 85 w 163"/>
                <a:gd name="T21" fmla="*/ 25 h 367"/>
                <a:gd name="T22" fmla="*/ 110 w 163"/>
                <a:gd name="T23" fmla="*/ 8 h 367"/>
                <a:gd name="T24" fmla="*/ 123 w 163"/>
                <a:gd name="T25" fmla="*/ 0 h 367"/>
                <a:gd name="T26" fmla="*/ 133 w 163"/>
                <a:gd name="T27" fmla="*/ 0 h 367"/>
                <a:gd name="T28" fmla="*/ 148 w 163"/>
                <a:gd name="T29" fmla="*/ 2 h 367"/>
                <a:gd name="T30" fmla="*/ 161 w 163"/>
                <a:gd name="T31" fmla="*/ 6 h 367"/>
                <a:gd name="T32" fmla="*/ 163 w 163"/>
                <a:gd name="T33" fmla="*/ 9 h 367"/>
                <a:gd name="T34" fmla="*/ 144 w 163"/>
                <a:gd name="T35" fmla="*/ 21 h 367"/>
                <a:gd name="T36" fmla="*/ 116 w 163"/>
                <a:gd name="T37" fmla="*/ 42 h 367"/>
                <a:gd name="T38" fmla="*/ 82 w 163"/>
                <a:gd name="T39" fmla="*/ 70 h 367"/>
                <a:gd name="T40" fmla="*/ 61 w 163"/>
                <a:gd name="T41" fmla="*/ 101 h 367"/>
                <a:gd name="T42" fmla="*/ 47 w 163"/>
                <a:gd name="T43" fmla="*/ 133 h 367"/>
                <a:gd name="T44" fmla="*/ 42 w 163"/>
                <a:gd name="T45" fmla="*/ 163 h 367"/>
                <a:gd name="T46" fmla="*/ 38 w 163"/>
                <a:gd name="T47" fmla="*/ 198 h 367"/>
                <a:gd name="T48" fmla="*/ 38 w 163"/>
                <a:gd name="T49" fmla="*/ 234 h 367"/>
                <a:gd name="T50" fmla="*/ 44 w 163"/>
                <a:gd name="T51" fmla="*/ 268 h 367"/>
                <a:gd name="T52" fmla="*/ 51 w 163"/>
                <a:gd name="T53" fmla="*/ 302 h 367"/>
                <a:gd name="T54" fmla="*/ 61 w 163"/>
                <a:gd name="T55" fmla="*/ 327 h 367"/>
                <a:gd name="T56" fmla="*/ 64 w 163"/>
                <a:gd name="T57" fmla="*/ 344 h 367"/>
                <a:gd name="T58" fmla="*/ 59 w 163"/>
                <a:gd name="T59" fmla="*/ 356 h 367"/>
                <a:gd name="T60" fmla="*/ 47 w 163"/>
                <a:gd name="T61" fmla="*/ 361 h 367"/>
                <a:gd name="T62" fmla="*/ 36 w 163"/>
                <a:gd name="T63" fmla="*/ 365 h 367"/>
                <a:gd name="T64" fmla="*/ 30 w 163"/>
                <a:gd name="T65" fmla="*/ 367 h 367"/>
                <a:gd name="T66" fmla="*/ 30 w 163"/>
                <a:gd name="T67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3" h="367">
                  <a:moveTo>
                    <a:pt x="30" y="367"/>
                  </a:moveTo>
                  <a:lnTo>
                    <a:pt x="17" y="338"/>
                  </a:lnTo>
                  <a:lnTo>
                    <a:pt x="7" y="289"/>
                  </a:lnTo>
                  <a:lnTo>
                    <a:pt x="2" y="236"/>
                  </a:lnTo>
                  <a:lnTo>
                    <a:pt x="0" y="194"/>
                  </a:lnTo>
                  <a:lnTo>
                    <a:pt x="4" y="158"/>
                  </a:lnTo>
                  <a:lnTo>
                    <a:pt x="13" y="122"/>
                  </a:lnTo>
                  <a:lnTo>
                    <a:pt x="26" y="87"/>
                  </a:lnTo>
                  <a:lnTo>
                    <a:pt x="40" y="65"/>
                  </a:lnTo>
                  <a:lnTo>
                    <a:pt x="59" y="46"/>
                  </a:lnTo>
                  <a:lnTo>
                    <a:pt x="85" y="25"/>
                  </a:lnTo>
                  <a:lnTo>
                    <a:pt x="110" y="8"/>
                  </a:lnTo>
                  <a:lnTo>
                    <a:pt x="123" y="0"/>
                  </a:lnTo>
                  <a:lnTo>
                    <a:pt x="133" y="0"/>
                  </a:lnTo>
                  <a:lnTo>
                    <a:pt x="148" y="2"/>
                  </a:lnTo>
                  <a:lnTo>
                    <a:pt x="161" y="6"/>
                  </a:lnTo>
                  <a:lnTo>
                    <a:pt x="163" y="9"/>
                  </a:lnTo>
                  <a:lnTo>
                    <a:pt x="144" y="21"/>
                  </a:lnTo>
                  <a:lnTo>
                    <a:pt x="116" y="42"/>
                  </a:lnTo>
                  <a:lnTo>
                    <a:pt x="82" y="70"/>
                  </a:lnTo>
                  <a:lnTo>
                    <a:pt x="61" y="101"/>
                  </a:lnTo>
                  <a:lnTo>
                    <a:pt x="47" y="133"/>
                  </a:lnTo>
                  <a:lnTo>
                    <a:pt x="42" y="163"/>
                  </a:lnTo>
                  <a:lnTo>
                    <a:pt x="38" y="198"/>
                  </a:lnTo>
                  <a:lnTo>
                    <a:pt x="38" y="234"/>
                  </a:lnTo>
                  <a:lnTo>
                    <a:pt x="44" y="268"/>
                  </a:lnTo>
                  <a:lnTo>
                    <a:pt x="51" y="302"/>
                  </a:lnTo>
                  <a:lnTo>
                    <a:pt x="61" y="327"/>
                  </a:lnTo>
                  <a:lnTo>
                    <a:pt x="64" y="344"/>
                  </a:lnTo>
                  <a:lnTo>
                    <a:pt x="59" y="356"/>
                  </a:lnTo>
                  <a:lnTo>
                    <a:pt x="47" y="361"/>
                  </a:lnTo>
                  <a:lnTo>
                    <a:pt x="36" y="365"/>
                  </a:lnTo>
                  <a:lnTo>
                    <a:pt x="30" y="367"/>
                  </a:lnTo>
                  <a:lnTo>
                    <a:pt x="30" y="3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6" name="Freeform 223"/>
            <p:cNvSpPr>
              <a:spLocks/>
            </p:cNvSpPr>
            <p:nvPr/>
          </p:nvSpPr>
          <p:spPr bwMode="auto">
            <a:xfrm>
              <a:off x="4364" y="3496"/>
              <a:ext cx="152" cy="155"/>
            </a:xfrm>
            <a:custGeom>
              <a:avLst/>
              <a:gdLst>
                <a:gd name="T0" fmla="*/ 0 w 304"/>
                <a:gd name="T1" fmla="*/ 301 h 310"/>
                <a:gd name="T2" fmla="*/ 5 w 304"/>
                <a:gd name="T3" fmla="*/ 270 h 310"/>
                <a:gd name="T4" fmla="*/ 24 w 304"/>
                <a:gd name="T5" fmla="*/ 215 h 310"/>
                <a:gd name="T6" fmla="*/ 51 w 304"/>
                <a:gd name="T7" fmla="*/ 147 h 310"/>
                <a:gd name="T8" fmla="*/ 89 w 304"/>
                <a:gd name="T9" fmla="*/ 88 h 310"/>
                <a:gd name="T10" fmla="*/ 127 w 304"/>
                <a:gd name="T11" fmla="*/ 46 h 310"/>
                <a:gd name="T12" fmla="*/ 165 w 304"/>
                <a:gd name="T13" fmla="*/ 17 h 310"/>
                <a:gd name="T14" fmla="*/ 199 w 304"/>
                <a:gd name="T15" fmla="*/ 4 h 310"/>
                <a:gd name="T16" fmla="*/ 228 w 304"/>
                <a:gd name="T17" fmla="*/ 0 h 310"/>
                <a:gd name="T18" fmla="*/ 251 w 304"/>
                <a:gd name="T19" fmla="*/ 6 h 310"/>
                <a:gd name="T20" fmla="*/ 270 w 304"/>
                <a:gd name="T21" fmla="*/ 17 h 310"/>
                <a:gd name="T22" fmla="*/ 285 w 304"/>
                <a:gd name="T23" fmla="*/ 29 h 310"/>
                <a:gd name="T24" fmla="*/ 294 w 304"/>
                <a:gd name="T25" fmla="*/ 38 h 310"/>
                <a:gd name="T26" fmla="*/ 298 w 304"/>
                <a:gd name="T27" fmla="*/ 48 h 310"/>
                <a:gd name="T28" fmla="*/ 300 w 304"/>
                <a:gd name="T29" fmla="*/ 63 h 310"/>
                <a:gd name="T30" fmla="*/ 302 w 304"/>
                <a:gd name="T31" fmla="*/ 76 h 310"/>
                <a:gd name="T32" fmla="*/ 304 w 304"/>
                <a:gd name="T33" fmla="*/ 82 h 310"/>
                <a:gd name="T34" fmla="*/ 300 w 304"/>
                <a:gd name="T35" fmla="*/ 86 h 310"/>
                <a:gd name="T36" fmla="*/ 292 w 304"/>
                <a:gd name="T37" fmla="*/ 94 h 310"/>
                <a:gd name="T38" fmla="*/ 285 w 304"/>
                <a:gd name="T39" fmla="*/ 97 h 310"/>
                <a:gd name="T40" fmla="*/ 281 w 304"/>
                <a:gd name="T41" fmla="*/ 90 h 310"/>
                <a:gd name="T42" fmla="*/ 279 w 304"/>
                <a:gd name="T43" fmla="*/ 73 h 310"/>
                <a:gd name="T44" fmla="*/ 275 w 304"/>
                <a:gd name="T45" fmla="*/ 57 h 310"/>
                <a:gd name="T46" fmla="*/ 262 w 304"/>
                <a:gd name="T47" fmla="*/ 46 h 310"/>
                <a:gd name="T48" fmla="*/ 235 w 304"/>
                <a:gd name="T49" fmla="*/ 42 h 310"/>
                <a:gd name="T50" fmla="*/ 195 w 304"/>
                <a:gd name="T51" fmla="*/ 48 h 310"/>
                <a:gd name="T52" fmla="*/ 161 w 304"/>
                <a:gd name="T53" fmla="*/ 67 h 310"/>
                <a:gd name="T54" fmla="*/ 133 w 304"/>
                <a:gd name="T55" fmla="*/ 94 h 310"/>
                <a:gd name="T56" fmla="*/ 116 w 304"/>
                <a:gd name="T57" fmla="*/ 120 h 310"/>
                <a:gd name="T58" fmla="*/ 100 w 304"/>
                <a:gd name="T59" fmla="*/ 145 h 310"/>
                <a:gd name="T60" fmla="*/ 81 w 304"/>
                <a:gd name="T61" fmla="*/ 177 h 310"/>
                <a:gd name="T62" fmla="*/ 62 w 304"/>
                <a:gd name="T63" fmla="*/ 208 h 310"/>
                <a:gd name="T64" fmla="*/ 51 w 304"/>
                <a:gd name="T65" fmla="*/ 232 h 310"/>
                <a:gd name="T66" fmla="*/ 47 w 304"/>
                <a:gd name="T67" fmla="*/ 251 h 310"/>
                <a:gd name="T68" fmla="*/ 47 w 304"/>
                <a:gd name="T69" fmla="*/ 278 h 310"/>
                <a:gd name="T70" fmla="*/ 43 w 304"/>
                <a:gd name="T71" fmla="*/ 299 h 310"/>
                <a:gd name="T72" fmla="*/ 36 w 304"/>
                <a:gd name="T73" fmla="*/ 310 h 310"/>
                <a:gd name="T74" fmla="*/ 24 w 304"/>
                <a:gd name="T75" fmla="*/ 310 h 310"/>
                <a:gd name="T76" fmla="*/ 11 w 304"/>
                <a:gd name="T77" fmla="*/ 306 h 310"/>
                <a:gd name="T78" fmla="*/ 2 w 304"/>
                <a:gd name="T79" fmla="*/ 301 h 310"/>
                <a:gd name="T80" fmla="*/ 0 w 304"/>
                <a:gd name="T81" fmla="*/ 301 h 310"/>
                <a:gd name="T82" fmla="*/ 0 w 304"/>
                <a:gd name="T83" fmla="*/ 301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04" h="310">
                  <a:moveTo>
                    <a:pt x="0" y="301"/>
                  </a:moveTo>
                  <a:lnTo>
                    <a:pt x="5" y="270"/>
                  </a:lnTo>
                  <a:lnTo>
                    <a:pt x="24" y="215"/>
                  </a:lnTo>
                  <a:lnTo>
                    <a:pt x="51" y="147"/>
                  </a:lnTo>
                  <a:lnTo>
                    <a:pt x="89" y="88"/>
                  </a:lnTo>
                  <a:lnTo>
                    <a:pt x="127" y="46"/>
                  </a:lnTo>
                  <a:lnTo>
                    <a:pt x="165" y="17"/>
                  </a:lnTo>
                  <a:lnTo>
                    <a:pt x="199" y="4"/>
                  </a:lnTo>
                  <a:lnTo>
                    <a:pt x="228" y="0"/>
                  </a:lnTo>
                  <a:lnTo>
                    <a:pt x="251" y="6"/>
                  </a:lnTo>
                  <a:lnTo>
                    <a:pt x="270" y="17"/>
                  </a:lnTo>
                  <a:lnTo>
                    <a:pt x="285" y="29"/>
                  </a:lnTo>
                  <a:lnTo>
                    <a:pt x="294" y="38"/>
                  </a:lnTo>
                  <a:lnTo>
                    <a:pt x="298" y="48"/>
                  </a:lnTo>
                  <a:lnTo>
                    <a:pt x="300" y="63"/>
                  </a:lnTo>
                  <a:lnTo>
                    <a:pt x="302" y="76"/>
                  </a:lnTo>
                  <a:lnTo>
                    <a:pt x="304" y="82"/>
                  </a:lnTo>
                  <a:lnTo>
                    <a:pt x="300" y="86"/>
                  </a:lnTo>
                  <a:lnTo>
                    <a:pt x="292" y="94"/>
                  </a:lnTo>
                  <a:lnTo>
                    <a:pt x="285" y="97"/>
                  </a:lnTo>
                  <a:lnTo>
                    <a:pt x="281" y="90"/>
                  </a:lnTo>
                  <a:lnTo>
                    <a:pt x="279" y="73"/>
                  </a:lnTo>
                  <a:lnTo>
                    <a:pt x="275" y="57"/>
                  </a:lnTo>
                  <a:lnTo>
                    <a:pt x="262" y="46"/>
                  </a:lnTo>
                  <a:lnTo>
                    <a:pt x="235" y="42"/>
                  </a:lnTo>
                  <a:lnTo>
                    <a:pt x="195" y="48"/>
                  </a:lnTo>
                  <a:lnTo>
                    <a:pt x="161" y="67"/>
                  </a:lnTo>
                  <a:lnTo>
                    <a:pt x="133" y="94"/>
                  </a:lnTo>
                  <a:lnTo>
                    <a:pt x="116" y="120"/>
                  </a:lnTo>
                  <a:lnTo>
                    <a:pt x="100" y="145"/>
                  </a:lnTo>
                  <a:lnTo>
                    <a:pt x="81" y="177"/>
                  </a:lnTo>
                  <a:lnTo>
                    <a:pt x="62" y="208"/>
                  </a:lnTo>
                  <a:lnTo>
                    <a:pt x="51" y="232"/>
                  </a:lnTo>
                  <a:lnTo>
                    <a:pt x="47" y="251"/>
                  </a:lnTo>
                  <a:lnTo>
                    <a:pt x="47" y="278"/>
                  </a:lnTo>
                  <a:lnTo>
                    <a:pt x="43" y="299"/>
                  </a:lnTo>
                  <a:lnTo>
                    <a:pt x="36" y="310"/>
                  </a:lnTo>
                  <a:lnTo>
                    <a:pt x="24" y="310"/>
                  </a:lnTo>
                  <a:lnTo>
                    <a:pt x="11" y="306"/>
                  </a:lnTo>
                  <a:lnTo>
                    <a:pt x="2" y="301"/>
                  </a:lnTo>
                  <a:lnTo>
                    <a:pt x="0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224"/>
            <p:cNvSpPr>
              <a:spLocks/>
            </p:cNvSpPr>
            <p:nvPr/>
          </p:nvSpPr>
          <p:spPr bwMode="auto">
            <a:xfrm>
              <a:off x="4412" y="3517"/>
              <a:ext cx="194" cy="146"/>
            </a:xfrm>
            <a:custGeom>
              <a:avLst/>
              <a:gdLst>
                <a:gd name="T0" fmla="*/ 0 w 388"/>
                <a:gd name="T1" fmla="*/ 270 h 293"/>
                <a:gd name="T2" fmla="*/ 17 w 388"/>
                <a:gd name="T3" fmla="*/ 251 h 293"/>
                <a:gd name="T4" fmla="*/ 49 w 388"/>
                <a:gd name="T5" fmla="*/ 228 h 293"/>
                <a:gd name="T6" fmla="*/ 85 w 388"/>
                <a:gd name="T7" fmla="*/ 207 h 293"/>
                <a:gd name="T8" fmla="*/ 119 w 388"/>
                <a:gd name="T9" fmla="*/ 190 h 293"/>
                <a:gd name="T10" fmla="*/ 146 w 388"/>
                <a:gd name="T11" fmla="*/ 175 h 293"/>
                <a:gd name="T12" fmla="*/ 173 w 388"/>
                <a:gd name="T13" fmla="*/ 164 h 293"/>
                <a:gd name="T14" fmla="*/ 197 w 388"/>
                <a:gd name="T15" fmla="*/ 145 h 293"/>
                <a:gd name="T16" fmla="*/ 226 w 388"/>
                <a:gd name="T17" fmla="*/ 118 h 293"/>
                <a:gd name="T18" fmla="*/ 253 w 388"/>
                <a:gd name="T19" fmla="*/ 88 h 293"/>
                <a:gd name="T20" fmla="*/ 277 w 388"/>
                <a:gd name="T21" fmla="*/ 63 h 293"/>
                <a:gd name="T22" fmla="*/ 298 w 388"/>
                <a:gd name="T23" fmla="*/ 42 h 293"/>
                <a:gd name="T24" fmla="*/ 321 w 388"/>
                <a:gd name="T25" fmla="*/ 29 h 293"/>
                <a:gd name="T26" fmla="*/ 342 w 388"/>
                <a:gd name="T27" fmla="*/ 15 h 293"/>
                <a:gd name="T28" fmla="*/ 361 w 388"/>
                <a:gd name="T29" fmla="*/ 8 h 293"/>
                <a:gd name="T30" fmla="*/ 376 w 388"/>
                <a:gd name="T31" fmla="*/ 2 h 293"/>
                <a:gd name="T32" fmla="*/ 388 w 388"/>
                <a:gd name="T33" fmla="*/ 0 h 293"/>
                <a:gd name="T34" fmla="*/ 388 w 388"/>
                <a:gd name="T35" fmla="*/ 6 h 293"/>
                <a:gd name="T36" fmla="*/ 372 w 388"/>
                <a:gd name="T37" fmla="*/ 19 h 293"/>
                <a:gd name="T38" fmla="*/ 351 w 388"/>
                <a:gd name="T39" fmla="*/ 34 h 293"/>
                <a:gd name="T40" fmla="*/ 336 w 388"/>
                <a:gd name="T41" fmla="*/ 50 h 293"/>
                <a:gd name="T42" fmla="*/ 325 w 388"/>
                <a:gd name="T43" fmla="*/ 65 h 293"/>
                <a:gd name="T44" fmla="*/ 311 w 388"/>
                <a:gd name="T45" fmla="*/ 90 h 293"/>
                <a:gd name="T46" fmla="*/ 294 w 388"/>
                <a:gd name="T47" fmla="*/ 114 h 293"/>
                <a:gd name="T48" fmla="*/ 275 w 388"/>
                <a:gd name="T49" fmla="*/ 135 h 293"/>
                <a:gd name="T50" fmla="*/ 258 w 388"/>
                <a:gd name="T51" fmla="*/ 152 h 293"/>
                <a:gd name="T52" fmla="*/ 243 w 388"/>
                <a:gd name="T53" fmla="*/ 168 h 293"/>
                <a:gd name="T54" fmla="*/ 222 w 388"/>
                <a:gd name="T55" fmla="*/ 181 h 293"/>
                <a:gd name="T56" fmla="*/ 197 w 388"/>
                <a:gd name="T57" fmla="*/ 190 h 293"/>
                <a:gd name="T58" fmla="*/ 171 w 388"/>
                <a:gd name="T59" fmla="*/ 196 h 293"/>
                <a:gd name="T60" fmla="*/ 148 w 388"/>
                <a:gd name="T61" fmla="*/ 206 h 293"/>
                <a:gd name="T62" fmla="*/ 123 w 388"/>
                <a:gd name="T63" fmla="*/ 217 h 293"/>
                <a:gd name="T64" fmla="*/ 97 w 388"/>
                <a:gd name="T65" fmla="*/ 236 h 293"/>
                <a:gd name="T66" fmla="*/ 72 w 388"/>
                <a:gd name="T67" fmla="*/ 257 h 293"/>
                <a:gd name="T68" fmla="*/ 57 w 388"/>
                <a:gd name="T69" fmla="*/ 274 h 293"/>
                <a:gd name="T70" fmla="*/ 47 w 388"/>
                <a:gd name="T71" fmla="*/ 287 h 293"/>
                <a:gd name="T72" fmla="*/ 40 w 388"/>
                <a:gd name="T73" fmla="*/ 293 h 293"/>
                <a:gd name="T74" fmla="*/ 26 w 388"/>
                <a:gd name="T75" fmla="*/ 291 h 293"/>
                <a:gd name="T76" fmla="*/ 15 w 388"/>
                <a:gd name="T77" fmla="*/ 284 h 293"/>
                <a:gd name="T78" fmla="*/ 3 w 388"/>
                <a:gd name="T79" fmla="*/ 274 h 293"/>
                <a:gd name="T80" fmla="*/ 0 w 388"/>
                <a:gd name="T81" fmla="*/ 270 h 293"/>
                <a:gd name="T82" fmla="*/ 0 w 388"/>
                <a:gd name="T83" fmla="*/ 27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8" h="293">
                  <a:moveTo>
                    <a:pt x="0" y="270"/>
                  </a:moveTo>
                  <a:lnTo>
                    <a:pt x="17" y="251"/>
                  </a:lnTo>
                  <a:lnTo>
                    <a:pt x="49" y="228"/>
                  </a:lnTo>
                  <a:lnTo>
                    <a:pt x="85" y="207"/>
                  </a:lnTo>
                  <a:lnTo>
                    <a:pt x="119" y="190"/>
                  </a:lnTo>
                  <a:lnTo>
                    <a:pt x="146" y="175"/>
                  </a:lnTo>
                  <a:lnTo>
                    <a:pt x="173" y="164"/>
                  </a:lnTo>
                  <a:lnTo>
                    <a:pt x="197" y="145"/>
                  </a:lnTo>
                  <a:lnTo>
                    <a:pt x="226" y="118"/>
                  </a:lnTo>
                  <a:lnTo>
                    <a:pt x="253" y="88"/>
                  </a:lnTo>
                  <a:lnTo>
                    <a:pt x="277" y="63"/>
                  </a:lnTo>
                  <a:lnTo>
                    <a:pt x="298" y="42"/>
                  </a:lnTo>
                  <a:lnTo>
                    <a:pt x="321" y="29"/>
                  </a:lnTo>
                  <a:lnTo>
                    <a:pt x="342" y="15"/>
                  </a:lnTo>
                  <a:lnTo>
                    <a:pt x="361" y="8"/>
                  </a:lnTo>
                  <a:lnTo>
                    <a:pt x="376" y="2"/>
                  </a:lnTo>
                  <a:lnTo>
                    <a:pt x="388" y="0"/>
                  </a:lnTo>
                  <a:lnTo>
                    <a:pt x="388" y="6"/>
                  </a:lnTo>
                  <a:lnTo>
                    <a:pt x="372" y="19"/>
                  </a:lnTo>
                  <a:lnTo>
                    <a:pt x="351" y="34"/>
                  </a:lnTo>
                  <a:lnTo>
                    <a:pt x="336" y="50"/>
                  </a:lnTo>
                  <a:lnTo>
                    <a:pt x="325" y="65"/>
                  </a:lnTo>
                  <a:lnTo>
                    <a:pt x="311" y="90"/>
                  </a:lnTo>
                  <a:lnTo>
                    <a:pt x="294" y="114"/>
                  </a:lnTo>
                  <a:lnTo>
                    <a:pt x="275" y="135"/>
                  </a:lnTo>
                  <a:lnTo>
                    <a:pt x="258" y="152"/>
                  </a:lnTo>
                  <a:lnTo>
                    <a:pt x="243" y="168"/>
                  </a:lnTo>
                  <a:lnTo>
                    <a:pt x="222" y="181"/>
                  </a:lnTo>
                  <a:lnTo>
                    <a:pt x="197" y="190"/>
                  </a:lnTo>
                  <a:lnTo>
                    <a:pt x="171" y="196"/>
                  </a:lnTo>
                  <a:lnTo>
                    <a:pt x="148" y="206"/>
                  </a:lnTo>
                  <a:lnTo>
                    <a:pt x="123" y="217"/>
                  </a:lnTo>
                  <a:lnTo>
                    <a:pt x="97" y="236"/>
                  </a:lnTo>
                  <a:lnTo>
                    <a:pt x="72" y="257"/>
                  </a:lnTo>
                  <a:lnTo>
                    <a:pt x="57" y="274"/>
                  </a:lnTo>
                  <a:lnTo>
                    <a:pt x="47" y="287"/>
                  </a:lnTo>
                  <a:lnTo>
                    <a:pt x="40" y="293"/>
                  </a:lnTo>
                  <a:lnTo>
                    <a:pt x="26" y="291"/>
                  </a:lnTo>
                  <a:lnTo>
                    <a:pt x="15" y="284"/>
                  </a:lnTo>
                  <a:lnTo>
                    <a:pt x="3" y="274"/>
                  </a:lnTo>
                  <a:lnTo>
                    <a:pt x="0" y="27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225"/>
            <p:cNvSpPr>
              <a:spLocks/>
            </p:cNvSpPr>
            <p:nvPr/>
          </p:nvSpPr>
          <p:spPr bwMode="auto">
            <a:xfrm>
              <a:off x="4507" y="3560"/>
              <a:ext cx="198" cy="112"/>
            </a:xfrm>
            <a:custGeom>
              <a:avLst/>
              <a:gdLst>
                <a:gd name="T0" fmla="*/ 11 w 395"/>
                <a:gd name="T1" fmla="*/ 123 h 222"/>
                <a:gd name="T2" fmla="*/ 0 w 395"/>
                <a:gd name="T3" fmla="*/ 201 h 222"/>
                <a:gd name="T4" fmla="*/ 6 w 395"/>
                <a:gd name="T5" fmla="*/ 222 h 222"/>
                <a:gd name="T6" fmla="*/ 38 w 395"/>
                <a:gd name="T7" fmla="*/ 215 h 222"/>
                <a:gd name="T8" fmla="*/ 49 w 395"/>
                <a:gd name="T9" fmla="*/ 205 h 222"/>
                <a:gd name="T10" fmla="*/ 51 w 395"/>
                <a:gd name="T11" fmla="*/ 169 h 222"/>
                <a:gd name="T12" fmla="*/ 89 w 395"/>
                <a:gd name="T13" fmla="*/ 104 h 222"/>
                <a:gd name="T14" fmla="*/ 146 w 395"/>
                <a:gd name="T15" fmla="*/ 59 h 222"/>
                <a:gd name="T16" fmla="*/ 201 w 395"/>
                <a:gd name="T17" fmla="*/ 36 h 222"/>
                <a:gd name="T18" fmla="*/ 264 w 395"/>
                <a:gd name="T19" fmla="*/ 28 h 222"/>
                <a:gd name="T20" fmla="*/ 327 w 395"/>
                <a:gd name="T21" fmla="*/ 30 h 222"/>
                <a:gd name="T22" fmla="*/ 388 w 395"/>
                <a:gd name="T23" fmla="*/ 34 h 222"/>
                <a:gd name="T24" fmla="*/ 382 w 395"/>
                <a:gd name="T25" fmla="*/ 24 h 222"/>
                <a:gd name="T26" fmla="*/ 334 w 395"/>
                <a:gd name="T27" fmla="*/ 17 h 222"/>
                <a:gd name="T28" fmla="*/ 293 w 395"/>
                <a:gd name="T29" fmla="*/ 3 h 222"/>
                <a:gd name="T30" fmla="*/ 236 w 395"/>
                <a:gd name="T31" fmla="*/ 0 h 222"/>
                <a:gd name="T32" fmla="*/ 180 w 395"/>
                <a:gd name="T33" fmla="*/ 3 h 222"/>
                <a:gd name="T34" fmla="*/ 112 w 395"/>
                <a:gd name="T35" fmla="*/ 21 h 222"/>
                <a:gd name="T36" fmla="*/ 83 w 395"/>
                <a:gd name="T37" fmla="*/ 36 h 222"/>
                <a:gd name="T38" fmla="*/ 83 w 395"/>
                <a:gd name="T39" fmla="*/ 41 h 222"/>
                <a:gd name="T40" fmla="*/ 101 w 395"/>
                <a:gd name="T41" fmla="*/ 34 h 222"/>
                <a:gd name="T42" fmla="*/ 154 w 395"/>
                <a:gd name="T43" fmla="*/ 17 h 222"/>
                <a:gd name="T44" fmla="*/ 190 w 395"/>
                <a:gd name="T45" fmla="*/ 7 h 222"/>
                <a:gd name="T46" fmla="*/ 241 w 395"/>
                <a:gd name="T47" fmla="*/ 5 h 222"/>
                <a:gd name="T48" fmla="*/ 277 w 395"/>
                <a:gd name="T49" fmla="*/ 9 h 222"/>
                <a:gd name="T50" fmla="*/ 308 w 395"/>
                <a:gd name="T51" fmla="*/ 17 h 222"/>
                <a:gd name="T52" fmla="*/ 325 w 395"/>
                <a:gd name="T53" fmla="*/ 21 h 222"/>
                <a:gd name="T54" fmla="*/ 338 w 395"/>
                <a:gd name="T55" fmla="*/ 22 h 222"/>
                <a:gd name="T56" fmla="*/ 329 w 395"/>
                <a:gd name="T57" fmla="*/ 24 h 222"/>
                <a:gd name="T58" fmla="*/ 277 w 395"/>
                <a:gd name="T59" fmla="*/ 19 h 222"/>
                <a:gd name="T60" fmla="*/ 224 w 395"/>
                <a:gd name="T61" fmla="*/ 22 h 222"/>
                <a:gd name="T62" fmla="*/ 154 w 395"/>
                <a:gd name="T63" fmla="*/ 43 h 222"/>
                <a:gd name="T64" fmla="*/ 93 w 395"/>
                <a:gd name="T65" fmla="*/ 83 h 222"/>
                <a:gd name="T66" fmla="*/ 55 w 395"/>
                <a:gd name="T67" fmla="*/ 129 h 222"/>
                <a:gd name="T68" fmla="*/ 42 w 395"/>
                <a:gd name="T69" fmla="*/ 163 h 222"/>
                <a:gd name="T70" fmla="*/ 42 w 395"/>
                <a:gd name="T71" fmla="*/ 197 h 222"/>
                <a:gd name="T72" fmla="*/ 32 w 395"/>
                <a:gd name="T73" fmla="*/ 207 h 222"/>
                <a:gd name="T74" fmla="*/ 17 w 395"/>
                <a:gd name="T75" fmla="*/ 209 h 222"/>
                <a:gd name="T76" fmla="*/ 13 w 395"/>
                <a:gd name="T77" fmla="*/ 190 h 222"/>
                <a:gd name="T78" fmla="*/ 23 w 395"/>
                <a:gd name="T79" fmla="*/ 114 h 222"/>
                <a:gd name="T80" fmla="*/ 51 w 395"/>
                <a:gd name="T81" fmla="*/ 70 h 222"/>
                <a:gd name="T82" fmla="*/ 36 w 395"/>
                <a:gd name="T83" fmla="*/ 80 h 222"/>
                <a:gd name="T84" fmla="*/ 30 w 395"/>
                <a:gd name="T85" fmla="*/ 8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5" h="222">
                  <a:moveTo>
                    <a:pt x="30" y="85"/>
                  </a:moveTo>
                  <a:lnTo>
                    <a:pt x="11" y="123"/>
                  </a:lnTo>
                  <a:lnTo>
                    <a:pt x="4" y="165"/>
                  </a:lnTo>
                  <a:lnTo>
                    <a:pt x="0" y="201"/>
                  </a:lnTo>
                  <a:lnTo>
                    <a:pt x="0" y="220"/>
                  </a:lnTo>
                  <a:lnTo>
                    <a:pt x="6" y="222"/>
                  </a:lnTo>
                  <a:lnTo>
                    <a:pt x="23" y="220"/>
                  </a:lnTo>
                  <a:lnTo>
                    <a:pt x="38" y="215"/>
                  </a:lnTo>
                  <a:lnTo>
                    <a:pt x="49" y="213"/>
                  </a:lnTo>
                  <a:lnTo>
                    <a:pt x="49" y="205"/>
                  </a:lnTo>
                  <a:lnTo>
                    <a:pt x="47" y="192"/>
                  </a:lnTo>
                  <a:lnTo>
                    <a:pt x="51" y="169"/>
                  </a:lnTo>
                  <a:lnTo>
                    <a:pt x="64" y="138"/>
                  </a:lnTo>
                  <a:lnTo>
                    <a:pt x="89" y="104"/>
                  </a:lnTo>
                  <a:lnTo>
                    <a:pt x="118" y="78"/>
                  </a:lnTo>
                  <a:lnTo>
                    <a:pt x="146" y="59"/>
                  </a:lnTo>
                  <a:lnTo>
                    <a:pt x="175" y="45"/>
                  </a:lnTo>
                  <a:lnTo>
                    <a:pt x="201" y="36"/>
                  </a:lnTo>
                  <a:lnTo>
                    <a:pt x="232" y="30"/>
                  </a:lnTo>
                  <a:lnTo>
                    <a:pt x="264" y="28"/>
                  </a:lnTo>
                  <a:lnTo>
                    <a:pt x="294" y="28"/>
                  </a:lnTo>
                  <a:lnTo>
                    <a:pt x="327" y="30"/>
                  </a:lnTo>
                  <a:lnTo>
                    <a:pt x="361" y="32"/>
                  </a:lnTo>
                  <a:lnTo>
                    <a:pt x="388" y="34"/>
                  </a:lnTo>
                  <a:lnTo>
                    <a:pt x="395" y="30"/>
                  </a:lnTo>
                  <a:lnTo>
                    <a:pt x="382" y="24"/>
                  </a:lnTo>
                  <a:lnTo>
                    <a:pt x="359" y="21"/>
                  </a:lnTo>
                  <a:lnTo>
                    <a:pt x="334" y="17"/>
                  </a:lnTo>
                  <a:lnTo>
                    <a:pt x="315" y="11"/>
                  </a:lnTo>
                  <a:lnTo>
                    <a:pt x="293" y="3"/>
                  </a:lnTo>
                  <a:lnTo>
                    <a:pt x="266" y="0"/>
                  </a:lnTo>
                  <a:lnTo>
                    <a:pt x="236" y="0"/>
                  </a:lnTo>
                  <a:lnTo>
                    <a:pt x="211" y="2"/>
                  </a:lnTo>
                  <a:lnTo>
                    <a:pt x="180" y="3"/>
                  </a:lnTo>
                  <a:lnTo>
                    <a:pt x="144" y="11"/>
                  </a:lnTo>
                  <a:lnTo>
                    <a:pt x="112" y="21"/>
                  </a:lnTo>
                  <a:lnTo>
                    <a:pt x="93" y="30"/>
                  </a:lnTo>
                  <a:lnTo>
                    <a:pt x="83" y="36"/>
                  </a:lnTo>
                  <a:lnTo>
                    <a:pt x="82" y="40"/>
                  </a:lnTo>
                  <a:lnTo>
                    <a:pt x="83" y="41"/>
                  </a:lnTo>
                  <a:lnTo>
                    <a:pt x="89" y="41"/>
                  </a:lnTo>
                  <a:lnTo>
                    <a:pt x="101" y="34"/>
                  </a:lnTo>
                  <a:lnTo>
                    <a:pt x="127" y="24"/>
                  </a:lnTo>
                  <a:lnTo>
                    <a:pt x="154" y="17"/>
                  </a:lnTo>
                  <a:lnTo>
                    <a:pt x="175" y="11"/>
                  </a:lnTo>
                  <a:lnTo>
                    <a:pt x="190" y="7"/>
                  </a:lnTo>
                  <a:lnTo>
                    <a:pt x="217" y="5"/>
                  </a:lnTo>
                  <a:lnTo>
                    <a:pt x="241" y="5"/>
                  </a:lnTo>
                  <a:lnTo>
                    <a:pt x="262" y="7"/>
                  </a:lnTo>
                  <a:lnTo>
                    <a:pt x="277" y="9"/>
                  </a:lnTo>
                  <a:lnTo>
                    <a:pt x="293" y="13"/>
                  </a:lnTo>
                  <a:lnTo>
                    <a:pt x="308" y="17"/>
                  </a:lnTo>
                  <a:lnTo>
                    <a:pt x="317" y="21"/>
                  </a:lnTo>
                  <a:lnTo>
                    <a:pt x="325" y="21"/>
                  </a:lnTo>
                  <a:lnTo>
                    <a:pt x="333" y="22"/>
                  </a:lnTo>
                  <a:lnTo>
                    <a:pt x="338" y="22"/>
                  </a:lnTo>
                  <a:lnTo>
                    <a:pt x="340" y="26"/>
                  </a:lnTo>
                  <a:lnTo>
                    <a:pt x="329" y="24"/>
                  </a:lnTo>
                  <a:lnTo>
                    <a:pt x="306" y="22"/>
                  </a:lnTo>
                  <a:lnTo>
                    <a:pt x="277" y="19"/>
                  </a:lnTo>
                  <a:lnTo>
                    <a:pt x="251" y="19"/>
                  </a:lnTo>
                  <a:lnTo>
                    <a:pt x="224" y="22"/>
                  </a:lnTo>
                  <a:lnTo>
                    <a:pt x="190" y="32"/>
                  </a:lnTo>
                  <a:lnTo>
                    <a:pt x="154" y="43"/>
                  </a:lnTo>
                  <a:lnTo>
                    <a:pt x="121" y="62"/>
                  </a:lnTo>
                  <a:lnTo>
                    <a:pt x="93" y="83"/>
                  </a:lnTo>
                  <a:lnTo>
                    <a:pt x="72" y="106"/>
                  </a:lnTo>
                  <a:lnTo>
                    <a:pt x="55" y="129"/>
                  </a:lnTo>
                  <a:lnTo>
                    <a:pt x="47" y="146"/>
                  </a:lnTo>
                  <a:lnTo>
                    <a:pt x="42" y="163"/>
                  </a:lnTo>
                  <a:lnTo>
                    <a:pt x="42" y="182"/>
                  </a:lnTo>
                  <a:lnTo>
                    <a:pt x="42" y="197"/>
                  </a:lnTo>
                  <a:lnTo>
                    <a:pt x="40" y="205"/>
                  </a:lnTo>
                  <a:lnTo>
                    <a:pt x="32" y="207"/>
                  </a:lnTo>
                  <a:lnTo>
                    <a:pt x="25" y="209"/>
                  </a:lnTo>
                  <a:lnTo>
                    <a:pt x="17" y="209"/>
                  </a:lnTo>
                  <a:lnTo>
                    <a:pt x="15" y="207"/>
                  </a:lnTo>
                  <a:lnTo>
                    <a:pt x="13" y="190"/>
                  </a:lnTo>
                  <a:lnTo>
                    <a:pt x="15" y="154"/>
                  </a:lnTo>
                  <a:lnTo>
                    <a:pt x="23" y="114"/>
                  </a:lnTo>
                  <a:lnTo>
                    <a:pt x="40" y="83"/>
                  </a:lnTo>
                  <a:lnTo>
                    <a:pt x="51" y="70"/>
                  </a:lnTo>
                  <a:lnTo>
                    <a:pt x="47" y="72"/>
                  </a:lnTo>
                  <a:lnTo>
                    <a:pt x="36" y="80"/>
                  </a:lnTo>
                  <a:lnTo>
                    <a:pt x="30" y="85"/>
                  </a:lnTo>
                  <a:lnTo>
                    <a:pt x="3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226"/>
            <p:cNvSpPr>
              <a:spLocks/>
            </p:cNvSpPr>
            <p:nvPr/>
          </p:nvSpPr>
          <p:spPr bwMode="auto">
            <a:xfrm>
              <a:off x="4556" y="3607"/>
              <a:ext cx="239" cy="71"/>
            </a:xfrm>
            <a:custGeom>
              <a:avLst/>
              <a:gdLst>
                <a:gd name="T0" fmla="*/ 11 w 477"/>
                <a:gd name="T1" fmla="*/ 93 h 142"/>
                <a:gd name="T2" fmla="*/ 74 w 477"/>
                <a:gd name="T3" fmla="*/ 47 h 142"/>
                <a:gd name="T4" fmla="*/ 152 w 477"/>
                <a:gd name="T5" fmla="*/ 25 h 142"/>
                <a:gd name="T6" fmla="*/ 211 w 477"/>
                <a:gd name="T7" fmla="*/ 19 h 142"/>
                <a:gd name="T8" fmla="*/ 272 w 477"/>
                <a:gd name="T9" fmla="*/ 2 h 142"/>
                <a:gd name="T10" fmla="*/ 332 w 477"/>
                <a:gd name="T11" fmla="*/ 2 h 142"/>
                <a:gd name="T12" fmla="*/ 397 w 477"/>
                <a:gd name="T13" fmla="*/ 19 h 142"/>
                <a:gd name="T14" fmla="*/ 465 w 477"/>
                <a:gd name="T15" fmla="*/ 45 h 142"/>
                <a:gd name="T16" fmla="*/ 462 w 477"/>
                <a:gd name="T17" fmla="*/ 53 h 142"/>
                <a:gd name="T18" fmla="*/ 401 w 477"/>
                <a:gd name="T19" fmla="*/ 42 h 142"/>
                <a:gd name="T20" fmla="*/ 330 w 477"/>
                <a:gd name="T21" fmla="*/ 38 h 142"/>
                <a:gd name="T22" fmla="*/ 251 w 477"/>
                <a:gd name="T23" fmla="*/ 42 h 142"/>
                <a:gd name="T24" fmla="*/ 173 w 477"/>
                <a:gd name="T25" fmla="*/ 61 h 142"/>
                <a:gd name="T26" fmla="*/ 116 w 477"/>
                <a:gd name="T27" fmla="*/ 87 h 142"/>
                <a:gd name="T28" fmla="*/ 80 w 477"/>
                <a:gd name="T29" fmla="*/ 120 h 142"/>
                <a:gd name="T30" fmla="*/ 59 w 477"/>
                <a:gd name="T31" fmla="*/ 139 h 142"/>
                <a:gd name="T32" fmla="*/ 49 w 477"/>
                <a:gd name="T33" fmla="*/ 141 h 142"/>
                <a:gd name="T34" fmla="*/ 43 w 477"/>
                <a:gd name="T35" fmla="*/ 135 h 142"/>
                <a:gd name="T36" fmla="*/ 49 w 477"/>
                <a:gd name="T37" fmla="*/ 127 h 142"/>
                <a:gd name="T38" fmla="*/ 89 w 477"/>
                <a:gd name="T39" fmla="*/ 93 h 142"/>
                <a:gd name="T40" fmla="*/ 140 w 477"/>
                <a:gd name="T41" fmla="*/ 61 h 142"/>
                <a:gd name="T42" fmla="*/ 207 w 477"/>
                <a:gd name="T43" fmla="*/ 38 h 142"/>
                <a:gd name="T44" fmla="*/ 262 w 477"/>
                <a:gd name="T45" fmla="*/ 32 h 142"/>
                <a:gd name="T46" fmla="*/ 329 w 477"/>
                <a:gd name="T47" fmla="*/ 28 h 142"/>
                <a:gd name="T48" fmla="*/ 357 w 477"/>
                <a:gd name="T49" fmla="*/ 28 h 142"/>
                <a:gd name="T50" fmla="*/ 391 w 477"/>
                <a:gd name="T51" fmla="*/ 28 h 142"/>
                <a:gd name="T52" fmla="*/ 376 w 477"/>
                <a:gd name="T53" fmla="*/ 21 h 142"/>
                <a:gd name="T54" fmla="*/ 311 w 477"/>
                <a:gd name="T55" fmla="*/ 7 h 142"/>
                <a:gd name="T56" fmla="*/ 260 w 477"/>
                <a:gd name="T57" fmla="*/ 17 h 142"/>
                <a:gd name="T58" fmla="*/ 214 w 477"/>
                <a:gd name="T59" fmla="*/ 28 h 142"/>
                <a:gd name="T60" fmla="*/ 175 w 477"/>
                <a:gd name="T61" fmla="*/ 32 h 142"/>
                <a:gd name="T62" fmla="*/ 114 w 477"/>
                <a:gd name="T63" fmla="*/ 44 h 142"/>
                <a:gd name="T64" fmla="*/ 64 w 477"/>
                <a:gd name="T65" fmla="*/ 66 h 142"/>
                <a:gd name="T66" fmla="*/ 19 w 477"/>
                <a:gd name="T67" fmla="*/ 106 h 142"/>
                <a:gd name="T68" fmla="*/ 9 w 477"/>
                <a:gd name="T69" fmla="*/ 118 h 142"/>
                <a:gd name="T70" fmla="*/ 2 w 477"/>
                <a:gd name="T71" fmla="*/ 110 h 142"/>
                <a:gd name="T72" fmla="*/ 0 w 477"/>
                <a:gd name="T73" fmla="*/ 11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77" h="142">
                  <a:moveTo>
                    <a:pt x="0" y="110"/>
                  </a:moveTo>
                  <a:lnTo>
                    <a:pt x="11" y="93"/>
                  </a:lnTo>
                  <a:lnTo>
                    <a:pt x="38" y="72"/>
                  </a:lnTo>
                  <a:lnTo>
                    <a:pt x="74" y="47"/>
                  </a:lnTo>
                  <a:lnTo>
                    <a:pt x="116" y="30"/>
                  </a:lnTo>
                  <a:lnTo>
                    <a:pt x="152" y="25"/>
                  </a:lnTo>
                  <a:lnTo>
                    <a:pt x="182" y="23"/>
                  </a:lnTo>
                  <a:lnTo>
                    <a:pt x="211" y="19"/>
                  </a:lnTo>
                  <a:lnTo>
                    <a:pt x="239" y="11"/>
                  </a:lnTo>
                  <a:lnTo>
                    <a:pt x="272" y="2"/>
                  </a:lnTo>
                  <a:lnTo>
                    <a:pt x="304" y="0"/>
                  </a:lnTo>
                  <a:lnTo>
                    <a:pt x="332" y="2"/>
                  </a:lnTo>
                  <a:lnTo>
                    <a:pt x="363" y="9"/>
                  </a:lnTo>
                  <a:lnTo>
                    <a:pt x="397" y="19"/>
                  </a:lnTo>
                  <a:lnTo>
                    <a:pt x="435" y="32"/>
                  </a:lnTo>
                  <a:lnTo>
                    <a:pt x="465" y="45"/>
                  </a:lnTo>
                  <a:lnTo>
                    <a:pt x="477" y="55"/>
                  </a:lnTo>
                  <a:lnTo>
                    <a:pt x="462" y="53"/>
                  </a:lnTo>
                  <a:lnTo>
                    <a:pt x="435" y="49"/>
                  </a:lnTo>
                  <a:lnTo>
                    <a:pt x="401" y="42"/>
                  </a:lnTo>
                  <a:lnTo>
                    <a:pt x="367" y="38"/>
                  </a:lnTo>
                  <a:lnTo>
                    <a:pt x="330" y="38"/>
                  </a:lnTo>
                  <a:lnTo>
                    <a:pt x="291" y="38"/>
                  </a:lnTo>
                  <a:lnTo>
                    <a:pt x="251" y="42"/>
                  </a:lnTo>
                  <a:lnTo>
                    <a:pt x="211" y="49"/>
                  </a:lnTo>
                  <a:lnTo>
                    <a:pt x="173" y="61"/>
                  </a:lnTo>
                  <a:lnTo>
                    <a:pt x="140" y="74"/>
                  </a:lnTo>
                  <a:lnTo>
                    <a:pt x="116" y="87"/>
                  </a:lnTo>
                  <a:lnTo>
                    <a:pt x="95" y="104"/>
                  </a:lnTo>
                  <a:lnTo>
                    <a:pt x="80" y="120"/>
                  </a:lnTo>
                  <a:lnTo>
                    <a:pt x="66" y="131"/>
                  </a:lnTo>
                  <a:lnTo>
                    <a:pt x="59" y="139"/>
                  </a:lnTo>
                  <a:lnTo>
                    <a:pt x="53" y="142"/>
                  </a:lnTo>
                  <a:lnTo>
                    <a:pt x="49" y="141"/>
                  </a:lnTo>
                  <a:lnTo>
                    <a:pt x="45" y="137"/>
                  </a:lnTo>
                  <a:lnTo>
                    <a:pt x="43" y="135"/>
                  </a:lnTo>
                  <a:lnTo>
                    <a:pt x="43" y="135"/>
                  </a:lnTo>
                  <a:lnTo>
                    <a:pt x="49" y="127"/>
                  </a:lnTo>
                  <a:lnTo>
                    <a:pt x="66" y="112"/>
                  </a:lnTo>
                  <a:lnTo>
                    <a:pt x="89" y="93"/>
                  </a:lnTo>
                  <a:lnTo>
                    <a:pt x="114" y="76"/>
                  </a:lnTo>
                  <a:lnTo>
                    <a:pt x="140" y="61"/>
                  </a:lnTo>
                  <a:lnTo>
                    <a:pt x="173" y="49"/>
                  </a:lnTo>
                  <a:lnTo>
                    <a:pt x="207" y="38"/>
                  </a:lnTo>
                  <a:lnTo>
                    <a:pt x="234" y="34"/>
                  </a:lnTo>
                  <a:lnTo>
                    <a:pt x="262" y="32"/>
                  </a:lnTo>
                  <a:lnTo>
                    <a:pt x="298" y="30"/>
                  </a:lnTo>
                  <a:lnTo>
                    <a:pt x="329" y="28"/>
                  </a:lnTo>
                  <a:lnTo>
                    <a:pt x="346" y="28"/>
                  </a:lnTo>
                  <a:lnTo>
                    <a:pt x="357" y="28"/>
                  </a:lnTo>
                  <a:lnTo>
                    <a:pt x="376" y="28"/>
                  </a:lnTo>
                  <a:lnTo>
                    <a:pt x="391" y="28"/>
                  </a:lnTo>
                  <a:lnTo>
                    <a:pt x="393" y="28"/>
                  </a:lnTo>
                  <a:lnTo>
                    <a:pt x="376" y="21"/>
                  </a:lnTo>
                  <a:lnTo>
                    <a:pt x="348" y="13"/>
                  </a:lnTo>
                  <a:lnTo>
                    <a:pt x="311" y="7"/>
                  </a:lnTo>
                  <a:lnTo>
                    <a:pt x="285" y="9"/>
                  </a:lnTo>
                  <a:lnTo>
                    <a:pt x="260" y="17"/>
                  </a:lnTo>
                  <a:lnTo>
                    <a:pt x="237" y="23"/>
                  </a:lnTo>
                  <a:lnTo>
                    <a:pt x="214" y="28"/>
                  </a:lnTo>
                  <a:lnTo>
                    <a:pt x="197" y="30"/>
                  </a:lnTo>
                  <a:lnTo>
                    <a:pt x="175" y="32"/>
                  </a:lnTo>
                  <a:lnTo>
                    <a:pt x="144" y="36"/>
                  </a:lnTo>
                  <a:lnTo>
                    <a:pt x="114" y="44"/>
                  </a:lnTo>
                  <a:lnTo>
                    <a:pt x="89" y="53"/>
                  </a:lnTo>
                  <a:lnTo>
                    <a:pt x="64" y="66"/>
                  </a:lnTo>
                  <a:lnTo>
                    <a:pt x="40" y="87"/>
                  </a:lnTo>
                  <a:lnTo>
                    <a:pt x="19" y="106"/>
                  </a:lnTo>
                  <a:lnTo>
                    <a:pt x="11" y="118"/>
                  </a:lnTo>
                  <a:lnTo>
                    <a:pt x="9" y="118"/>
                  </a:lnTo>
                  <a:lnTo>
                    <a:pt x="5" y="114"/>
                  </a:lnTo>
                  <a:lnTo>
                    <a:pt x="2" y="110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227"/>
            <p:cNvSpPr>
              <a:spLocks/>
            </p:cNvSpPr>
            <p:nvPr/>
          </p:nvSpPr>
          <p:spPr bwMode="auto">
            <a:xfrm>
              <a:off x="4557" y="3660"/>
              <a:ext cx="28" cy="17"/>
            </a:xfrm>
            <a:custGeom>
              <a:avLst/>
              <a:gdLst>
                <a:gd name="T0" fmla="*/ 11 w 55"/>
                <a:gd name="T1" fmla="*/ 0 h 35"/>
                <a:gd name="T2" fmla="*/ 20 w 55"/>
                <a:gd name="T3" fmla="*/ 6 h 35"/>
                <a:gd name="T4" fmla="*/ 36 w 55"/>
                <a:gd name="T5" fmla="*/ 16 h 35"/>
                <a:gd name="T6" fmla="*/ 47 w 55"/>
                <a:gd name="T7" fmla="*/ 23 h 35"/>
                <a:gd name="T8" fmla="*/ 53 w 55"/>
                <a:gd name="T9" fmla="*/ 27 h 35"/>
                <a:gd name="T10" fmla="*/ 53 w 55"/>
                <a:gd name="T11" fmla="*/ 29 h 35"/>
                <a:gd name="T12" fmla="*/ 55 w 55"/>
                <a:gd name="T13" fmla="*/ 31 h 35"/>
                <a:gd name="T14" fmla="*/ 53 w 55"/>
                <a:gd name="T15" fmla="*/ 33 h 35"/>
                <a:gd name="T16" fmla="*/ 51 w 55"/>
                <a:gd name="T17" fmla="*/ 35 h 35"/>
                <a:gd name="T18" fmla="*/ 39 w 55"/>
                <a:gd name="T19" fmla="*/ 31 h 35"/>
                <a:gd name="T20" fmla="*/ 24 w 55"/>
                <a:gd name="T21" fmla="*/ 21 h 35"/>
                <a:gd name="T22" fmla="*/ 9 w 55"/>
                <a:gd name="T23" fmla="*/ 14 h 35"/>
                <a:gd name="T24" fmla="*/ 1 w 55"/>
                <a:gd name="T25" fmla="*/ 8 h 35"/>
                <a:gd name="T26" fmla="*/ 0 w 55"/>
                <a:gd name="T27" fmla="*/ 4 h 35"/>
                <a:gd name="T28" fmla="*/ 3 w 55"/>
                <a:gd name="T29" fmla="*/ 2 h 35"/>
                <a:gd name="T30" fmla="*/ 7 w 55"/>
                <a:gd name="T31" fmla="*/ 0 h 35"/>
                <a:gd name="T32" fmla="*/ 11 w 55"/>
                <a:gd name="T33" fmla="*/ 0 h 35"/>
                <a:gd name="T34" fmla="*/ 11 w 55"/>
                <a:gd name="T3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11" y="0"/>
                  </a:moveTo>
                  <a:lnTo>
                    <a:pt x="20" y="6"/>
                  </a:lnTo>
                  <a:lnTo>
                    <a:pt x="36" y="16"/>
                  </a:lnTo>
                  <a:lnTo>
                    <a:pt x="47" y="23"/>
                  </a:lnTo>
                  <a:lnTo>
                    <a:pt x="53" y="27"/>
                  </a:lnTo>
                  <a:lnTo>
                    <a:pt x="53" y="29"/>
                  </a:lnTo>
                  <a:lnTo>
                    <a:pt x="55" y="31"/>
                  </a:lnTo>
                  <a:lnTo>
                    <a:pt x="53" y="33"/>
                  </a:lnTo>
                  <a:lnTo>
                    <a:pt x="51" y="35"/>
                  </a:lnTo>
                  <a:lnTo>
                    <a:pt x="39" y="31"/>
                  </a:lnTo>
                  <a:lnTo>
                    <a:pt x="24" y="21"/>
                  </a:lnTo>
                  <a:lnTo>
                    <a:pt x="9" y="14"/>
                  </a:lnTo>
                  <a:lnTo>
                    <a:pt x="1" y="8"/>
                  </a:lnTo>
                  <a:lnTo>
                    <a:pt x="0" y="4"/>
                  </a:lnTo>
                  <a:lnTo>
                    <a:pt x="3" y="2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228"/>
            <p:cNvSpPr>
              <a:spLocks/>
            </p:cNvSpPr>
            <p:nvPr/>
          </p:nvSpPr>
          <p:spPr bwMode="auto">
            <a:xfrm>
              <a:off x="4675" y="3538"/>
              <a:ext cx="133" cy="77"/>
            </a:xfrm>
            <a:custGeom>
              <a:avLst/>
              <a:gdLst>
                <a:gd name="T0" fmla="*/ 0 w 266"/>
                <a:gd name="T1" fmla="*/ 150 h 152"/>
                <a:gd name="T2" fmla="*/ 21 w 266"/>
                <a:gd name="T3" fmla="*/ 120 h 152"/>
                <a:gd name="T4" fmla="*/ 59 w 266"/>
                <a:gd name="T5" fmla="*/ 80 h 152"/>
                <a:gd name="T6" fmla="*/ 101 w 266"/>
                <a:gd name="T7" fmla="*/ 46 h 152"/>
                <a:gd name="T8" fmla="*/ 137 w 266"/>
                <a:gd name="T9" fmla="*/ 23 h 152"/>
                <a:gd name="T10" fmla="*/ 171 w 266"/>
                <a:gd name="T11" fmla="*/ 13 h 152"/>
                <a:gd name="T12" fmla="*/ 213 w 266"/>
                <a:gd name="T13" fmla="*/ 6 h 152"/>
                <a:gd name="T14" fmla="*/ 249 w 266"/>
                <a:gd name="T15" fmla="*/ 0 h 152"/>
                <a:gd name="T16" fmla="*/ 266 w 266"/>
                <a:gd name="T17" fmla="*/ 0 h 152"/>
                <a:gd name="T18" fmla="*/ 253 w 266"/>
                <a:gd name="T19" fmla="*/ 8 h 152"/>
                <a:gd name="T20" fmla="*/ 217 w 266"/>
                <a:gd name="T21" fmla="*/ 25 h 152"/>
                <a:gd name="T22" fmla="*/ 171 w 266"/>
                <a:gd name="T23" fmla="*/ 46 h 152"/>
                <a:gd name="T24" fmla="*/ 133 w 266"/>
                <a:gd name="T25" fmla="*/ 70 h 152"/>
                <a:gd name="T26" fmla="*/ 105 w 266"/>
                <a:gd name="T27" fmla="*/ 95 h 152"/>
                <a:gd name="T28" fmla="*/ 88 w 266"/>
                <a:gd name="T29" fmla="*/ 116 h 152"/>
                <a:gd name="T30" fmla="*/ 78 w 266"/>
                <a:gd name="T31" fmla="*/ 133 h 152"/>
                <a:gd name="T32" fmla="*/ 78 w 266"/>
                <a:gd name="T33" fmla="*/ 141 h 152"/>
                <a:gd name="T34" fmla="*/ 65 w 266"/>
                <a:gd name="T35" fmla="*/ 139 h 152"/>
                <a:gd name="T36" fmla="*/ 71 w 266"/>
                <a:gd name="T37" fmla="*/ 131 h 152"/>
                <a:gd name="T38" fmla="*/ 86 w 266"/>
                <a:gd name="T39" fmla="*/ 108 h 152"/>
                <a:gd name="T40" fmla="*/ 107 w 266"/>
                <a:gd name="T41" fmla="*/ 82 h 152"/>
                <a:gd name="T42" fmla="*/ 128 w 266"/>
                <a:gd name="T43" fmla="*/ 63 h 152"/>
                <a:gd name="T44" fmla="*/ 154 w 266"/>
                <a:gd name="T45" fmla="*/ 46 h 152"/>
                <a:gd name="T46" fmla="*/ 187 w 266"/>
                <a:gd name="T47" fmla="*/ 28 h 152"/>
                <a:gd name="T48" fmla="*/ 211 w 266"/>
                <a:gd name="T49" fmla="*/ 17 h 152"/>
                <a:gd name="T50" fmla="*/ 219 w 266"/>
                <a:gd name="T51" fmla="*/ 13 h 152"/>
                <a:gd name="T52" fmla="*/ 198 w 266"/>
                <a:gd name="T53" fmla="*/ 15 h 152"/>
                <a:gd name="T54" fmla="*/ 166 w 266"/>
                <a:gd name="T55" fmla="*/ 27 h 152"/>
                <a:gd name="T56" fmla="*/ 128 w 266"/>
                <a:gd name="T57" fmla="*/ 42 h 152"/>
                <a:gd name="T58" fmla="*/ 95 w 266"/>
                <a:gd name="T59" fmla="*/ 65 h 152"/>
                <a:gd name="T60" fmla="*/ 63 w 266"/>
                <a:gd name="T61" fmla="*/ 93 h 152"/>
                <a:gd name="T62" fmla="*/ 36 w 266"/>
                <a:gd name="T63" fmla="*/ 122 h 152"/>
                <a:gd name="T64" fmla="*/ 17 w 266"/>
                <a:gd name="T65" fmla="*/ 143 h 152"/>
                <a:gd name="T66" fmla="*/ 10 w 266"/>
                <a:gd name="T67" fmla="*/ 152 h 152"/>
                <a:gd name="T68" fmla="*/ 0 w 266"/>
                <a:gd name="T69" fmla="*/ 150 h 152"/>
                <a:gd name="T70" fmla="*/ 0 w 266"/>
                <a:gd name="T71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6" h="152">
                  <a:moveTo>
                    <a:pt x="0" y="150"/>
                  </a:moveTo>
                  <a:lnTo>
                    <a:pt x="21" y="120"/>
                  </a:lnTo>
                  <a:lnTo>
                    <a:pt x="59" y="80"/>
                  </a:lnTo>
                  <a:lnTo>
                    <a:pt x="101" y="46"/>
                  </a:lnTo>
                  <a:lnTo>
                    <a:pt x="137" y="23"/>
                  </a:lnTo>
                  <a:lnTo>
                    <a:pt x="171" y="13"/>
                  </a:lnTo>
                  <a:lnTo>
                    <a:pt x="213" y="6"/>
                  </a:lnTo>
                  <a:lnTo>
                    <a:pt x="249" y="0"/>
                  </a:lnTo>
                  <a:lnTo>
                    <a:pt x="266" y="0"/>
                  </a:lnTo>
                  <a:lnTo>
                    <a:pt x="253" y="8"/>
                  </a:lnTo>
                  <a:lnTo>
                    <a:pt x="217" y="25"/>
                  </a:lnTo>
                  <a:lnTo>
                    <a:pt x="171" y="46"/>
                  </a:lnTo>
                  <a:lnTo>
                    <a:pt x="133" y="70"/>
                  </a:lnTo>
                  <a:lnTo>
                    <a:pt x="105" y="95"/>
                  </a:lnTo>
                  <a:lnTo>
                    <a:pt x="88" y="116"/>
                  </a:lnTo>
                  <a:lnTo>
                    <a:pt x="78" y="133"/>
                  </a:lnTo>
                  <a:lnTo>
                    <a:pt x="78" y="141"/>
                  </a:lnTo>
                  <a:lnTo>
                    <a:pt x="65" y="139"/>
                  </a:lnTo>
                  <a:lnTo>
                    <a:pt x="71" y="131"/>
                  </a:lnTo>
                  <a:lnTo>
                    <a:pt x="86" y="108"/>
                  </a:lnTo>
                  <a:lnTo>
                    <a:pt x="107" y="82"/>
                  </a:lnTo>
                  <a:lnTo>
                    <a:pt x="128" y="63"/>
                  </a:lnTo>
                  <a:lnTo>
                    <a:pt x="154" y="46"/>
                  </a:lnTo>
                  <a:lnTo>
                    <a:pt x="187" y="28"/>
                  </a:lnTo>
                  <a:lnTo>
                    <a:pt x="211" y="17"/>
                  </a:lnTo>
                  <a:lnTo>
                    <a:pt x="219" y="13"/>
                  </a:lnTo>
                  <a:lnTo>
                    <a:pt x="198" y="15"/>
                  </a:lnTo>
                  <a:lnTo>
                    <a:pt x="166" y="27"/>
                  </a:lnTo>
                  <a:lnTo>
                    <a:pt x="128" y="42"/>
                  </a:lnTo>
                  <a:lnTo>
                    <a:pt x="95" y="65"/>
                  </a:lnTo>
                  <a:lnTo>
                    <a:pt x="63" y="93"/>
                  </a:lnTo>
                  <a:lnTo>
                    <a:pt x="36" y="122"/>
                  </a:lnTo>
                  <a:lnTo>
                    <a:pt x="17" y="143"/>
                  </a:lnTo>
                  <a:lnTo>
                    <a:pt x="10" y="152"/>
                  </a:lnTo>
                  <a:lnTo>
                    <a:pt x="0" y="150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229"/>
            <p:cNvSpPr>
              <a:spLocks/>
            </p:cNvSpPr>
            <p:nvPr/>
          </p:nvSpPr>
          <p:spPr bwMode="auto">
            <a:xfrm>
              <a:off x="4630" y="3622"/>
              <a:ext cx="74" cy="76"/>
            </a:xfrm>
            <a:custGeom>
              <a:avLst/>
              <a:gdLst>
                <a:gd name="T0" fmla="*/ 80 w 146"/>
                <a:gd name="T1" fmla="*/ 12 h 152"/>
                <a:gd name="T2" fmla="*/ 59 w 146"/>
                <a:gd name="T3" fmla="*/ 36 h 152"/>
                <a:gd name="T4" fmla="*/ 30 w 146"/>
                <a:gd name="T5" fmla="*/ 80 h 152"/>
                <a:gd name="T6" fmla="*/ 6 w 146"/>
                <a:gd name="T7" fmla="*/ 118 h 152"/>
                <a:gd name="T8" fmla="*/ 0 w 146"/>
                <a:gd name="T9" fmla="*/ 139 h 152"/>
                <a:gd name="T10" fmla="*/ 9 w 146"/>
                <a:gd name="T11" fmla="*/ 145 h 152"/>
                <a:gd name="T12" fmla="*/ 30 w 146"/>
                <a:gd name="T13" fmla="*/ 150 h 152"/>
                <a:gd name="T14" fmla="*/ 49 w 146"/>
                <a:gd name="T15" fmla="*/ 152 h 152"/>
                <a:gd name="T16" fmla="*/ 59 w 146"/>
                <a:gd name="T17" fmla="*/ 149 h 152"/>
                <a:gd name="T18" fmla="*/ 72 w 146"/>
                <a:gd name="T19" fmla="*/ 120 h 152"/>
                <a:gd name="T20" fmla="*/ 103 w 146"/>
                <a:gd name="T21" fmla="*/ 71 h 152"/>
                <a:gd name="T22" fmla="*/ 133 w 146"/>
                <a:gd name="T23" fmla="*/ 23 h 152"/>
                <a:gd name="T24" fmla="*/ 146 w 146"/>
                <a:gd name="T25" fmla="*/ 0 h 152"/>
                <a:gd name="T26" fmla="*/ 129 w 146"/>
                <a:gd name="T27" fmla="*/ 6 h 152"/>
                <a:gd name="T28" fmla="*/ 118 w 146"/>
                <a:gd name="T29" fmla="*/ 25 h 152"/>
                <a:gd name="T30" fmla="*/ 93 w 146"/>
                <a:gd name="T31" fmla="*/ 69 h 152"/>
                <a:gd name="T32" fmla="*/ 68 w 146"/>
                <a:gd name="T33" fmla="*/ 112 h 152"/>
                <a:gd name="T34" fmla="*/ 51 w 146"/>
                <a:gd name="T35" fmla="*/ 135 h 152"/>
                <a:gd name="T36" fmla="*/ 42 w 146"/>
                <a:gd name="T37" fmla="*/ 139 h 152"/>
                <a:gd name="T38" fmla="*/ 32 w 146"/>
                <a:gd name="T39" fmla="*/ 143 h 152"/>
                <a:gd name="T40" fmla="*/ 23 w 146"/>
                <a:gd name="T41" fmla="*/ 139 h 152"/>
                <a:gd name="T42" fmla="*/ 19 w 146"/>
                <a:gd name="T43" fmla="*/ 133 h 152"/>
                <a:gd name="T44" fmla="*/ 28 w 146"/>
                <a:gd name="T45" fmla="*/ 107 h 152"/>
                <a:gd name="T46" fmla="*/ 53 w 146"/>
                <a:gd name="T47" fmla="*/ 63 h 152"/>
                <a:gd name="T48" fmla="*/ 78 w 146"/>
                <a:gd name="T49" fmla="*/ 23 h 152"/>
                <a:gd name="T50" fmla="*/ 91 w 146"/>
                <a:gd name="T51" fmla="*/ 6 h 152"/>
                <a:gd name="T52" fmla="*/ 80 w 146"/>
                <a:gd name="T53" fmla="*/ 12 h 152"/>
                <a:gd name="T54" fmla="*/ 80 w 146"/>
                <a:gd name="T55" fmla="*/ 1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6" h="152">
                  <a:moveTo>
                    <a:pt x="80" y="12"/>
                  </a:moveTo>
                  <a:lnTo>
                    <a:pt x="59" y="36"/>
                  </a:lnTo>
                  <a:lnTo>
                    <a:pt x="30" y="80"/>
                  </a:lnTo>
                  <a:lnTo>
                    <a:pt x="6" y="118"/>
                  </a:lnTo>
                  <a:lnTo>
                    <a:pt x="0" y="139"/>
                  </a:lnTo>
                  <a:lnTo>
                    <a:pt x="9" y="145"/>
                  </a:lnTo>
                  <a:lnTo>
                    <a:pt x="30" y="150"/>
                  </a:lnTo>
                  <a:lnTo>
                    <a:pt x="49" y="152"/>
                  </a:lnTo>
                  <a:lnTo>
                    <a:pt x="59" y="149"/>
                  </a:lnTo>
                  <a:lnTo>
                    <a:pt x="72" y="120"/>
                  </a:lnTo>
                  <a:lnTo>
                    <a:pt x="103" y="71"/>
                  </a:lnTo>
                  <a:lnTo>
                    <a:pt x="133" y="23"/>
                  </a:lnTo>
                  <a:lnTo>
                    <a:pt x="146" y="0"/>
                  </a:lnTo>
                  <a:lnTo>
                    <a:pt x="129" y="6"/>
                  </a:lnTo>
                  <a:lnTo>
                    <a:pt x="118" y="25"/>
                  </a:lnTo>
                  <a:lnTo>
                    <a:pt x="93" y="69"/>
                  </a:lnTo>
                  <a:lnTo>
                    <a:pt x="68" y="112"/>
                  </a:lnTo>
                  <a:lnTo>
                    <a:pt x="51" y="135"/>
                  </a:lnTo>
                  <a:lnTo>
                    <a:pt x="42" y="139"/>
                  </a:lnTo>
                  <a:lnTo>
                    <a:pt x="32" y="143"/>
                  </a:lnTo>
                  <a:lnTo>
                    <a:pt x="23" y="139"/>
                  </a:lnTo>
                  <a:lnTo>
                    <a:pt x="19" y="133"/>
                  </a:lnTo>
                  <a:lnTo>
                    <a:pt x="28" y="107"/>
                  </a:lnTo>
                  <a:lnTo>
                    <a:pt x="53" y="63"/>
                  </a:lnTo>
                  <a:lnTo>
                    <a:pt x="78" y="23"/>
                  </a:lnTo>
                  <a:lnTo>
                    <a:pt x="91" y="6"/>
                  </a:lnTo>
                  <a:lnTo>
                    <a:pt x="80" y="12"/>
                  </a:lnTo>
                  <a:lnTo>
                    <a:pt x="8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230"/>
            <p:cNvSpPr>
              <a:spLocks/>
            </p:cNvSpPr>
            <p:nvPr/>
          </p:nvSpPr>
          <p:spPr bwMode="auto">
            <a:xfrm>
              <a:off x="4659" y="3682"/>
              <a:ext cx="168" cy="100"/>
            </a:xfrm>
            <a:custGeom>
              <a:avLst/>
              <a:gdLst>
                <a:gd name="T0" fmla="*/ 15 w 336"/>
                <a:gd name="T1" fmla="*/ 158 h 200"/>
                <a:gd name="T2" fmla="*/ 49 w 336"/>
                <a:gd name="T3" fmla="*/ 129 h 200"/>
                <a:gd name="T4" fmla="*/ 89 w 336"/>
                <a:gd name="T5" fmla="*/ 80 h 200"/>
                <a:gd name="T6" fmla="*/ 150 w 336"/>
                <a:gd name="T7" fmla="*/ 36 h 200"/>
                <a:gd name="T8" fmla="*/ 219 w 336"/>
                <a:gd name="T9" fmla="*/ 11 h 200"/>
                <a:gd name="T10" fmla="*/ 314 w 336"/>
                <a:gd name="T11" fmla="*/ 0 h 200"/>
                <a:gd name="T12" fmla="*/ 336 w 336"/>
                <a:gd name="T13" fmla="*/ 10 h 200"/>
                <a:gd name="T14" fmla="*/ 327 w 336"/>
                <a:gd name="T15" fmla="*/ 13 h 200"/>
                <a:gd name="T16" fmla="*/ 291 w 336"/>
                <a:gd name="T17" fmla="*/ 19 h 200"/>
                <a:gd name="T18" fmla="*/ 198 w 336"/>
                <a:gd name="T19" fmla="*/ 57 h 200"/>
                <a:gd name="T20" fmla="*/ 146 w 336"/>
                <a:gd name="T21" fmla="*/ 89 h 200"/>
                <a:gd name="T22" fmla="*/ 112 w 336"/>
                <a:gd name="T23" fmla="*/ 116 h 200"/>
                <a:gd name="T24" fmla="*/ 84 w 336"/>
                <a:gd name="T25" fmla="*/ 152 h 200"/>
                <a:gd name="T26" fmla="*/ 65 w 336"/>
                <a:gd name="T27" fmla="*/ 183 h 200"/>
                <a:gd name="T28" fmla="*/ 51 w 336"/>
                <a:gd name="T29" fmla="*/ 198 h 200"/>
                <a:gd name="T30" fmla="*/ 36 w 336"/>
                <a:gd name="T31" fmla="*/ 200 h 200"/>
                <a:gd name="T32" fmla="*/ 34 w 336"/>
                <a:gd name="T33" fmla="*/ 196 h 200"/>
                <a:gd name="T34" fmla="*/ 49 w 336"/>
                <a:gd name="T35" fmla="*/ 177 h 200"/>
                <a:gd name="T36" fmla="*/ 70 w 336"/>
                <a:gd name="T37" fmla="*/ 148 h 200"/>
                <a:gd name="T38" fmla="*/ 110 w 336"/>
                <a:gd name="T39" fmla="*/ 103 h 200"/>
                <a:gd name="T40" fmla="*/ 160 w 336"/>
                <a:gd name="T41" fmla="*/ 67 h 200"/>
                <a:gd name="T42" fmla="*/ 224 w 336"/>
                <a:gd name="T43" fmla="*/ 34 h 200"/>
                <a:gd name="T44" fmla="*/ 245 w 336"/>
                <a:gd name="T45" fmla="*/ 21 h 200"/>
                <a:gd name="T46" fmla="*/ 264 w 336"/>
                <a:gd name="T47" fmla="*/ 13 h 200"/>
                <a:gd name="T48" fmla="*/ 247 w 336"/>
                <a:gd name="T49" fmla="*/ 13 h 200"/>
                <a:gd name="T50" fmla="*/ 179 w 336"/>
                <a:gd name="T51" fmla="*/ 29 h 200"/>
                <a:gd name="T52" fmla="*/ 133 w 336"/>
                <a:gd name="T53" fmla="*/ 61 h 200"/>
                <a:gd name="T54" fmla="*/ 82 w 336"/>
                <a:gd name="T55" fmla="*/ 107 h 200"/>
                <a:gd name="T56" fmla="*/ 48 w 336"/>
                <a:gd name="T57" fmla="*/ 146 h 200"/>
                <a:gd name="T58" fmla="*/ 17 w 336"/>
                <a:gd name="T59" fmla="*/ 177 h 200"/>
                <a:gd name="T60" fmla="*/ 0 w 336"/>
                <a:gd name="T61" fmla="*/ 177 h 200"/>
                <a:gd name="T62" fmla="*/ 2 w 336"/>
                <a:gd name="T63" fmla="*/ 171 h 200"/>
                <a:gd name="T64" fmla="*/ 2 w 336"/>
                <a:gd name="T65" fmla="*/ 16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36" h="200">
                  <a:moveTo>
                    <a:pt x="2" y="169"/>
                  </a:moveTo>
                  <a:lnTo>
                    <a:pt x="15" y="158"/>
                  </a:lnTo>
                  <a:lnTo>
                    <a:pt x="32" y="145"/>
                  </a:lnTo>
                  <a:lnTo>
                    <a:pt x="49" y="129"/>
                  </a:lnTo>
                  <a:lnTo>
                    <a:pt x="68" y="108"/>
                  </a:lnTo>
                  <a:lnTo>
                    <a:pt x="89" y="80"/>
                  </a:lnTo>
                  <a:lnTo>
                    <a:pt x="118" y="55"/>
                  </a:lnTo>
                  <a:lnTo>
                    <a:pt x="150" y="36"/>
                  </a:lnTo>
                  <a:lnTo>
                    <a:pt x="179" y="21"/>
                  </a:lnTo>
                  <a:lnTo>
                    <a:pt x="219" y="11"/>
                  </a:lnTo>
                  <a:lnTo>
                    <a:pt x="268" y="2"/>
                  </a:lnTo>
                  <a:lnTo>
                    <a:pt x="314" y="0"/>
                  </a:lnTo>
                  <a:lnTo>
                    <a:pt x="336" y="4"/>
                  </a:lnTo>
                  <a:lnTo>
                    <a:pt x="336" y="10"/>
                  </a:lnTo>
                  <a:lnTo>
                    <a:pt x="335" y="13"/>
                  </a:lnTo>
                  <a:lnTo>
                    <a:pt x="327" y="13"/>
                  </a:lnTo>
                  <a:lnTo>
                    <a:pt x="317" y="13"/>
                  </a:lnTo>
                  <a:lnTo>
                    <a:pt x="291" y="19"/>
                  </a:lnTo>
                  <a:lnTo>
                    <a:pt x="245" y="36"/>
                  </a:lnTo>
                  <a:lnTo>
                    <a:pt x="198" y="57"/>
                  </a:lnTo>
                  <a:lnTo>
                    <a:pt x="167" y="76"/>
                  </a:lnTo>
                  <a:lnTo>
                    <a:pt x="146" y="89"/>
                  </a:lnTo>
                  <a:lnTo>
                    <a:pt x="129" y="105"/>
                  </a:lnTo>
                  <a:lnTo>
                    <a:pt x="112" y="116"/>
                  </a:lnTo>
                  <a:lnTo>
                    <a:pt x="97" y="133"/>
                  </a:lnTo>
                  <a:lnTo>
                    <a:pt x="84" y="152"/>
                  </a:lnTo>
                  <a:lnTo>
                    <a:pt x="72" y="169"/>
                  </a:lnTo>
                  <a:lnTo>
                    <a:pt x="65" y="183"/>
                  </a:lnTo>
                  <a:lnTo>
                    <a:pt x="59" y="194"/>
                  </a:lnTo>
                  <a:lnTo>
                    <a:pt x="51" y="198"/>
                  </a:lnTo>
                  <a:lnTo>
                    <a:pt x="44" y="200"/>
                  </a:lnTo>
                  <a:lnTo>
                    <a:pt x="36" y="200"/>
                  </a:lnTo>
                  <a:lnTo>
                    <a:pt x="34" y="198"/>
                  </a:lnTo>
                  <a:lnTo>
                    <a:pt x="34" y="196"/>
                  </a:lnTo>
                  <a:lnTo>
                    <a:pt x="42" y="188"/>
                  </a:lnTo>
                  <a:lnTo>
                    <a:pt x="49" y="177"/>
                  </a:lnTo>
                  <a:lnTo>
                    <a:pt x="59" y="165"/>
                  </a:lnTo>
                  <a:lnTo>
                    <a:pt x="70" y="148"/>
                  </a:lnTo>
                  <a:lnTo>
                    <a:pt x="89" y="126"/>
                  </a:lnTo>
                  <a:lnTo>
                    <a:pt x="110" y="103"/>
                  </a:lnTo>
                  <a:lnTo>
                    <a:pt x="133" y="86"/>
                  </a:lnTo>
                  <a:lnTo>
                    <a:pt x="160" y="67"/>
                  </a:lnTo>
                  <a:lnTo>
                    <a:pt x="194" y="49"/>
                  </a:lnTo>
                  <a:lnTo>
                    <a:pt x="224" y="34"/>
                  </a:lnTo>
                  <a:lnTo>
                    <a:pt x="238" y="27"/>
                  </a:lnTo>
                  <a:lnTo>
                    <a:pt x="245" y="21"/>
                  </a:lnTo>
                  <a:lnTo>
                    <a:pt x="257" y="17"/>
                  </a:lnTo>
                  <a:lnTo>
                    <a:pt x="264" y="13"/>
                  </a:lnTo>
                  <a:lnTo>
                    <a:pt x="266" y="11"/>
                  </a:lnTo>
                  <a:lnTo>
                    <a:pt x="247" y="13"/>
                  </a:lnTo>
                  <a:lnTo>
                    <a:pt x="215" y="19"/>
                  </a:lnTo>
                  <a:lnTo>
                    <a:pt x="179" y="29"/>
                  </a:lnTo>
                  <a:lnTo>
                    <a:pt x="154" y="44"/>
                  </a:lnTo>
                  <a:lnTo>
                    <a:pt x="133" y="61"/>
                  </a:lnTo>
                  <a:lnTo>
                    <a:pt x="106" y="84"/>
                  </a:lnTo>
                  <a:lnTo>
                    <a:pt x="82" y="107"/>
                  </a:lnTo>
                  <a:lnTo>
                    <a:pt x="63" y="129"/>
                  </a:lnTo>
                  <a:lnTo>
                    <a:pt x="48" y="146"/>
                  </a:lnTo>
                  <a:lnTo>
                    <a:pt x="32" y="164"/>
                  </a:lnTo>
                  <a:lnTo>
                    <a:pt x="17" y="177"/>
                  </a:lnTo>
                  <a:lnTo>
                    <a:pt x="6" y="181"/>
                  </a:lnTo>
                  <a:lnTo>
                    <a:pt x="0" y="177"/>
                  </a:lnTo>
                  <a:lnTo>
                    <a:pt x="0" y="173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2" y="16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231"/>
            <p:cNvSpPr>
              <a:spLocks/>
            </p:cNvSpPr>
            <p:nvPr/>
          </p:nvSpPr>
          <p:spPr bwMode="auto">
            <a:xfrm>
              <a:off x="4659" y="3769"/>
              <a:ext cx="28" cy="13"/>
            </a:xfrm>
            <a:custGeom>
              <a:avLst/>
              <a:gdLst>
                <a:gd name="T0" fmla="*/ 6 w 55"/>
                <a:gd name="T1" fmla="*/ 0 h 25"/>
                <a:gd name="T2" fmla="*/ 13 w 55"/>
                <a:gd name="T3" fmla="*/ 8 h 25"/>
                <a:gd name="T4" fmla="*/ 30 w 55"/>
                <a:gd name="T5" fmla="*/ 11 h 25"/>
                <a:gd name="T6" fmla="*/ 44 w 55"/>
                <a:gd name="T7" fmla="*/ 13 h 25"/>
                <a:gd name="T8" fmla="*/ 51 w 55"/>
                <a:gd name="T9" fmla="*/ 15 h 25"/>
                <a:gd name="T10" fmla="*/ 53 w 55"/>
                <a:gd name="T11" fmla="*/ 17 h 25"/>
                <a:gd name="T12" fmla="*/ 55 w 55"/>
                <a:gd name="T13" fmla="*/ 19 h 25"/>
                <a:gd name="T14" fmla="*/ 55 w 55"/>
                <a:gd name="T15" fmla="*/ 21 h 25"/>
                <a:gd name="T16" fmla="*/ 51 w 55"/>
                <a:gd name="T17" fmla="*/ 25 h 25"/>
                <a:gd name="T18" fmla="*/ 40 w 55"/>
                <a:gd name="T19" fmla="*/ 25 h 25"/>
                <a:gd name="T20" fmla="*/ 30 w 55"/>
                <a:gd name="T21" fmla="*/ 23 h 25"/>
                <a:gd name="T22" fmla="*/ 19 w 55"/>
                <a:gd name="T23" fmla="*/ 19 h 25"/>
                <a:gd name="T24" fmla="*/ 8 w 55"/>
                <a:gd name="T25" fmla="*/ 13 h 25"/>
                <a:gd name="T26" fmla="*/ 0 w 55"/>
                <a:gd name="T27" fmla="*/ 8 h 25"/>
                <a:gd name="T28" fmla="*/ 0 w 55"/>
                <a:gd name="T29" fmla="*/ 4 h 25"/>
                <a:gd name="T30" fmla="*/ 4 w 55"/>
                <a:gd name="T31" fmla="*/ 0 h 25"/>
                <a:gd name="T32" fmla="*/ 6 w 55"/>
                <a:gd name="T33" fmla="*/ 0 h 25"/>
                <a:gd name="T34" fmla="*/ 6 w 55"/>
                <a:gd name="T3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25">
                  <a:moveTo>
                    <a:pt x="6" y="0"/>
                  </a:moveTo>
                  <a:lnTo>
                    <a:pt x="13" y="8"/>
                  </a:lnTo>
                  <a:lnTo>
                    <a:pt x="30" y="11"/>
                  </a:lnTo>
                  <a:lnTo>
                    <a:pt x="44" y="13"/>
                  </a:lnTo>
                  <a:lnTo>
                    <a:pt x="51" y="15"/>
                  </a:lnTo>
                  <a:lnTo>
                    <a:pt x="53" y="17"/>
                  </a:lnTo>
                  <a:lnTo>
                    <a:pt x="55" y="19"/>
                  </a:lnTo>
                  <a:lnTo>
                    <a:pt x="55" y="21"/>
                  </a:lnTo>
                  <a:lnTo>
                    <a:pt x="51" y="25"/>
                  </a:lnTo>
                  <a:lnTo>
                    <a:pt x="40" y="25"/>
                  </a:lnTo>
                  <a:lnTo>
                    <a:pt x="30" y="23"/>
                  </a:lnTo>
                  <a:lnTo>
                    <a:pt x="19" y="19"/>
                  </a:lnTo>
                  <a:lnTo>
                    <a:pt x="8" y="13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232"/>
            <p:cNvSpPr>
              <a:spLocks/>
            </p:cNvSpPr>
            <p:nvPr/>
          </p:nvSpPr>
          <p:spPr bwMode="auto">
            <a:xfrm>
              <a:off x="4166" y="3550"/>
              <a:ext cx="53" cy="114"/>
            </a:xfrm>
            <a:custGeom>
              <a:avLst/>
              <a:gdLst>
                <a:gd name="T0" fmla="*/ 14 w 107"/>
                <a:gd name="T1" fmla="*/ 228 h 228"/>
                <a:gd name="T2" fmla="*/ 0 w 107"/>
                <a:gd name="T3" fmla="*/ 190 h 228"/>
                <a:gd name="T4" fmla="*/ 0 w 107"/>
                <a:gd name="T5" fmla="*/ 135 h 228"/>
                <a:gd name="T6" fmla="*/ 10 w 107"/>
                <a:gd name="T7" fmla="*/ 80 h 228"/>
                <a:gd name="T8" fmla="*/ 27 w 107"/>
                <a:gd name="T9" fmla="*/ 38 h 228"/>
                <a:gd name="T10" fmla="*/ 44 w 107"/>
                <a:gd name="T11" fmla="*/ 15 h 228"/>
                <a:gd name="T12" fmla="*/ 65 w 107"/>
                <a:gd name="T13" fmla="*/ 4 h 228"/>
                <a:gd name="T14" fmla="*/ 80 w 107"/>
                <a:gd name="T15" fmla="*/ 0 h 228"/>
                <a:gd name="T16" fmla="*/ 86 w 107"/>
                <a:gd name="T17" fmla="*/ 2 h 228"/>
                <a:gd name="T18" fmla="*/ 90 w 107"/>
                <a:gd name="T19" fmla="*/ 2 h 228"/>
                <a:gd name="T20" fmla="*/ 99 w 107"/>
                <a:gd name="T21" fmla="*/ 2 h 228"/>
                <a:gd name="T22" fmla="*/ 107 w 107"/>
                <a:gd name="T23" fmla="*/ 4 h 228"/>
                <a:gd name="T24" fmla="*/ 105 w 107"/>
                <a:gd name="T25" fmla="*/ 9 h 228"/>
                <a:gd name="T26" fmla="*/ 93 w 107"/>
                <a:gd name="T27" fmla="*/ 17 h 228"/>
                <a:gd name="T28" fmla="*/ 74 w 107"/>
                <a:gd name="T29" fmla="*/ 28 h 228"/>
                <a:gd name="T30" fmla="*/ 55 w 107"/>
                <a:gd name="T31" fmla="*/ 43 h 228"/>
                <a:gd name="T32" fmla="*/ 42 w 107"/>
                <a:gd name="T33" fmla="*/ 66 h 228"/>
                <a:gd name="T34" fmla="*/ 35 w 107"/>
                <a:gd name="T35" fmla="*/ 97 h 228"/>
                <a:gd name="T36" fmla="*/ 35 w 107"/>
                <a:gd name="T37" fmla="*/ 133 h 228"/>
                <a:gd name="T38" fmla="*/ 38 w 107"/>
                <a:gd name="T39" fmla="*/ 163 h 228"/>
                <a:gd name="T40" fmla="*/ 40 w 107"/>
                <a:gd name="T41" fmla="*/ 180 h 228"/>
                <a:gd name="T42" fmla="*/ 44 w 107"/>
                <a:gd name="T43" fmla="*/ 188 h 228"/>
                <a:gd name="T44" fmla="*/ 52 w 107"/>
                <a:gd name="T45" fmla="*/ 196 h 228"/>
                <a:gd name="T46" fmla="*/ 57 w 107"/>
                <a:gd name="T47" fmla="*/ 201 h 228"/>
                <a:gd name="T48" fmla="*/ 61 w 107"/>
                <a:gd name="T49" fmla="*/ 205 h 228"/>
                <a:gd name="T50" fmla="*/ 14 w 107"/>
                <a:gd name="T51" fmla="*/ 228 h 228"/>
                <a:gd name="T52" fmla="*/ 14 w 107"/>
                <a:gd name="T5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7" h="228">
                  <a:moveTo>
                    <a:pt x="14" y="228"/>
                  </a:moveTo>
                  <a:lnTo>
                    <a:pt x="0" y="190"/>
                  </a:lnTo>
                  <a:lnTo>
                    <a:pt x="0" y="135"/>
                  </a:lnTo>
                  <a:lnTo>
                    <a:pt x="10" y="80"/>
                  </a:lnTo>
                  <a:lnTo>
                    <a:pt x="27" y="38"/>
                  </a:lnTo>
                  <a:lnTo>
                    <a:pt x="44" y="15"/>
                  </a:lnTo>
                  <a:lnTo>
                    <a:pt x="65" y="4"/>
                  </a:lnTo>
                  <a:lnTo>
                    <a:pt x="80" y="0"/>
                  </a:lnTo>
                  <a:lnTo>
                    <a:pt x="86" y="2"/>
                  </a:lnTo>
                  <a:lnTo>
                    <a:pt x="90" y="2"/>
                  </a:lnTo>
                  <a:lnTo>
                    <a:pt x="99" y="2"/>
                  </a:lnTo>
                  <a:lnTo>
                    <a:pt x="107" y="4"/>
                  </a:lnTo>
                  <a:lnTo>
                    <a:pt x="105" y="9"/>
                  </a:lnTo>
                  <a:lnTo>
                    <a:pt x="93" y="17"/>
                  </a:lnTo>
                  <a:lnTo>
                    <a:pt x="74" y="28"/>
                  </a:lnTo>
                  <a:lnTo>
                    <a:pt x="55" y="43"/>
                  </a:lnTo>
                  <a:lnTo>
                    <a:pt x="42" y="66"/>
                  </a:lnTo>
                  <a:lnTo>
                    <a:pt x="35" y="97"/>
                  </a:lnTo>
                  <a:lnTo>
                    <a:pt x="35" y="133"/>
                  </a:lnTo>
                  <a:lnTo>
                    <a:pt x="38" y="163"/>
                  </a:lnTo>
                  <a:lnTo>
                    <a:pt x="40" y="180"/>
                  </a:lnTo>
                  <a:lnTo>
                    <a:pt x="44" y="188"/>
                  </a:lnTo>
                  <a:lnTo>
                    <a:pt x="52" y="196"/>
                  </a:lnTo>
                  <a:lnTo>
                    <a:pt x="57" y="201"/>
                  </a:lnTo>
                  <a:lnTo>
                    <a:pt x="61" y="205"/>
                  </a:lnTo>
                  <a:lnTo>
                    <a:pt x="14" y="228"/>
                  </a:lnTo>
                  <a:lnTo>
                    <a:pt x="14" y="2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233"/>
            <p:cNvSpPr>
              <a:spLocks/>
            </p:cNvSpPr>
            <p:nvPr/>
          </p:nvSpPr>
          <p:spPr bwMode="auto">
            <a:xfrm>
              <a:off x="4188" y="3709"/>
              <a:ext cx="63" cy="41"/>
            </a:xfrm>
            <a:custGeom>
              <a:avLst/>
              <a:gdLst>
                <a:gd name="T0" fmla="*/ 4 w 127"/>
                <a:gd name="T1" fmla="*/ 15 h 84"/>
                <a:gd name="T2" fmla="*/ 0 w 127"/>
                <a:gd name="T3" fmla="*/ 42 h 84"/>
                <a:gd name="T4" fmla="*/ 27 w 127"/>
                <a:gd name="T5" fmla="*/ 69 h 84"/>
                <a:gd name="T6" fmla="*/ 70 w 127"/>
                <a:gd name="T7" fmla="*/ 84 h 84"/>
                <a:gd name="T8" fmla="*/ 112 w 127"/>
                <a:gd name="T9" fmla="*/ 78 h 84"/>
                <a:gd name="T10" fmla="*/ 127 w 127"/>
                <a:gd name="T11" fmla="*/ 67 h 84"/>
                <a:gd name="T12" fmla="*/ 114 w 127"/>
                <a:gd name="T13" fmla="*/ 63 h 84"/>
                <a:gd name="T14" fmla="*/ 84 w 127"/>
                <a:gd name="T15" fmla="*/ 61 h 84"/>
                <a:gd name="T16" fmla="*/ 51 w 127"/>
                <a:gd name="T17" fmla="*/ 55 h 84"/>
                <a:gd name="T18" fmla="*/ 32 w 127"/>
                <a:gd name="T19" fmla="*/ 42 h 84"/>
                <a:gd name="T20" fmla="*/ 30 w 127"/>
                <a:gd name="T21" fmla="*/ 33 h 84"/>
                <a:gd name="T22" fmla="*/ 36 w 127"/>
                <a:gd name="T23" fmla="*/ 19 h 84"/>
                <a:gd name="T24" fmla="*/ 38 w 127"/>
                <a:gd name="T25" fmla="*/ 8 h 84"/>
                <a:gd name="T26" fmla="*/ 30 w 127"/>
                <a:gd name="T27" fmla="*/ 0 h 84"/>
                <a:gd name="T28" fmla="*/ 19 w 127"/>
                <a:gd name="T29" fmla="*/ 4 h 84"/>
                <a:gd name="T30" fmla="*/ 8 w 127"/>
                <a:gd name="T31" fmla="*/ 10 h 84"/>
                <a:gd name="T32" fmla="*/ 4 w 127"/>
                <a:gd name="T33" fmla="*/ 15 h 84"/>
                <a:gd name="T34" fmla="*/ 4 w 127"/>
                <a:gd name="T35" fmla="*/ 1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7" h="84">
                  <a:moveTo>
                    <a:pt x="4" y="15"/>
                  </a:moveTo>
                  <a:lnTo>
                    <a:pt x="0" y="42"/>
                  </a:lnTo>
                  <a:lnTo>
                    <a:pt x="27" y="69"/>
                  </a:lnTo>
                  <a:lnTo>
                    <a:pt x="70" y="84"/>
                  </a:lnTo>
                  <a:lnTo>
                    <a:pt x="112" y="78"/>
                  </a:lnTo>
                  <a:lnTo>
                    <a:pt x="127" y="67"/>
                  </a:lnTo>
                  <a:lnTo>
                    <a:pt x="114" y="63"/>
                  </a:lnTo>
                  <a:lnTo>
                    <a:pt x="84" y="61"/>
                  </a:lnTo>
                  <a:lnTo>
                    <a:pt x="51" y="55"/>
                  </a:lnTo>
                  <a:lnTo>
                    <a:pt x="32" y="42"/>
                  </a:lnTo>
                  <a:lnTo>
                    <a:pt x="30" y="33"/>
                  </a:lnTo>
                  <a:lnTo>
                    <a:pt x="36" y="19"/>
                  </a:lnTo>
                  <a:lnTo>
                    <a:pt x="38" y="8"/>
                  </a:lnTo>
                  <a:lnTo>
                    <a:pt x="30" y="0"/>
                  </a:lnTo>
                  <a:lnTo>
                    <a:pt x="19" y="4"/>
                  </a:lnTo>
                  <a:lnTo>
                    <a:pt x="8" y="10"/>
                  </a:lnTo>
                  <a:lnTo>
                    <a:pt x="4" y="15"/>
                  </a:lnTo>
                  <a:lnTo>
                    <a:pt x="4" y="15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234"/>
            <p:cNvSpPr>
              <a:spLocks/>
            </p:cNvSpPr>
            <p:nvPr/>
          </p:nvSpPr>
          <p:spPr bwMode="auto">
            <a:xfrm>
              <a:off x="4399" y="3749"/>
              <a:ext cx="58" cy="27"/>
            </a:xfrm>
            <a:custGeom>
              <a:avLst/>
              <a:gdLst>
                <a:gd name="T0" fmla="*/ 57 w 114"/>
                <a:gd name="T1" fmla="*/ 2 h 55"/>
                <a:gd name="T2" fmla="*/ 17 w 114"/>
                <a:gd name="T3" fmla="*/ 12 h 55"/>
                <a:gd name="T4" fmla="*/ 0 w 114"/>
                <a:gd name="T5" fmla="*/ 29 h 55"/>
                <a:gd name="T6" fmla="*/ 2 w 114"/>
                <a:gd name="T7" fmla="*/ 46 h 55"/>
                <a:gd name="T8" fmla="*/ 27 w 114"/>
                <a:gd name="T9" fmla="*/ 55 h 55"/>
                <a:gd name="T10" fmla="*/ 63 w 114"/>
                <a:gd name="T11" fmla="*/ 51 h 55"/>
                <a:gd name="T12" fmla="*/ 95 w 114"/>
                <a:gd name="T13" fmla="*/ 42 h 55"/>
                <a:gd name="T14" fmla="*/ 114 w 114"/>
                <a:gd name="T15" fmla="*/ 31 h 55"/>
                <a:gd name="T16" fmla="*/ 108 w 114"/>
                <a:gd name="T17" fmla="*/ 27 h 55"/>
                <a:gd name="T18" fmla="*/ 84 w 114"/>
                <a:gd name="T19" fmla="*/ 27 h 55"/>
                <a:gd name="T20" fmla="*/ 63 w 114"/>
                <a:gd name="T21" fmla="*/ 27 h 55"/>
                <a:gd name="T22" fmla="*/ 48 w 114"/>
                <a:gd name="T23" fmla="*/ 25 h 55"/>
                <a:gd name="T24" fmla="*/ 49 w 114"/>
                <a:gd name="T25" fmla="*/ 21 h 55"/>
                <a:gd name="T26" fmla="*/ 65 w 114"/>
                <a:gd name="T27" fmla="*/ 15 h 55"/>
                <a:gd name="T28" fmla="*/ 86 w 114"/>
                <a:gd name="T29" fmla="*/ 13 h 55"/>
                <a:gd name="T30" fmla="*/ 99 w 114"/>
                <a:gd name="T31" fmla="*/ 12 h 55"/>
                <a:gd name="T32" fmla="*/ 95 w 114"/>
                <a:gd name="T33" fmla="*/ 6 h 55"/>
                <a:gd name="T34" fmla="*/ 82 w 114"/>
                <a:gd name="T35" fmla="*/ 0 h 55"/>
                <a:gd name="T36" fmla="*/ 70 w 114"/>
                <a:gd name="T37" fmla="*/ 0 h 55"/>
                <a:gd name="T38" fmla="*/ 61 w 114"/>
                <a:gd name="T39" fmla="*/ 2 h 55"/>
                <a:gd name="T40" fmla="*/ 57 w 114"/>
                <a:gd name="T41" fmla="*/ 2 h 55"/>
                <a:gd name="T42" fmla="*/ 57 w 114"/>
                <a:gd name="T43" fmla="*/ 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4" h="55">
                  <a:moveTo>
                    <a:pt x="57" y="2"/>
                  </a:moveTo>
                  <a:lnTo>
                    <a:pt x="17" y="12"/>
                  </a:lnTo>
                  <a:lnTo>
                    <a:pt x="0" y="29"/>
                  </a:lnTo>
                  <a:lnTo>
                    <a:pt x="2" y="46"/>
                  </a:lnTo>
                  <a:lnTo>
                    <a:pt x="27" y="55"/>
                  </a:lnTo>
                  <a:lnTo>
                    <a:pt x="63" y="51"/>
                  </a:lnTo>
                  <a:lnTo>
                    <a:pt x="95" y="42"/>
                  </a:lnTo>
                  <a:lnTo>
                    <a:pt x="114" y="31"/>
                  </a:lnTo>
                  <a:lnTo>
                    <a:pt x="108" y="27"/>
                  </a:lnTo>
                  <a:lnTo>
                    <a:pt x="84" y="27"/>
                  </a:lnTo>
                  <a:lnTo>
                    <a:pt x="63" y="27"/>
                  </a:lnTo>
                  <a:lnTo>
                    <a:pt x="48" y="25"/>
                  </a:lnTo>
                  <a:lnTo>
                    <a:pt x="49" y="21"/>
                  </a:lnTo>
                  <a:lnTo>
                    <a:pt x="65" y="15"/>
                  </a:lnTo>
                  <a:lnTo>
                    <a:pt x="86" y="13"/>
                  </a:lnTo>
                  <a:lnTo>
                    <a:pt x="99" y="12"/>
                  </a:lnTo>
                  <a:lnTo>
                    <a:pt x="95" y="6"/>
                  </a:lnTo>
                  <a:lnTo>
                    <a:pt x="82" y="0"/>
                  </a:lnTo>
                  <a:lnTo>
                    <a:pt x="70" y="0"/>
                  </a:lnTo>
                  <a:lnTo>
                    <a:pt x="61" y="2"/>
                  </a:lnTo>
                  <a:lnTo>
                    <a:pt x="57" y="2"/>
                  </a:lnTo>
                  <a:lnTo>
                    <a:pt x="57" y="2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235"/>
            <p:cNvSpPr>
              <a:spLocks/>
            </p:cNvSpPr>
            <p:nvPr/>
          </p:nvSpPr>
          <p:spPr bwMode="auto">
            <a:xfrm>
              <a:off x="4544" y="3703"/>
              <a:ext cx="110" cy="72"/>
            </a:xfrm>
            <a:custGeom>
              <a:avLst/>
              <a:gdLst>
                <a:gd name="T0" fmla="*/ 38 w 220"/>
                <a:gd name="T1" fmla="*/ 2 h 144"/>
                <a:gd name="T2" fmla="*/ 76 w 220"/>
                <a:gd name="T3" fmla="*/ 0 h 144"/>
                <a:gd name="T4" fmla="*/ 116 w 220"/>
                <a:gd name="T5" fmla="*/ 2 h 144"/>
                <a:gd name="T6" fmla="*/ 144 w 220"/>
                <a:gd name="T7" fmla="*/ 9 h 144"/>
                <a:gd name="T8" fmla="*/ 156 w 220"/>
                <a:gd name="T9" fmla="*/ 26 h 144"/>
                <a:gd name="T10" fmla="*/ 163 w 220"/>
                <a:gd name="T11" fmla="*/ 42 h 144"/>
                <a:gd name="T12" fmla="*/ 181 w 220"/>
                <a:gd name="T13" fmla="*/ 46 h 144"/>
                <a:gd name="T14" fmla="*/ 201 w 220"/>
                <a:gd name="T15" fmla="*/ 51 h 144"/>
                <a:gd name="T16" fmla="*/ 219 w 220"/>
                <a:gd name="T17" fmla="*/ 66 h 144"/>
                <a:gd name="T18" fmla="*/ 220 w 220"/>
                <a:gd name="T19" fmla="*/ 87 h 144"/>
                <a:gd name="T20" fmla="*/ 205 w 220"/>
                <a:gd name="T21" fmla="*/ 114 h 144"/>
                <a:gd name="T22" fmla="*/ 182 w 220"/>
                <a:gd name="T23" fmla="*/ 133 h 144"/>
                <a:gd name="T24" fmla="*/ 156 w 220"/>
                <a:gd name="T25" fmla="*/ 144 h 144"/>
                <a:gd name="T26" fmla="*/ 156 w 220"/>
                <a:gd name="T27" fmla="*/ 141 h 144"/>
                <a:gd name="T28" fmla="*/ 160 w 220"/>
                <a:gd name="T29" fmla="*/ 137 h 144"/>
                <a:gd name="T30" fmla="*/ 165 w 220"/>
                <a:gd name="T31" fmla="*/ 129 h 144"/>
                <a:gd name="T32" fmla="*/ 175 w 220"/>
                <a:gd name="T33" fmla="*/ 122 h 144"/>
                <a:gd name="T34" fmla="*/ 184 w 220"/>
                <a:gd name="T35" fmla="*/ 112 h 144"/>
                <a:gd name="T36" fmla="*/ 192 w 220"/>
                <a:gd name="T37" fmla="*/ 97 h 144"/>
                <a:gd name="T38" fmla="*/ 192 w 220"/>
                <a:gd name="T39" fmla="*/ 80 h 144"/>
                <a:gd name="T40" fmla="*/ 182 w 220"/>
                <a:gd name="T41" fmla="*/ 72 h 144"/>
                <a:gd name="T42" fmla="*/ 163 w 220"/>
                <a:gd name="T43" fmla="*/ 66 h 144"/>
                <a:gd name="T44" fmla="*/ 141 w 220"/>
                <a:gd name="T45" fmla="*/ 61 h 144"/>
                <a:gd name="T46" fmla="*/ 120 w 220"/>
                <a:gd name="T47" fmla="*/ 51 h 144"/>
                <a:gd name="T48" fmla="*/ 114 w 220"/>
                <a:gd name="T49" fmla="*/ 44 h 144"/>
                <a:gd name="T50" fmla="*/ 114 w 220"/>
                <a:gd name="T51" fmla="*/ 32 h 144"/>
                <a:gd name="T52" fmla="*/ 106 w 220"/>
                <a:gd name="T53" fmla="*/ 23 h 144"/>
                <a:gd name="T54" fmla="*/ 91 w 220"/>
                <a:gd name="T55" fmla="*/ 17 h 144"/>
                <a:gd name="T56" fmla="*/ 72 w 220"/>
                <a:gd name="T57" fmla="*/ 17 h 144"/>
                <a:gd name="T58" fmla="*/ 44 w 220"/>
                <a:gd name="T59" fmla="*/ 21 h 144"/>
                <a:gd name="T60" fmla="*/ 19 w 220"/>
                <a:gd name="T61" fmla="*/ 21 h 144"/>
                <a:gd name="T62" fmla="*/ 0 w 220"/>
                <a:gd name="T63" fmla="*/ 19 h 144"/>
                <a:gd name="T64" fmla="*/ 2 w 220"/>
                <a:gd name="T65" fmla="*/ 11 h 144"/>
                <a:gd name="T66" fmla="*/ 13 w 220"/>
                <a:gd name="T67" fmla="*/ 2 h 144"/>
                <a:gd name="T68" fmla="*/ 25 w 220"/>
                <a:gd name="T69" fmla="*/ 0 h 144"/>
                <a:gd name="T70" fmla="*/ 34 w 220"/>
                <a:gd name="T71" fmla="*/ 0 h 144"/>
                <a:gd name="T72" fmla="*/ 38 w 220"/>
                <a:gd name="T73" fmla="*/ 2 h 144"/>
                <a:gd name="T74" fmla="*/ 38 w 220"/>
                <a:gd name="T75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0" h="144">
                  <a:moveTo>
                    <a:pt x="38" y="2"/>
                  </a:moveTo>
                  <a:lnTo>
                    <a:pt x="76" y="0"/>
                  </a:lnTo>
                  <a:lnTo>
                    <a:pt x="116" y="2"/>
                  </a:lnTo>
                  <a:lnTo>
                    <a:pt x="144" y="9"/>
                  </a:lnTo>
                  <a:lnTo>
                    <a:pt x="156" y="26"/>
                  </a:lnTo>
                  <a:lnTo>
                    <a:pt x="163" y="42"/>
                  </a:lnTo>
                  <a:lnTo>
                    <a:pt x="181" y="46"/>
                  </a:lnTo>
                  <a:lnTo>
                    <a:pt x="201" y="51"/>
                  </a:lnTo>
                  <a:lnTo>
                    <a:pt x="219" y="66"/>
                  </a:lnTo>
                  <a:lnTo>
                    <a:pt x="220" y="87"/>
                  </a:lnTo>
                  <a:lnTo>
                    <a:pt x="205" y="114"/>
                  </a:lnTo>
                  <a:lnTo>
                    <a:pt x="182" y="133"/>
                  </a:lnTo>
                  <a:lnTo>
                    <a:pt x="156" y="144"/>
                  </a:lnTo>
                  <a:lnTo>
                    <a:pt x="156" y="141"/>
                  </a:lnTo>
                  <a:lnTo>
                    <a:pt x="160" y="137"/>
                  </a:lnTo>
                  <a:lnTo>
                    <a:pt x="165" y="129"/>
                  </a:lnTo>
                  <a:lnTo>
                    <a:pt x="175" y="122"/>
                  </a:lnTo>
                  <a:lnTo>
                    <a:pt x="184" y="112"/>
                  </a:lnTo>
                  <a:lnTo>
                    <a:pt x="192" y="97"/>
                  </a:lnTo>
                  <a:lnTo>
                    <a:pt x="192" y="80"/>
                  </a:lnTo>
                  <a:lnTo>
                    <a:pt x="182" y="72"/>
                  </a:lnTo>
                  <a:lnTo>
                    <a:pt x="163" y="66"/>
                  </a:lnTo>
                  <a:lnTo>
                    <a:pt x="141" y="61"/>
                  </a:lnTo>
                  <a:lnTo>
                    <a:pt x="120" y="51"/>
                  </a:lnTo>
                  <a:lnTo>
                    <a:pt x="114" y="44"/>
                  </a:lnTo>
                  <a:lnTo>
                    <a:pt x="114" y="32"/>
                  </a:lnTo>
                  <a:lnTo>
                    <a:pt x="106" y="23"/>
                  </a:lnTo>
                  <a:lnTo>
                    <a:pt x="91" y="17"/>
                  </a:lnTo>
                  <a:lnTo>
                    <a:pt x="72" y="17"/>
                  </a:lnTo>
                  <a:lnTo>
                    <a:pt x="44" y="21"/>
                  </a:lnTo>
                  <a:lnTo>
                    <a:pt x="19" y="21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13" y="2"/>
                  </a:lnTo>
                  <a:lnTo>
                    <a:pt x="25" y="0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236"/>
            <p:cNvSpPr>
              <a:spLocks/>
            </p:cNvSpPr>
            <p:nvPr/>
          </p:nvSpPr>
          <p:spPr bwMode="auto">
            <a:xfrm>
              <a:off x="4771" y="2841"/>
              <a:ext cx="36" cy="28"/>
            </a:xfrm>
            <a:custGeom>
              <a:avLst/>
              <a:gdLst>
                <a:gd name="T0" fmla="*/ 0 w 73"/>
                <a:gd name="T1" fmla="*/ 8 h 57"/>
                <a:gd name="T2" fmla="*/ 10 w 73"/>
                <a:gd name="T3" fmla="*/ 14 h 57"/>
                <a:gd name="T4" fmla="*/ 14 w 73"/>
                <a:gd name="T5" fmla="*/ 23 h 57"/>
                <a:gd name="T6" fmla="*/ 19 w 73"/>
                <a:gd name="T7" fmla="*/ 33 h 57"/>
                <a:gd name="T8" fmla="*/ 31 w 73"/>
                <a:gd name="T9" fmla="*/ 46 h 57"/>
                <a:gd name="T10" fmla="*/ 48 w 73"/>
                <a:gd name="T11" fmla="*/ 54 h 57"/>
                <a:gd name="T12" fmla="*/ 61 w 73"/>
                <a:gd name="T13" fmla="*/ 57 h 57"/>
                <a:gd name="T14" fmla="*/ 71 w 73"/>
                <a:gd name="T15" fmla="*/ 57 h 57"/>
                <a:gd name="T16" fmla="*/ 73 w 73"/>
                <a:gd name="T17" fmla="*/ 54 h 57"/>
                <a:gd name="T18" fmla="*/ 69 w 73"/>
                <a:gd name="T19" fmla="*/ 50 h 57"/>
                <a:gd name="T20" fmla="*/ 63 w 73"/>
                <a:gd name="T21" fmla="*/ 50 h 57"/>
                <a:gd name="T22" fmla="*/ 57 w 73"/>
                <a:gd name="T23" fmla="*/ 48 h 57"/>
                <a:gd name="T24" fmla="*/ 50 w 73"/>
                <a:gd name="T25" fmla="*/ 46 h 57"/>
                <a:gd name="T26" fmla="*/ 40 w 73"/>
                <a:gd name="T27" fmla="*/ 38 h 57"/>
                <a:gd name="T28" fmla="*/ 35 w 73"/>
                <a:gd name="T29" fmla="*/ 25 h 57"/>
                <a:gd name="T30" fmla="*/ 27 w 73"/>
                <a:gd name="T31" fmla="*/ 14 h 57"/>
                <a:gd name="T32" fmla="*/ 17 w 73"/>
                <a:gd name="T33" fmla="*/ 6 h 57"/>
                <a:gd name="T34" fmla="*/ 8 w 73"/>
                <a:gd name="T35" fmla="*/ 0 h 57"/>
                <a:gd name="T36" fmla="*/ 2 w 73"/>
                <a:gd name="T37" fmla="*/ 2 h 57"/>
                <a:gd name="T38" fmla="*/ 0 w 73"/>
                <a:gd name="T39" fmla="*/ 6 h 57"/>
                <a:gd name="T40" fmla="*/ 0 w 73"/>
                <a:gd name="T41" fmla="*/ 8 h 57"/>
                <a:gd name="T42" fmla="*/ 0 w 73"/>
                <a:gd name="T4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57">
                  <a:moveTo>
                    <a:pt x="0" y="8"/>
                  </a:moveTo>
                  <a:lnTo>
                    <a:pt x="10" y="14"/>
                  </a:lnTo>
                  <a:lnTo>
                    <a:pt x="14" y="23"/>
                  </a:lnTo>
                  <a:lnTo>
                    <a:pt x="19" y="33"/>
                  </a:lnTo>
                  <a:lnTo>
                    <a:pt x="31" y="46"/>
                  </a:lnTo>
                  <a:lnTo>
                    <a:pt x="48" y="54"/>
                  </a:lnTo>
                  <a:lnTo>
                    <a:pt x="61" y="57"/>
                  </a:lnTo>
                  <a:lnTo>
                    <a:pt x="71" y="57"/>
                  </a:lnTo>
                  <a:lnTo>
                    <a:pt x="73" y="54"/>
                  </a:lnTo>
                  <a:lnTo>
                    <a:pt x="69" y="50"/>
                  </a:lnTo>
                  <a:lnTo>
                    <a:pt x="63" y="50"/>
                  </a:lnTo>
                  <a:lnTo>
                    <a:pt x="57" y="48"/>
                  </a:lnTo>
                  <a:lnTo>
                    <a:pt x="50" y="46"/>
                  </a:lnTo>
                  <a:lnTo>
                    <a:pt x="40" y="38"/>
                  </a:lnTo>
                  <a:lnTo>
                    <a:pt x="35" y="25"/>
                  </a:lnTo>
                  <a:lnTo>
                    <a:pt x="27" y="14"/>
                  </a:lnTo>
                  <a:lnTo>
                    <a:pt x="17" y="6"/>
                  </a:lnTo>
                  <a:lnTo>
                    <a:pt x="8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C47A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237"/>
            <p:cNvSpPr>
              <a:spLocks/>
            </p:cNvSpPr>
            <p:nvPr/>
          </p:nvSpPr>
          <p:spPr bwMode="auto">
            <a:xfrm>
              <a:off x="4645" y="2921"/>
              <a:ext cx="91" cy="77"/>
            </a:xfrm>
            <a:custGeom>
              <a:avLst/>
              <a:gdLst>
                <a:gd name="T0" fmla="*/ 18 w 183"/>
                <a:gd name="T1" fmla="*/ 148 h 156"/>
                <a:gd name="T2" fmla="*/ 12 w 183"/>
                <a:gd name="T3" fmla="*/ 141 h 156"/>
                <a:gd name="T4" fmla="*/ 4 w 183"/>
                <a:gd name="T5" fmla="*/ 127 h 156"/>
                <a:gd name="T6" fmla="*/ 0 w 183"/>
                <a:gd name="T7" fmla="*/ 108 h 156"/>
                <a:gd name="T8" fmla="*/ 6 w 183"/>
                <a:gd name="T9" fmla="*/ 93 h 156"/>
                <a:gd name="T10" fmla="*/ 19 w 183"/>
                <a:gd name="T11" fmla="*/ 72 h 156"/>
                <a:gd name="T12" fmla="*/ 42 w 183"/>
                <a:gd name="T13" fmla="*/ 49 h 156"/>
                <a:gd name="T14" fmla="*/ 65 w 183"/>
                <a:gd name="T15" fmla="*/ 29 h 156"/>
                <a:gd name="T16" fmla="*/ 84 w 183"/>
                <a:gd name="T17" fmla="*/ 19 h 156"/>
                <a:gd name="T18" fmla="*/ 105 w 183"/>
                <a:gd name="T19" fmla="*/ 13 h 156"/>
                <a:gd name="T20" fmla="*/ 139 w 183"/>
                <a:gd name="T21" fmla="*/ 6 h 156"/>
                <a:gd name="T22" fmla="*/ 170 w 183"/>
                <a:gd name="T23" fmla="*/ 2 h 156"/>
                <a:gd name="T24" fmla="*/ 183 w 183"/>
                <a:gd name="T25" fmla="*/ 0 h 156"/>
                <a:gd name="T26" fmla="*/ 175 w 183"/>
                <a:gd name="T27" fmla="*/ 17 h 156"/>
                <a:gd name="T28" fmla="*/ 162 w 183"/>
                <a:gd name="T29" fmla="*/ 57 h 156"/>
                <a:gd name="T30" fmla="*/ 147 w 183"/>
                <a:gd name="T31" fmla="*/ 99 h 156"/>
                <a:gd name="T32" fmla="*/ 132 w 183"/>
                <a:gd name="T33" fmla="*/ 126 h 156"/>
                <a:gd name="T34" fmla="*/ 122 w 183"/>
                <a:gd name="T35" fmla="*/ 135 h 156"/>
                <a:gd name="T36" fmla="*/ 111 w 183"/>
                <a:gd name="T37" fmla="*/ 143 h 156"/>
                <a:gd name="T38" fmla="*/ 97 w 183"/>
                <a:gd name="T39" fmla="*/ 148 h 156"/>
                <a:gd name="T40" fmla="*/ 82 w 183"/>
                <a:gd name="T41" fmla="*/ 154 h 156"/>
                <a:gd name="T42" fmla="*/ 61 w 183"/>
                <a:gd name="T43" fmla="*/ 156 h 156"/>
                <a:gd name="T44" fmla="*/ 40 w 183"/>
                <a:gd name="T45" fmla="*/ 154 h 156"/>
                <a:gd name="T46" fmla="*/ 23 w 183"/>
                <a:gd name="T47" fmla="*/ 150 h 156"/>
                <a:gd name="T48" fmla="*/ 18 w 183"/>
                <a:gd name="T49" fmla="*/ 148 h 156"/>
                <a:gd name="T50" fmla="*/ 18 w 183"/>
                <a:gd name="T51" fmla="*/ 14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56">
                  <a:moveTo>
                    <a:pt x="18" y="148"/>
                  </a:moveTo>
                  <a:lnTo>
                    <a:pt x="12" y="141"/>
                  </a:lnTo>
                  <a:lnTo>
                    <a:pt x="4" y="127"/>
                  </a:lnTo>
                  <a:lnTo>
                    <a:pt x="0" y="108"/>
                  </a:lnTo>
                  <a:lnTo>
                    <a:pt x="6" y="93"/>
                  </a:lnTo>
                  <a:lnTo>
                    <a:pt x="19" y="72"/>
                  </a:lnTo>
                  <a:lnTo>
                    <a:pt x="42" y="49"/>
                  </a:lnTo>
                  <a:lnTo>
                    <a:pt x="65" y="29"/>
                  </a:lnTo>
                  <a:lnTo>
                    <a:pt x="84" y="19"/>
                  </a:lnTo>
                  <a:lnTo>
                    <a:pt x="105" y="13"/>
                  </a:lnTo>
                  <a:lnTo>
                    <a:pt x="139" y="6"/>
                  </a:lnTo>
                  <a:lnTo>
                    <a:pt x="170" y="2"/>
                  </a:lnTo>
                  <a:lnTo>
                    <a:pt x="183" y="0"/>
                  </a:lnTo>
                  <a:lnTo>
                    <a:pt x="175" y="17"/>
                  </a:lnTo>
                  <a:lnTo>
                    <a:pt x="162" y="57"/>
                  </a:lnTo>
                  <a:lnTo>
                    <a:pt x="147" y="99"/>
                  </a:lnTo>
                  <a:lnTo>
                    <a:pt x="132" y="126"/>
                  </a:lnTo>
                  <a:lnTo>
                    <a:pt x="122" y="135"/>
                  </a:lnTo>
                  <a:lnTo>
                    <a:pt x="111" y="143"/>
                  </a:lnTo>
                  <a:lnTo>
                    <a:pt x="97" y="148"/>
                  </a:lnTo>
                  <a:lnTo>
                    <a:pt x="82" y="154"/>
                  </a:lnTo>
                  <a:lnTo>
                    <a:pt x="61" y="156"/>
                  </a:lnTo>
                  <a:lnTo>
                    <a:pt x="40" y="154"/>
                  </a:lnTo>
                  <a:lnTo>
                    <a:pt x="23" y="150"/>
                  </a:lnTo>
                  <a:lnTo>
                    <a:pt x="18" y="148"/>
                  </a:lnTo>
                  <a:lnTo>
                    <a:pt x="18" y="148"/>
                  </a:lnTo>
                  <a:close/>
                </a:path>
              </a:pathLst>
            </a:custGeom>
            <a:solidFill>
              <a:srgbClr val="F2F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238"/>
            <p:cNvSpPr>
              <a:spLocks/>
            </p:cNvSpPr>
            <p:nvPr/>
          </p:nvSpPr>
          <p:spPr bwMode="auto">
            <a:xfrm>
              <a:off x="4642" y="2917"/>
              <a:ext cx="99" cy="83"/>
            </a:xfrm>
            <a:custGeom>
              <a:avLst/>
              <a:gdLst>
                <a:gd name="T0" fmla="*/ 21 w 197"/>
                <a:gd name="T1" fmla="*/ 160 h 168"/>
                <a:gd name="T2" fmla="*/ 9 w 197"/>
                <a:gd name="T3" fmla="*/ 151 h 168"/>
                <a:gd name="T4" fmla="*/ 2 w 197"/>
                <a:gd name="T5" fmla="*/ 134 h 168"/>
                <a:gd name="T6" fmla="*/ 0 w 197"/>
                <a:gd name="T7" fmla="*/ 111 h 168"/>
                <a:gd name="T8" fmla="*/ 15 w 197"/>
                <a:gd name="T9" fmla="*/ 80 h 168"/>
                <a:gd name="T10" fmla="*/ 38 w 197"/>
                <a:gd name="T11" fmla="*/ 52 h 168"/>
                <a:gd name="T12" fmla="*/ 64 w 197"/>
                <a:gd name="T13" fmla="*/ 31 h 168"/>
                <a:gd name="T14" fmla="*/ 91 w 197"/>
                <a:gd name="T15" fmla="*/ 19 h 168"/>
                <a:gd name="T16" fmla="*/ 116 w 197"/>
                <a:gd name="T17" fmla="*/ 14 h 168"/>
                <a:gd name="T18" fmla="*/ 140 w 197"/>
                <a:gd name="T19" fmla="*/ 10 h 168"/>
                <a:gd name="T20" fmla="*/ 167 w 197"/>
                <a:gd name="T21" fmla="*/ 6 h 168"/>
                <a:gd name="T22" fmla="*/ 188 w 197"/>
                <a:gd name="T23" fmla="*/ 2 h 168"/>
                <a:gd name="T24" fmla="*/ 197 w 197"/>
                <a:gd name="T25" fmla="*/ 0 h 168"/>
                <a:gd name="T26" fmla="*/ 192 w 197"/>
                <a:gd name="T27" fmla="*/ 18 h 168"/>
                <a:gd name="T28" fmla="*/ 178 w 197"/>
                <a:gd name="T29" fmla="*/ 57 h 168"/>
                <a:gd name="T30" fmla="*/ 159 w 197"/>
                <a:gd name="T31" fmla="*/ 105 h 168"/>
                <a:gd name="T32" fmla="*/ 142 w 197"/>
                <a:gd name="T33" fmla="*/ 139 h 168"/>
                <a:gd name="T34" fmla="*/ 120 w 197"/>
                <a:gd name="T35" fmla="*/ 154 h 168"/>
                <a:gd name="T36" fmla="*/ 95 w 197"/>
                <a:gd name="T37" fmla="*/ 164 h 168"/>
                <a:gd name="T38" fmla="*/ 70 w 197"/>
                <a:gd name="T39" fmla="*/ 168 h 168"/>
                <a:gd name="T40" fmla="*/ 59 w 197"/>
                <a:gd name="T41" fmla="*/ 168 h 168"/>
                <a:gd name="T42" fmla="*/ 51 w 197"/>
                <a:gd name="T43" fmla="*/ 168 h 168"/>
                <a:gd name="T44" fmla="*/ 40 w 197"/>
                <a:gd name="T45" fmla="*/ 168 h 168"/>
                <a:gd name="T46" fmla="*/ 30 w 197"/>
                <a:gd name="T47" fmla="*/ 168 h 168"/>
                <a:gd name="T48" fmla="*/ 26 w 197"/>
                <a:gd name="T49" fmla="*/ 168 h 168"/>
                <a:gd name="T50" fmla="*/ 34 w 197"/>
                <a:gd name="T51" fmla="*/ 160 h 168"/>
                <a:gd name="T52" fmla="*/ 40 w 197"/>
                <a:gd name="T53" fmla="*/ 160 h 168"/>
                <a:gd name="T54" fmla="*/ 59 w 197"/>
                <a:gd name="T55" fmla="*/ 160 h 168"/>
                <a:gd name="T56" fmla="*/ 78 w 197"/>
                <a:gd name="T57" fmla="*/ 158 h 168"/>
                <a:gd name="T58" fmla="*/ 97 w 197"/>
                <a:gd name="T59" fmla="*/ 154 h 168"/>
                <a:gd name="T60" fmla="*/ 110 w 197"/>
                <a:gd name="T61" fmla="*/ 145 h 168"/>
                <a:gd name="T62" fmla="*/ 127 w 197"/>
                <a:gd name="T63" fmla="*/ 135 h 168"/>
                <a:gd name="T64" fmla="*/ 140 w 197"/>
                <a:gd name="T65" fmla="*/ 122 h 168"/>
                <a:gd name="T66" fmla="*/ 150 w 197"/>
                <a:gd name="T67" fmla="*/ 105 h 168"/>
                <a:gd name="T68" fmla="*/ 156 w 197"/>
                <a:gd name="T69" fmla="*/ 78 h 168"/>
                <a:gd name="T70" fmla="*/ 167 w 197"/>
                <a:gd name="T71" fmla="*/ 48 h 168"/>
                <a:gd name="T72" fmla="*/ 177 w 197"/>
                <a:gd name="T73" fmla="*/ 21 h 168"/>
                <a:gd name="T74" fmla="*/ 182 w 197"/>
                <a:gd name="T75" fmla="*/ 10 h 168"/>
                <a:gd name="T76" fmla="*/ 171 w 197"/>
                <a:gd name="T77" fmla="*/ 12 h 168"/>
                <a:gd name="T78" fmla="*/ 144 w 197"/>
                <a:gd name="T79" fmla="*/ 18 h 168"/>
                <a:gd name="T80" fmla="*/ 112 w 197"/>
                <a:gd name="T81" fmla="*/ 27 h 168"/>
                <a:gd name="T82" fmla="*/ 82 w 197"/>
                <a:gd name="T83" fmla="*/ 38 h 168"/>
                <a:gd name="T84" fmla="*/ 55 w 197"/>
                <a:gd name="T85" fmla="*/ 56 h 168"/>
                <a:gd name="T86" fmla="*/ 34 w 197"/>
                <a:gd name="T87" fmla="*/ 80 h 168"/>
                <a:gd name="T88" fmla="*/ 19 w 197"/>
                <a:gd name="T89" fmla="*/ 105 h 168"/>
                <a:gd name="T90" fmla="*/ 15 w 197"/>
                <a:gd name="T91" fmla="*/ 122 h 168"/>
                <a:gd name="T92" fmla="*/ 17 w 197"/>
                <a:gd name="T93" fmla="*/ 130 h 168"/>
                <a:gd name="T94" fmla="*/ 21 w 197"/>
                <a:gd name="T95" fmla="*/ 141 h 168"/>
                <a:gd name="T96" fmla="*/ 24 w 197"/>
                <a:gd name="T97" fmla="*/ 147 h 168"/>
                <a:gd name="T98" fmla="*/ 28 w 197"/>
                <a:gd name="T99" fmla="*/ 151 h 168"/>
                <a:gd name="T100" fmla="*/ 21 w 197"/>
                <a:gd name="T101" fmla="*/ 160 h 168"/>
                <a:gd name="T102" fmla="*/ 21 w 197"/>
                <a:gd name="T103" fmla="*/ 16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7" h="168">
                  <a:moveTo>
                    <a:pt x="21" y="160"/>
                  </a:moveTo>
                  <a:lnTo>
                    <a:pt x="9" y="151"/>
                  </a:lnTo>
                  <a:lnTo>
                    <a:pt x="2" y="134"/>
                  </a:lnTo>
                  <a:lnTo>
                    <a:pt x="0" y="111"/>
                  </a:lnTo>
                  <a:lnTo>
                    <a:pt x="15" y="80"/>
                  </a:lnTo>
                  <a:lnTo>
                    <a:pt x="38" y="52"/>
                  </a:lnTo>
                  <a:lnTo>
                    <a:pt x="64" y="31"/>
                  </a:lnTo>
                  <a:lnTo>
                    <a:pt x="91" y="19"/>
                  </a:lnTo>
                  <a:lnTo>
                    <a:pt x="116" y="14"/>
                  </a:lnTo>
                  <a:lnTo>
                    <a:pt x="140" y="10"/>
                  </a:lnTo>
                  <a:lnTo>
                    <a:pt x="167" y="6"/>
                  </a:lnTo>
                  <a:lnTo>
                    <a:pt x="188" y="2"/>
                  </a:lnTo>
                  <a:lnTo>
                    <a:pt x="197" y="0"/>
                  </a:lnTo>
                  <a:lnTo>
                    <a:pt x="192" y="18"/>
                  </a:lnTo>
                  <a:lnTo>
                    <a:pt x="178" y="57"/>
                  </a:lnTo>
                  <a:lnTo>
                    <a:pt x="159" y="105"/>
                  </a:lnTo>
                  <a:lnTo>
                    <a:pt x="142" y="139"/>
                  </a:lnTo>
                  <a:lnTo>
                    <a:pt x="120" y="154"/>
                  </a:lnTo>
                  <a:lnTo>
                    <a:pt x="95" y="164"/>
                  </a:lnTo>
                  <a:lnTo>
                    <a:pt x="70" y="168"/>
                  </a:lnTo>
                  <a:lnTo>
                    <a:pt x="59" y="168"/>
                  </a:lnTo>
                  <a:lnTo>
                    <a:pt x="51" y="168"/>
                  </a:lnTo>
                  <a:lnTo>
                    <a:pt x="40" y="168"/>
                  </a:lnTo>
                  <a:lnTo>
                    <a:pt x="30" y="168"/>
                  </a:lnTo>
                  <a:lnTo>
                    <a:pt x="26" y="168"/>
                  </a:lnTo>
                  <a:lnTo>
                    <a:pt x="34" y="160"/>
                  </a:lnTo>
                  <a:lnTo>
                    <a:pt x="40" y="160"/>
                  </a:lnTo>
                  <a:lnTo>
                    <a:pt x="59" y="160"/>
                  </a:lnTo>
                  <a:lnTo>
                    <a:pt x="78" y="158"/>
                  </a:lnTo>
                  <a:lnTo>
                    <a:pt x="97" y="154"/>
                  </a:lnTo>
                  <a:lnTo>
                    <a:pt x="110" y="145"/>
                  </a:lnTo>
                  <a:lnTo>
                    <a:pt x="127" y="135"/>
                  </a:lnTo>
                  <a:lnTo>
                    <a:pt x="140" y="122"/>
                  </a:lnTo>
                  <a:lnTo>
                    <a:pt x="150" y="105"/>
                  </a:lnTo>
                  <a:lnTo>
                    <a:pt x="156" y="78"/>
                  </a:lnTo>
                  <a:lnTo>
                    <a:pt x="167" y="48"/>
                  </a:lnTo>
                  <a:lnTo>
                    <a:pt x="177" y="21"/>
                  </a:lnTo>
                  <a:lnTo>
                    <a:pt x="182" y="10"/>
                  </a:lnTo>
                  <a:lnTo>
                    <a:pt x="171" y="12"/>
                  </a:lnTo>
                  <a:lnTo>
                    <a:pt x="144" y="18"/>
                  </a:lnTo>
                  <a:lnTo>
                    <a:pt x="112" y="27"/>
                  </a:lnTo>
                  <a:lnTo>
                    <a:pt x="82" y="38"/>
                  </a:lnTo>
                  <a:lnTo>
                    <a:pt x="55" y="56"/>
                  </a:lnTo>
                  <a:lnTo>
                    <a:pt x="34" y="80"/>
                  </a:lnTo>
                  <a:lnTo>
                    <a:pt x="19" y="105"/>
                  </a:lnTo>
                  <a:lnTo>
                    <a:pt x="15" y="122"/>
                  </a:lnTo>
                  <a:lnTo>
                    <a:pt x="17" y="130"/>
                  </a:lnTo>
                  <a:lnTo>
                    <a:pt x="21" y="141"/>
                  </a:lnTo>
                  <a:lnTo>
                    <a:pt x="24" y="147"/>
                  </a:lnTo>
                  <a:lnTo>
                    <a:pt x="28" y="151"/>
                  </a:lnTo>
                  <a:lnTo>
                    <a:pt x="21" y="160"/>
                  </a:lnTo>
                  <a:lnTo>
                    <a:pt x="21" y="16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239"/>
            <p:cNvSpPr>
              <a:spLocks/>
            </p:cNvSpPr>
            <p:nvPr/>
          </p:nvSpPr>
          <p:spPr bwMode="auto">
            <a:xfrm>
              <a:off x="4667" y="2947"/>
              <a:ext cx="40" cy="33"/>
            </a:xfrm>
            <a:custGeom>
              <a:avLst/>
              <a:gdLst>
                <a:gd name="T0" fmla="*/ 4 w 82"/>
                <a:gd name="T1" fmla="*/ 55 h 67"/>
                <a:gd name="T2" fmla="*/ 19 w 82"/>
                <a:gd name="T3" fmla="*/ 50 h 67"/>
                <a:gd name="T4" fmla="*/ 36 w 82"/>
                <a:gd name="T5" fmla="*/ 44 h 67"/>
                <a:gd name="T6" fmla="*/ 52 w 82"/>
                <a:gd name="T7" fmla="*/ 34 h 67"/>
                <a:gd name="T8" fmla="*/ 61 w 82"/>
                <a:gd name="T9" fmla="*/ 23 h 67"/>
                <a:gd name="T10" fmla="*/ 67 w 82"/>
                <a:gd name="T11" fmla="*/ 8 h 67"/>
                <a:gd name="T12" fmla="*/ 72 w 82"/>
                <a:gd name="T13" fmla="*/ 2 h 67"/>
                <a:gd name="T14" fmla="*/ 78 w 82"/>
                <a:gd name="T15" fmla="*/ 0 h 67"/>
                <a:gd name="T16" fmla="*/ 82 w 82"/>
                <a:gd name="T17" fmla="*/ 0 h 67"/>
                <a:gd name="T18" fmla="*/ 80 w 82"/>
                <a:gd name="T19" fmla="*/ 2 h 67"/>
                <a:gd name="T20" fmla="*/ 76 w 82"/>
                <a:gd name="T21" fmla="*/ 12 h 67"/>
                <a:gd name="T22" fmla="*/ 71 w 82"/>
                <a:gd name="T23" fmla="*/ 23 h 67"/>
                <a:gd name="T24" fmla="*/ 61 w 82"/>
                <a:gd name="T25" fmla="*/ 36 h 67"/>
                <a:gd name="T26" fmla="*/ 50 w 82"/>
                <a:gd name="T27" fmla="*/ 48 h 67"/>
                <a:gd name="T28" fmla="*/ 38 w 82"/>
                <a:gd name="T29" fmla="*/ 59 h 67"/>
                <a:gd name="T30" fmla="*/ 29 w 82"/>
                <a:gd name="T31" fmla="*/ 65 h 67"/>
                <a:gd name="T32" fmla="*/ 14 w 82"/>
                <a:gd name="T33" fmla="*/ 67 h 67"/>
                <a:gd name="T34" fmla="*/ 4 w 82"/>
                <a:gd name="T35" fmla="*/ 65 h 67"/>
                <a:gd name="T36" fmla="*/ 0 w 82"/>
                <a:gd name="T37" fmla="*/ 61 h 67"/>
                <a:gd name="T38" fmla="*/ 2 w 82"/>
                <a:gd name="T39" fmla="*/ 57 h 67"/>
                <a:gd name="T40" fmla="*/ 4 w 82"/>
                <a:gd name="T41" fmla="*/ 55 h 67"/>
                <a:gd name="T42" fmla="*/ 4 w 82"/>
                <a:gd name="T43" fmla="*/ 5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2" h="67">
                  <a:moveTo>
                    <a:pt x="4" y="55"/>
                  </a:moveTo>
                  <a:lnTo>
                    <a:pt x="19" y="50"/>
                  </a:lnTo>
                  <a:lnTo>
                    <a:pt x="36" y="44"/>
                  </a:lnTo>
                  <a:lnTo>
                    <a:pt x="52" y="34"/>
                  </a:lnTo>
                  <a:lnTo>
                    <a:pt x="61" y="23"/>
                  </a:lnTo>
                  <a:lnTo>
                    <a:pt x="67" y="8"/>
                  </a:lnTo>
                  <a:lnTo>
                    <a:pt x="72" y="2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0" y="2"/>
                  </a:lnTo>
                  <a:lnTo>
                    <a:pt x="76" y="12"/>
                  </a:lnTo>
                  <a:lnTo>
                    <a:pt x="71" y="23"/>
                  </a:lnTo>
                  <a:lnTo>
                    <a:pt x="61" y="36"/>
                  </a:lnTo>
                  <a:lnTo>
                    <a:pt x="50" y="48"/>
                  </a:lnTo>
                  <a:lnTo>
                    <a:pt x="38" y="59"/>
                  </a:lnTo>
                  <a:lnTo>
                    <a:pt x="29" y="65"/>
                  </a:lnTo>
                  <a:lnTo>
                    <a:pt x="14" y="67"/>
                  </a:lnTo>
                  <a:lnTo>
                    <a:pt x="4" y="65"/>
                  </a:lnTo>
                  <a:lnTo>
                    <a:pt x="0" y="61"/>
                  </a:lnTo>
                  <a:lnTo>
                    <a:pt x="2" y="57"/>
                  </a:lnTo>
                  <a:lnTo>
                    <a:pt x="4" y="55"/>
                  </a:lnTo>
                  <a:lnTo>
                    <a:pt x="4" y="55"/>
                  </a:lnTo>
                  <a:close/>
                </a:path>
              </a:pathLst>
            </a:custGeom>
            <a:solidFill>
              <a:srgbClr val="E8A6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240"/>
            <p:cNvSpPr>
              <a:spLocks/>
            </p:cNvSpPr>
            <p:nvPr/>
          </p:nvSpPr>
          <p:spPr bwMode="auto">
            <a:xfrm>
              <a:off x="4915" y="3019"/>
              <a:ext cx="50" cy="13"/>
            </a:xfrm>
            <a:custGeom>
              <a:avLst/>
              <a:gdLst>
                <a:gd name="T0" fmla="*/ 6 w 101"/>
                <a:gd name="T1" fmla="*/ 5 h 24"/>
                <a:gd name="T2" fmla="*/ 18 w 101"/>
                <a:gd name="T3" fmla="*/ 0 h 24"/>
                <a:gd name="T4" fmla="*/ 29 w 101"/>
                <a:gd name="T5" fmla="*/ 0 h 24"/>
                <a:gd name="T6" fmla="*/ 40 w 101"/>
                <a:gd name="T7" fmla="*/ 4 h 24"/>
                <a:gd name="T8" fmla="*/ 54 w 101"/>
                <a:gd name="T9" fmla="*/ 9 h 24"/>
                <a:gd name="T10" fmla="*/ 69 w 101"/>
                <a:gd name="T11" fmla="*/ 11 h 24"/>
                <a:gd name="T12" fmla="*/ 86 w 101"/>
                <a:gd name="T13" fmla="*/ 11 h 24"/>
                <a:gd name="T14" fmla="*/ 97 w 101"/>
                <a:gd name="T15" fmla="*/ 7 h 24"/>
                <a:gd name="T16" fmla="*/ 101 w 101"/>
                <a:gd name="T17" fmla="*/ 7 h 24"/>
                <a:gd name="T18" fmla="*/ 101 w 101"/>
                <a:gd name="T19" fmla="*/ 9 h 24"/>
                <a:gd name="T20" fmla="*/ 97 w 101"/>
                <a:gd name="T21" fmla="*/ 15 h 24"/>
                <a:gd name="T22" fmla="*/ 94 w 101"/>
                <a:gd name="T23" fmla="*/ 21 h 24"/>
                <a:gd name="T24" fmla="*/ 84 w 101"/>
                <a:gd name="T25" fmla="*/ 24 h 24"/>
                <a:gd name="T26" fmla="*/ 71 w 101"/>
                <a:gd name="T27" fmla="*/ 24 h 24"/>
                <a:gd name="T28" fmla="*/ 56 w 101"/>
                <a:gd name="T29" fmla="*/ 24 h 24"/>
                <a:gd name="T30" fmla="*/ 44 w 101"/>
                <a:gd name="T31" fmla="*/ 21 h 24"/>
                <a:gd name="T32" fmla="*/ 37 w 101"/>
                <a:gd name="T33" fmla="*/ 15 h 24"/>
                <a:gd name="T34" fmla="*/ 27 w 101"/>
                <a:gd name="T35" fmla="*/ 13 h 24"/>
                <a:gd name="T36" fmla="*/ 18 w 101"/>
                <a:gd name="T37" fmla="*/ 17 h 24"/>
                <a:gd name="T38" fmla="*/ 8 w 101"/>
                <a:gd name="T39" fmla="*/ 19 h 24"/>
                <a:gd name="T40" fmla="*/ 2 w 101"/>
                <a:gd name="T41" fmla="*/ 19 h 24"/>
                <a:gd name="T42" fmla="*/ 0 w 101"/>
                <a:gd name="T43" fmla="*/ 15 h 24"/>
                <a:gd name="T44" fmla="*/ 2 w 101"/>
                <a:gd name="T45" fmla="*/ 9 h 24"/>
                <a:gd name="T46" fmla="*/ 4 w 101"/>
                <a:gd name="T47" fmla="*/ 7 h 24"/>
                <a:gd name="T48" fmla="*/ 6 w 101"/>
                <a:gd name="T49" fmla="*/ 5 h 24"/>
                <a:gd name="T50" fmla="*/ 6 w 101"/>
                <a:gd name="T51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1" h="24">
                  <a:moveTo>
                    <a:pt x="6" y="5"/>
                  </a:moveTo>
                  <a:lnTo>
                    <a:pt x="18" y="0"/>
                  </a:lnTo>
                  <a:lnTo>
                    <a:pt x="29" y="0"/>
                  </a:lnTo>
                  <a:lnTo>
                    <a:pt x="40" y="4"/>
                  </a:lnTo>
                  <a:lnTo>
                    <a:pt x="54" y="9"/>
                  </a:lnTo>
                  <a:lnTo>
                    <a:pt x="69" y="11"/>
                  </a:lnTo>
                  <a:lnTo>
                    <a:pt x="86" y="11"/>
                  </a:lnTo>
                  <a:lnTo>
                    <a:pt x="97" y="7"/>
                  </a:lnTo>
                  <a:lnTo>
                    <a:pt x="101" y="7"/>
                  </a:lnTo>
                  <a:lnTo>
                    <a:pt x="101" y="9"/>
                  </a:lnTo>
                  <a:lnTo>
                    <a:pt x="97" y="15"/>
                  </a:lnTo>
                  <a:lnTo>
                    <a:pt x="94" y="21"/>
                  </a:lnTo>
                  <a:lnTo>
                    <a:pt x="84" y="24"/>
                  </a:lnTo>
                  <a:lnTo>
                    <a:pt x="71" y="24"/>
                  </a:lnTo>
                  <a:lnTo>
                    <a:pt x="56" y="24"/>
                  </a:lnTo>
                  <a:lnTo>
                    <a:pt x="44" y="21"/>
                  </a:lnTo>
                  <a:lnTo>
                    <a:pt x="37" y="15"/>
                  </a:lnTo>
                  <a:lnTo>
                    <a:pt x="27" y="13"/>
                  </a:lnTo>
                  <a:lnTo>
                    <a:pt x="18" y="17"/>
                  </a:lnTo>
                  <a:lnTo>
                    <a:pt x="8" y="19"/>
                  </a:lnTo>
                  <a:lnTo>
                    <a:pt x="2" y="19"/>
                  </a:lnTo>
                  <a:lnTo>
                    <a:pt x="0" y="15"/>
                  </a:lnTo>
                  <a:lnTo>
                    <a:pt x="2" y="9"/>
                  </a:lnTo>
                  <a:lnTo>
                    <a:pt x="4" y="7"/>
                  </a:lnTo>
                  <a:lnTo>
                    <a:pt x="6" y="5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8A6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241"/>
            <p:cNvSpPr>
              <a:spLocks/>
            </p:cNvSpPr>
            <p:nvPr/>
          </p:nvSpPr>
          <p:spPr bwMode="auto">
            <a:xfrm>
              <a:off x="4731" y="3179"/>
              <a:ext cx="44" cy="22"/>
            </a:xfrm>
            <a:custGeom>
              <a:avLst/>
              <a:gdLst>
                <a:gd name="T0" fmla="*/ 0 w 88"/>
                <a:gd name="T1" fmla="*/ 34 h 44"/>
                <a:gd name="T2" fmla="*/ 12 w 88"/>
                <a:gd name="T3" fmla="*/ 31 h 44"/>
                <a:gd name="T4" fmla="*/ 21 w 88"/>
                <a:gd name="T5" fmla="*/ 33 h 44"/>
                <a:gd name="T6" fmla="*/ 33 w 88"/>
                <a:gd name="T7" fmla="*/ 33 h 44"/>
                <a:gd name="T8" fmla="*/ 50 w 88"/>
                <a:gd name="T9" fmla="*/ 27 h 44"/>
                <a:gd name="T10" fmla="*/ 65 w 88"/>
                <a:gd name="T11" fmla="*/ 15 h 44"/>
                <a:gd name="T12" fmla="*/ 75 w 88"/>
                <a:gd name="T13" fmla="*/ 8 h 44"/>
                <a:gd name="T14" fmla="*/ 80 w 88"/>
                <a:gd name="T15" fmla="*/ 0 h 44"/>
                <a:gd name="T16" fmla="*/ 84 w 88"/>
                <a:gd name="T17" fmla="*/ 0 h 44"/>
                <a:gd name="T18" fmla="*/ 88 w 88"/>
                <a:gd name="T19" fmla="*/ 0 h 44"/>
                <a:gd name="T20" fmla="*/ 86 w 88"/>
                <a:gd name="T21" fmla="*/ 8 h 44"/>
                <a:gd name="T22" fmla="*/ 80 w 88"/>
                <a:gd name="T23" fmla="*/ 15 h 44"/>
                <a:gd name="T24" fmla="*/ 71 w 88"/>
                <a:gd name="T25" fmla="*/ 25 h 44"/>
                <a:gd name="T26" fmla="*/ 63 w 88"/>
                <a:gd name="T27" fmla="*/ 33 h 44"/>
                <a:gd name="T28" fmla="*/ 56 w 88"/>
                <a:gd name="T29" fmla="*/ 40 h 44"/>
                <a:gd name="T30" fmla="*/ 46 w 88"/>
                <a:gd name="T31" fmla="*/ 44 h 44"/>
                <a:gd name="T32" fmla="*/ 31 w 88"/>
                <a:gd name="T33" fmla="*/ 44 h 44"/>
                <a:gd name="T34" fmla="*/ 16 w 88"/>
                <a:gd name="T35" fmla="*/ 40 h 44"/>
                <a:gd name="T36" fmla="*/ 6 w 88"/>
                <a:gd name="T37" fmla="*/ 38 h 44"/>
                <a:gd name="T38" fmla="*/ 2 w 88"/>
                <a:gd name="T39" fmla="*/ 34 h 44"/>
                <a:gd name="T40" fmla="*/ 0 w 88"/>
                <a:gd name="T41" fmla="*/ 34 h 44"/>
                <a:gd name="T42" fmla="*/ 0 w 88"/>
                <a:gd name="T43" fmla="*/ 3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44">
                  <a:moveTo>
                    <a:pt x="0" y="34"/>
                  </a:moveTo>
                  <a:lnTo>
                    <a:pt x="12" y="31"/>
                  </a:lnTo>
                  <a:lnTo>
                    <a:pt x="21" y="33"/>
                  </a:lnTo>
                  <a:lnTo>
                    <a:pt x="33" y="33"/>
                  </a:lnTo>
                  <a:lnTo>
                    <a:pt x="50" y="27"/>
                  </a:lnTo>
                  <a:lnTo>
                    <a:pt x="65" y="15"/>
                  </a:lnTo>
                  <a:lnTo>
                    <a:pt x="75" y="8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8" y="0"/>
                  </a:lnTo>
                  <a:lnTo>
                    <a:pt x="86" y="8"/>
                  </a:lnTo>
                  <a:lnTo>
                    <a:pt x="80" y="15"/>
                  </a:lnTo>
                  <a:lnTo>
                    <a:pt x="71" y="25"/>
                  </a:lnTo>
                  <a:lnTo>
                    <a:pt x="63" y="33"/>
                  </a:lnTo>
                  <a:lnTo>
                    <a:pt x="56" y="40"/>
                  </a:lnTo>
                  <a:lnTo>
                    <a:pt x="46" y="44"/>
                  </a:lnTo>
                  <a:lnTo>
                    <a:pt x="31" y="44"/>
                  </a:lnTo>
                  <a:lnTo>
                    <a:pt x="16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E69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242"/>
            <p:cNvSpPr>
              <a:spLocks/>
            </p:cNvSpPr>
            <p:nvPr/>
          </p:nvSpPr>
          <p:spPr bwMode="auto">
            <a:xfrm>
              <a:off x="5040" y="3221"/>
              <a:ext cx="48" cy="11"/>
            </a:xfrm>
            <a:custGeom>
              <a:avLst/>
              <a:gdLst>
                <a:gd name="T0" fmla="*/ 4 w 95"/>
                <a:gd name="T1" fmla="*/ 0 h 23"/>
                <a:gd name="T2" fmla="*/ 29 w 95"/>
                <a:gd name="T3" fmla="*/ 6 h 23"/>
                <a:gd name="T4" fmla="*/ 50 w 95"/>
                <a:gd name="T5" fmla="*/ 9 h 23"/>
                <a:gd name="T6" fmla="*/ 67 w 95"/>
                <a:gd name="T7" fmla="*/ 9 h 23"/>
                <a:gd name="T8" fmla="*/ 80 w 95"/>
                <a:gd name="T9" fmla="*/ 6 h 23"/>
                <a:gd name="T10" fmla="*/ 90 w 95"/>
                <a:gd name="T11" fmla="*/ 2 h 23"/>
                <a:gd name="T12" fmla="*/ 95 w 95"/>
                <a:gd name="T13" fmla="*/ 4 h 23"/>
                <a:gd name="T14" fmla="*/ 93 w 95"/>
                <a:gd name="T15" fmla="*/ 9 h 23"/>
                <a:gd name="T16" fmla="*/ 84 w 95"/>
                <a:gd name="T17" fmla="*/ 17 h 23"/>
                <a:gd name="T18" fmla="*/ 65 w 95"/>
                <a:gd name="T19" fmla="*/ 21 h 23"/>
                <a:gd name="T20" fmla="*/ 42 w 95"/>
                <a:gd name="T21" fmla="*/ 23 h 23"/>
                <a:gd name="T22" fmla="*/ 19 w 95"/>
                <a:gd name="T23" fmla="*/ 21 h 23"/>
                <a:gd name="T24" fmla="*/ 4 w 95"/>
                <a:gd name="T25" fmla="*/ 15 h 23"/>
                <a:gd name="T26" fmla="*/ 0 w 95"/>
                <a:gd name="T27" fmla="*/ 7 h 23"/>
                <a:gd name="T28" fmla="*/ 0 w 95"/>
                <a:gd name="T29" fmla="*/ 2 h 23"/>
                <a:gd name="T30" fmla="*/ 4 w 95"/>
                <a:gd name="T31" fmla="*/ 0 h 23"/>
                <a:gd name="T32" fmla="*/ 4 w 95"/>
                <a:gd name="T33" fmla="*/ 0 h 23"/>
                <a:gd name="T34" fmla="*/ 4 w 95"/>
                <a:gd name="T3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5" h="23">
                  <a:moveTo>
                    <a:pt x="4" y="0"/>
                  </a:moveTo>
                  <a:lnTo>
                    <a:pt x="29" y="6"/>
                  </a:lnTo>
                  <a:lnTo>
                    <a:pt x="50" y="9"/>
                  </a:lnTo>
                  <a:lnTo>
                    <a:pt x="67" y="9"/>
                  </a:lnTo>
                  <a:lnTo>
                    <a:pt x="80" y="6"/>
                  </a:lnTo>
                  <a:lnTo>
                    <a:pt x="90" y="2"/>
                  </a:lnTo>
                  <a:lnTo>
                    <a:pt x="95" y="4"/>
                  </a:lnTo>
                  <a:lnTo>
                    <a:pt x="93" y="9"/>
                  </a:lnTo>
                  <a:lnTo>
                    <a:pt x="84" y="17"/>
                  </a:lnTo>
                  <a:lnTo>
                    <a:pt x="65" y="21"/>
                  </a:lnTo>
                  <a:lnTo>
                    <a:pt x="42" y="23"/>
                  </a:lnTo>
                  <a:lnTo>
                    <a:pt x="19" y="21"/>
                  </a:lnTo>
                  <a:lnTo>
                    <a:pt x="4" y="15"/>
                  </a:lnTo>
                  <a:lnTo>
                    <a:pt x="0" y="7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D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243"/>
            <p:cNvSpPr>
              <a:spLocks/>
            </p:cNvSpPr>
            <p:nvPr/>
          </p:nvSpPr>
          <p:spPr bwMode="auto">
            <a:xfrm>
              <a:off x="4539" y="2520"/>
              <a:ext cx="58" cy="16"/>
            </a:xfrm>
            <a:custGeom>
              <a:avLst/>
              <a:gdLst>
                <a:gd name="T0" fmla="*/ 8 w 116"/>
                <a:gd name="T1" fmla="*/ 7 h 32"/>
                <a:gd name="T2" fmla="*/ 18 w 116"/>
                <a:gd name="T3" fmla="*/ 3 h 32"/>
                <a:gd name="T4" fmla="*/ 25 w 116"/>
                <a:gd name="T5" fmla="*/ 5 h 32"/>
                <a:gd name="T6" fmla="*/ 35 w 116"/>
                <a:gd name="T7" fmla="*/ 9 h 32"/>
                <a:gd name="T8" fmla="*/ 52 w 116"/>
                <a:gd name="T9" fmla="*/ 15 h 32"/>
                <a:gd name="T10" fmla="*/ 69 w 116"/>
                <a:gd name="T11" fmla="*/ 15 h 32"/>
                <a:gd name="T12" fmla="*/ 86 w 116"/>
                <a:gd name="T13" fmla="*/ 11 h 32"/>
                <a:gd name="T14" fmla="*/ 99 w 116"/>
                <a:gd name="T15" fmla="*/ 5 h 32"/>
                <a:gd name="T16" fmla="*/ 111 w 116"/>
                <a:gd name="T17" fmla="*/ 0 h 32"/>
                <a:gd name="T18" fmla="*/ 116 w 116"/>
                <a:gd name="T19" fmla="*/ 0 h 32"/>
                <a:gd name="T20" fmla="*/ 115 w 116"/>
                <a:gd name="T21" fmla="*/ 7 h 32"/>
                <a:gd name="T22" fmla="*/ 103 w 116"/>
                <a:gd name="T23" fmla="*/ 15 h 32"/>
                <a:gd name="T24" fmla="*/ 90 w 116"/>
                <a:gd name="T25" fmla="*/ 22 h 32"/>
                <a:gd name="T26" fmla="*/ 75 w 116"/>
                <a:gd name="T27" fmla="*/ 26 h 32"/>
                <a:gd name="T28" fmla="*/ 61 w 116"/>
                <a:gd name="T29" fmla="*/ 28 h 32"/>
                <a:gd name="T30" fmla="*/ 50 w 116"/>
                <a:gd name="T31" fmla="*/ 28 h 32"/>
                <a:gd name="T32" fmla="*/ 38 w 116"/>
                <a:gd name="T33" fmla="*/ 24 h 32"/>
                <a:gd name="T34" fmla="*/ 27 w 116"/>
                <a:gd name="T35" fmla="*/ 24 h 32"/>
                <a:gd name="T36" fmla="*/ 16 w 116"/>
                <a:gd name="T37" fmla="*/ 28 h 32"/>
                <a:gd name="T38" fmla="*/ 8 w 116"/>
                <a:gd name="T39" fmla="*/ 32 h 32"/>
                <a:gd name="T40" fmla="*/ 2 w 116"/>
                <a:gd name="T41" fmla="*/ 30 h 32"/>
                <a:gd name="T42" fmla="*/ 0 w 116"/>
                <a:gd name="T43" fmla="*/ 19 h 32"/>
                <a:gd name="T44" fmla="*/ 4 w 116"/>
                <a:gd name="T45" fmla="*/ 13 h 32"/>
                <a:gd name="T46" fmla="*/ 6 w 116"/>
                <a:gd name="T47" fmla="*/ 7 h 32"/>
                <a:gd name="T48" fmla="*/ 8 w 116"/>
                <a:gd name="T49" fmla="*/ 7 h 32"/>
                <a:gd name="T50" fmla="*/ 8 w 116"/>
                <a:gd name="T51" fmla="*/ 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6" h="32">
                  <a:moveTo>
                    <a:pt x="8" y="7"/>
                  </a:moveTo>
                  <a:lnTo>
                    <a:pt x="18" y="3"/>
                  </a:lnTo>
                  <a:lnTo>
                    <a:pt x="25" y="5"/>
                  </a:lnTo>
                  <a:lnTo>
                    <a:pt x="35" y="9"/>
                  </a:lnTo>
                  <a:lnTo>
                    <a:pt x="52" y="15"/>
                  </a:lnTo>
                  <a:lnTo>
                    <a:pt x="69" y="15"/>
                  </a:lnTo>
                  <a:lnTo>
                    <a:pt x="86" y="11"/>
                  </a:lnTo>
                  <a:lnTo>
                    <a:pt x="99" y="5"/>
                  </a:lnTo>
                  <a:lnTo>
                    <a:pt x="111" y="0"/>
                  </a:lnTo>
                  <a:lnTo>
                    <a:pt x="116" y="0"/>
                  </a:lnTo>
                  <a:lnTo>
                    <a:pt x="115" y="7"/>
                  </a:lnTo>
                  <a:lnTo>
                    <a:pt x="103" y="15"/>
                  </a:lnTo>
                  <a:lnTo>
                    <a:pt x="90" y="22"/>
                  </a:lnTo>
                  <a:lnTo>
                    <a:pt x="75" y="26"/>
                  </a:lnTo>
                  <a:lnTo>
                    <a:pt x="61" y="28"/>
                  </a:lnTo>
                  <a:lnTo>
                    <a:pt x="50" y="28"/>
                  </a:lnTo>
                  <a:lnTo>
                    <a:pt x="38" y="24"/>
                  </a:lnTo>
                  <a:lnTo>
                    <a:pt x="27" y="24"/>
                  </a:lnTo>
                  <a:lnTo>
                    <a:pt x="16" y="28"/>
                  </a:lnTo>
                  <a:lnTo>
                    <a:pt x="8" y="32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4" y="13"/>
                  </a:lnTo>
                  <a:lnTo>
                    <a:pt x="6" y="7"/>
                  </a:lnTo>
                  <a:lnTo>
                    <a:pt x="8" y="7"/>
                  </a:lnTo>
                  <a:lnTo>
                    <a:pt x="8" y="7"/>
                  </a:lnTo>
                  <a:close/>
                </a:path>
              </a:pathLst>
            </a:custGeom>
            <a:solidFill>
              <a:srgbClr val="BD9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244"/>
            <p:cNvSpPr>
              <a:spLocks/>
            </p:cNvSpPr>
            <p:nvPr/>
          </p:nvSpPr>
          <p:spPr bwMode="auto">
            <a:xfrm>
              <a:off x="4370" y="2574"/>
              <a:ext cx="28" cy="25"/>
            </a:xfrm>
            <a:custGeom>
              <a:avLst/>
              <a:gdLst>
                <a:gd name="T0" fmla="*/ 0 w 55"/>
                <a:gd name="T1" fmla="*/ 49 h 49"/>
                <a:gd name="T2" fmla="*/ 8 w 55"/>
                <a:gd name="T3" fmla="*/ 30 h 49"/>
                <a:gd name="T4" fmla="*/ 27 w 55"/>
                <a:gd name="T5" fmla="*/ 13 h 49"/>
                <a:gd name="T6" fmla="*/ 44 w 55"/>
                <a:gd name="T7" fmla="*/ 0 h 49"/>
                <a:gd name="T8" fmla="*/ 55 w 55"/>
                <a:gd name="T9" fmla="*/ 0 h 49"/>
                <a:gd name="T10" fmla="*/ 51 w 55"/>
                <a:gd name="T11" fmla="*/ 4 h 49"/>
                <a:gd name="T12" fmla="*/ 44 w 55"/>
                <a:gd name="T13" fmla="*/ 9 h 49"/>
                <a:gd name="T14" fmla="*/ 32 w 55"/>
                <a:gd name="T15" fmla="*/ 17 h 49"/>
                <a:gd name="T16" fmla="*/ 23 w 55"/>
                <a:gd name="T17" fmla="*/ 32 h 49"/>
                <a:gd name="T18" fmla="*/ 13 w 55"/>
                <a:gd name="T19" fmla="*/ 44 h 49"/>
                <a:gd name="T20" fmla="*/ 8 w 55"/>
                <a:gd name="T21" fmla="*/ 49 h 49"/>
                <a:gd name="T22" fmla="*/ 2 w 55"/>
                <a:gd name="T23" fmla="*/ 49 h 49"/>
                <a:gd name="T24" fmla="*/ 0 w 55"/>
                <a:gd name="T25" fmla="*/ 49 h 49"/>
                <a:gd name="T26" fmla="*/ 0 w 55"/>
                <a:gd name="T27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49">
                  <a:moveTo>
                    <a:pt x="0" y="49"/>
                  </a:moveTo>
                  <a:lnTo>
                    <a:pt x="8" y="30"/>
                  </a:lnTo>
                  <a:lnTo>
                    <a:pt x="27" y="13"/>
                  </a:lnTo>
                  <a:lnTo>
                    <a:pt x="44" y="0"/>
                  </a:lnTo>
                  <a:lnTo>
                    <a:pt x="55" y="0"/>
                  </a:lnTo>
                  <a:lnTo>
                    <a:pt x="51" y="4"/>
                  </a:lnTo>
                  <a:lnTo>
                    <a:pt x="44" y="9"/>
                  </a:lnTo>
                  <a:lnTo>
                    <a:pt x="32" y="17"/>
                  </a:lnTo>
                  <a:lnTo>
                    <a:pt x="23" y="32"/>
                  </a:lnTo>
                  <a:lnTo>
                    <a:pt x="13" y="44"/>
                  </a:lnTo>
                  <a:lnTo>
                    <a:pt x="8" y="49"/>
                  </a:lnTo>
                  <a:lnTo>
                    <a:pt x="2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Freeform 245"/>
            <p:cNvSpPr>
              <a:spLocks/>
            </p:cNvSpPr>
            <p:nvPr/>
          </p:nvSpPr>
          <p:spPr bwMode="auto">
            <a:xfrm>
              <a:off x="4085" y="3713"/>
              <a:ext cx="713" cy="126"/>
            </a:xfrm>
            <a:custGeom>
              <a:avLst/>
              <a:gdLst>
                <a:gd name="T0" fmla="*/ 23 w 1426"/>
                <a:gd name="T1" fmla="*/ 47 h 251"/>
                <a:gd name="T2" fmla="*/ 0 w 1426"/>
                <a:gd name="T3" fmla="*/ 108 h 251"/>
                <a:gd name="T4" fmla="*/ 61 w 1426"/>
                <a:gd name="T5" fmla="*/ 144 h 251"/>
                <a:gd name="T6" fmla="*/ 135 w 1426"/>
                <a:gd name="T7" fmla="*/ 158 h 251"/>
                <a:gd name="T8" fmla="*/ 192 w 1426"/>
                <a:gd name="T9" fmla="*/ 165 h 251"/>
                <a:gd name="T10" fmla="*/ 273 w 1426"/>
                <a:gd name="T11" fmla="*/ 198 h 251"/>
                <a:gd name="T12" fmla="*/ 329 w 1426"/>
                <a:gd name="T13" fmla="*/ 232 h 251"/>
                <a:gd name="T14" fmla="*/ 403 w 1426"/>
                <a:gd name="T15" fmla="*/ 249 h 251"/>
                <a:gd name="T16" fmla="*/ 483 w 1426"/>
                <a:gd name="T17" fmla="*/ 251 h 251"/>
                <a:gd name="T18" fmla="*/ 606 w 1426"/>
                <a:gd name="T19" fmla="*/ 247 h 251"/>
                <a:gd name="T20" fmla="*/ 680 w 1426"/>
                <a:gd name="T21" fmla="*/ 228 h 251"/>
                <a:gd name="T22" fmla="*/ 756 w 1426"/>
                <a:gd name="T23" fmla="*/ 230 h 251"/>
                <a:gd name="T24" fmla="*/ 823 w 1426"/>
                <a:gd name="T25" fmla="*/ 222 h 251"/>
                <a:gd name="T26" fmla="*/ 924 w 1426"/>
                <a:gd name="T27" fmla="*/ 222 h 251"/>
                <a:gd name="T28" fmla="*/ 1015 w 1426"/>
                <a:gd name="T29" fmla="*/ 198 h 251"/>
                <a:gd name="T30" fmla="*/ 1114 w 1426"/>
                <a:gd name="T31" fmla="*/ 182 h 251"/>
                <a:gd name="T32" fmla="*/ 1184 w 1426"/>
                <a:gd name="T33" fmla="*/ 184 h 251"/>
                <a:gd name="T34" fmla="*/ 1292 w 1426"/>
                <a:gd name="T35" fmla="*/ 182 h 251"/>
                <a:gd name="T36" fmla="*/ 1357 w 1426"/>
                <a:gd name="T37" fmla="*/ 169 h 251"/>
                <a:gd name="T38" fmla="*/ 1412 w 1426"/>
                <a:gd name="T39" fmla="*/ 163 h 251"/>
                <a:gd name="T40" fmla="*/ 1420 w 1426"/>
                <a:gd name="T41" fmla="*/ 131 h 251"/>
                <a:gd name="T42" fmla="*/ 1374 w 1426"/>
                <a:gd name="T43" fmla="*/ 76 h 251"/>
                <a:gd name="T44" fmla="*/ 1348 w 1426"/>
                <a:gd name="T45" fmla="*/ 30 h 251"/>
                <a:gd name="T46" fmla="*/ 1329 w 1426"/>
                <a:gd name="T47" fmla="*/ 4 h 251"/>
                <a:gd name="T48" fmla="*/ 1317 w 1426"/>
                <a:gd name="T49" fmla="*/ 5 h 251"/>
                <a:gd name="T50" fmla="*/ 1332 w 1426"/>
                <a:gd name="T51" fmla="*/ 38 h 251"/>
                <a:gd name="T52" fmla="*/ 1361 w 1426"/>
                <a:gd name="T53" fmla="*/ 78 h 251"/>
                <a:gd name="T54" fmla="*/ 1391 w 1426"/>
                <a:gd name="T55" fmla="*/ 110 h 251"/>
                <a:gd name="T56" fmla="*/ 1391 w 1426"/>
                <a:gd name="T57" fmla="*/ 144 h 251"/>
                <a:gd name="T58" fmla="*/ 1315 w 1426"/>
                <a:gd name="T59" fmla="*/ 167 h 251"/>
                <a:gd name="T60" fmla="*/ 1194 w 1426"/>
                <a:gd name="T61" fmla="*/ 169 h 251"/>
                <a:gd name="T62" fmla="*/ 1047 w 1426"/>
                <a:gd name="T63" fmla="*/ 177 h 251"/>
                <a:gd name="T64" fmla="*/ 929 w 1426"/>
                <a:gd name="T65" fmla="*/ 209 h 251"/>
                <a:gd name="T66" fmla="*/ 792 w 1426"/>
                <a:gd name="T67" fmla="*/ 213 h 251"/>
                <a:gd name="T68" fmla="*/ 659 w 1426"/>
                <a:gd name="T69" fmla="*/ 217 h 251"/>
                <a:gd name="T70" fmla="*/ 576 w 1426"/>
                <a:gd name="T71" fmla="*/ 234 h 251"/>
                <a:gd name="T72" fmla="*/ 503 w 1426"/>
                <a:gd name="T73" fmla="*/ 243 h 251"/>
                <a:gd name="T74" fmla="*/ 391 w 1426"/>
                <a:gd name="T75" fmla="*/ 220 h 251"/>
                <a:gd name="T76" fmla="*/ 266 w 1426"/>
                <a:gd name="T77" fmla="*/ 171 h 251"/>
                <a:gd name="T78" fmla="*/ 127 w 1426"/>
                <a:gd name="T79" fmla="*/ 129 h 251"/>
                <a:gd name="T80" fmla="*/ 21 w 1426"/>
                <a:gd name="T81" fmla="*/ 104 h 251"/>
                <a:gd name="T82" fmla="*/ 30 w 1426"/>
                <a:gd name="T83" fmla="*/ 76 h 251"/>
                <a:gd name="T84" fmla="*/ 68 w 1426"/>
                <a:gd name="T85" fmla="*/ 40 h 251"/>
                <a:gd name="T86" fmla="*/ 87 w 1426"/>
                <a:gd name="T87" fmla="*/ 9 h 251"/>
                <a:gd name="T88" fmla="*/ 62 w 1426"/>
                <a:gd name="T89" fmla="*/ 23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6" h="251">
                  <a:moveTo>
                    <a:pt x="62" y="23"/>
                  </a:moveTo>
                  <a:lnTo>
                    <a:pt x="23" y="47"/>
                  </a:lnTo>
                  <a:lnTo>
                    <a:pt x="2" y="80"/>
                  </a:lnTo>
                  <a:lnTo>
                    <a:pt x="0" y="108"/>
                  </a:lnTo>
                  <a:lnTo>
                    <a:pt x="23" y="131"/>
                  </a:lnTo>
                  <a:lnTo>
                    <a:pt x="61" y="144"/>
                  </a:lnTo>
                  <a:lnTo>
                    <a:pt x="99" y="154"/>
                  </a:lnTo>
                  <a:lnTo>
                    <a:pt x="135" y="158"/>
                  </a:lnTo>
                  <a:lnTo>
                    <a:pt x="163" y="160"/>
                  </a:lnTo>
                  <a:lnTo>
                    <a:pt x="192" y="165"/>
                  </a:lnTo>
                  <a:lnTo>
                    <a:pt x="234" y="179"/>
                  </a:lnTo>
                  <a:lnTo>
                    <a:pt x="273" y="198"/>
                  </a:lnTo>
                  <a:lnTo>
                    <a:pt x="302" y="217"/>
                  </a:lnTo>
                  <a:lnTo>
                    <a:pt x="329" y="232"/>
                  </a:lnTo>
                  <a:lnTo>
                    <a:pt x="363" y="243"/>
                  </a:lnTo>
                  <a:lnTo>
                    <a:pt x="403" y="249"/>
                  </a:lnTo>
                  <a:lnTo>
                    <a:pt x="437" y="251"/>
                  </a:lnTo>
                  <a:lnTo>
                    <a:pt x="483" y="251"/>
                  </a:lnTo>
                  <a:lnTo>
                    <a:pt x="543" y="251"/>
                  </a:lnTo>
                  <a:lnTo>
                    <a:pt x="606" y="247"/>
                  </a:lnTo>
                  <a:lnTo>
                    <a:pt x="648" y="237"/>
                  </a:lnTo>
                  <a:lnTo>
                    <a:pt x="680" y="228"/>
                  </a:lnTo>
                  <a:lnTo>
                    <a:pt x="718" y="228"/>
                  </a:lnTo>
                  <a:lnTo>
                    <a:pt x="756" y="230"/>
                  </a:lnTo>
                  <a:lnTo>
                    <a:pt x="787" y="226"/>
                  </a:lnTo>
                  <a:lnTo>
                    <a:pt x="823" y="222"/>
                  </a:lnTo>
                  <a:lnTo>
                    <a:pt x="872" y="224"/>
                  </a:lnTo>
                  <a:lnTo>
                    <a:pt x="924" y="222"/>
                  </a:lnTo>
                  <a:lnTo>
                    <a:pt x="969" y="213"/>
                  </a:lnTo>
                  <a:lnTo>
                    <a:pt x="1015" y="198"/>
                  </a:lnTo>
                  <a:lnTo>
                    <a:pt x="1066" y="188"/>
                  </a:lnTo>
                  <a:lnTo>
                    <a:pt x="1114" y="182"/>
                  </a:lnTo>
                  <a:lnTo>
                    <a:pt x="1148" y="182"/>
                  </a:lnTo>
                  <a:lnTo>
                    <a:pt x="1184" y="184"/>
                  </a:lnTo>
                  <a:lnTo>
                    <a:pt x="1239" y="184"/>
                  </a:lnTo>
                  <a:lnTo>
                    <a:pt x="1292" y="182"/>
                  </a:lnTo>
                  <a:lnTo>
                    <a:pt x="1332" y="175"/>
                  </a:lnTo>
                  <a:lnTo>
                    <a:pt x="1357" y="169"/>
                  </a:lnTo>
                  <a:lnTo>
                    <a:pt x="1388" y="167"/>
                  </a:lnTo>
                  <a:lnTo>
                    <a:pt x="1412" y="163"/>
                  </a:lnTo>
                  <a:lnTo>
                    <a:pt x="1426" y="154"/>
                  </a:lnTo>
                  <a:lnTo>
                    <a:pt x="1420" y="131"/>
                  </a:lnTo>
                  <a:lnTo>
                    <a:pt x="1399" y="104"/>
                  </a:lnTo>
                  <a:lnTo>
                    <a:pt x="1374" y="76"/>
                  </a:lnTo>
                  <a:lnTo>
                    <a:pt x="1357" y="51"/>
                  </a:lnTo>
                  <a:lnTo>
                    <a:pt x="1348" y="30"/>
                  </a:lnTo>
                  <a:lnTo>
                    <a:pt x="1338" y="15"/>
                  </a:lnTo>
                  <a:lnTo>
                    <a:pt x="1329" y="4"/>
                  </a:lnTo>
                  <a:lnTo>
                    <a:pt x="1327" y="0"/>
                  </a:lnTo>
                  <a:lnTo>
                    <a:pt x="1317" y="5"/>
                  </a:lnTo>
                  <a:lnTo>
                    <a:pt x="1321" y="15"/>
                  </a:lnTo>
                  <a:lnTo>
                    <a:pt x="1332" y="38"/>
                  </a:lnTo>
                  <a:lnTo>
                    <a:pt x="1346" y="61"/>
                  </a:lnTo>
                  <a:lnTo>
                    <a:pt x="1361" y="78"/>
                  </a:lnTo>
                  <a:lnTo>
                    <a:pt x="1374" y="89"/>
                  </a:lnTo>
                  <a:lnTo>
                    <a:pt x="1391" y="110"/>
                  </a:lnTo>
                  <a:lnTo>
                    <a:pt x="1399" y="129"/>
                  </a:lnTo>
                  <a:lnTo>
                    <a:pt x="1391" y="144"/>
                  </a:lnTo>
                  <a:lnTo>
                    <a:pt x="1359" y="156"/>
                  </a:lnTo>
                  <a:lnTo>
                    <a:pt x="1315" y="167"/>
                  </a:lnTo>
                  <a:lnTo>
                    <a:pt x="1258" y="175"/>
                  </a:lnTo>
                  <a:lnTo>
                    <a:pt x="1194" y="169"/>
                  </a:lnTo>
                  <a:lnTo>
                    <a:pt x="1121" y="167"/>
                  </a:lnTo>
                  <a:lnTo>
                    <a:pt x="1047" y="177"/>
                  </a:lnTo>
                  <a:lnTo>
                    <a:pt x="981" y="194"/>
                  </a:lnTo>
                  <a:lnTo>
                    <a:pt x="929" y="209"/>
                  </a:lnTo>
                  <a:lnTo>
                    <a:pt x="870" y="213"/>
                  </a:lnTo>
                  <a:lnTo>
                    <a:pt x="792" y="213"/>
                  </a:lnTo>
                  <a:lnTo>
                    <a:pt x="713" y="213"/>
                  </a:lnTo>
                  <a:lnTo>
                    <a:pt x="659" y="217"/>
                  </a:lnTo>
                  <a:lnTo>
                    <a:pt x="619" y="224"/>
                  </a:lnTo>
                  <a:lnTo>
                    <a:pt x="576" y="234"/>
                  </a:lnTo>
                  <a:lnTo>
                    <a:pt x="536" y="241"/>
                  </a:lnTo>
                  <a:lnTo>
                    <a:pt x="503" y="243"/>
                  </a:lnTo>
                  <a:lnTo>
                    <a:pt x="458" y="236"/>
                  </a:lnTo>
                  <a:lnTo>
                    <a:pt x="391" y="220"/>
                  </a:lnTo>
                  <a:lnTo>
                    <a:pt x="321" y="199"/>
                  </a:lnTo>
                  <a:lnTo>
                    <a:pt x="266" y="171"/>
                  </a:lnTo>
                  <a:lnTo>
                    <a:pt x="205" y="144"/>
                  </a:lnTo>
                  <a:lnTo>
                    <a:pt x="127" y="129"/>
                  </a:lnTo>
                  <a:lnTo>
                    <a:pt x="55" y="116"/>
                  </a:lnTo>
                  <a:lnTo>
                    <a:pt x="21" y="104"/>
                  </a:lnTo>
                  <a:lnTo>
                    <a:pt x="19" y="91"/>
                  </a:lnTo>
                  <a:lnTo>
                    <a:pt x="30" y="76"/>
                  </a:lnTo>
                  <a:lnTo>
                    <a:pt x="49" y="57"/>
                  </a:lnTo>
                  <a:lnTo>
                    <a:pt x="68" y="40"/>
                  </a:lnTo>
                  <a:lnTo>
                    <a:pt x="76" y="26"/>
                  </a:lnTo>
                  <a:lnTo>
                    <a:pt x="87" y="9"/>
                  </a:lnTo>
                  <a:lnTo>
                    <a:pt x="64" y="17"/>
                  </a:lnTo>
                  <a:lnTo>
                    <a:pt x="62" y="23"/>
                  </a:lnTo>
                  <a:lnTo>
                    <a:pt x="62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246"/>
            <p:cNvSpPr>
              <a:spLocks/>
            </p:cNvSpPr>
            <p:nvPr/>
          </p:nvSpPr>
          <p:spPr bwMode="auto">
            <a:xfrm>
              <a:off x="4386" y="3615"/>
              <a:ext cx="64" cy="13"/>
            </a:xfrm>
            <a:custGeom>
              <a:avLst/>
              <a:gdLst>
                <a:gd name="T0" fmla="*/ 0 w 128"/>
                <a:gd name="T1" fmla="*/ 11 h 27"/>
                <a:gd name="T2" fmla="*/ 35 w 128"/>
                <a:gd name="T3" fmla="*/ 0 h 27"/>
                <a:gd name="T4" fmla="*/ 78 w 128"/>
                <a:gd name="T5" fmla="*/ 4 h 27"/>
                <a:gd name="T6" fmla="*/ 113 w 128"/>
                <a:gd name="T7" fmla="*/ 11 h 27"/>
                <a:gd name="T8" fmla="*/ 128 w 128"/>
                <a:gd name="T9" fmla="*/ 17 h 27"/>
                <a:gd name="T10" fmla="*/ 120 w 128"/>
                <a:gd name="T11" fmla="*/ 27 h 27"/>
                <a:gd name="T12" fmla="*/ 116 w 128"/>
                <a:gd name="T13" fmla="*/ 25 h 27"/>
                <a:gd name="T14" fmla="*/ 109 w 128"/>
                <a:gd name="T15" fmla="*/ 23 h 27"/>
                <a:gd name="T16" fmla="*/ 92 w 128"/>
                <a:gd name="T17" fmla="*/ 19 h 27"/>
                <a:gd name="T18" fmla="*/ 69 w 128"/>
                <a:gd name="T19" fmla="*/ 11 h 27"/>
                <a:gd name="T20" fmla="*/ 42 w 128"/>
                <a:gd name="T21" fmla="*/ 10 h 27"/>
                <a:gd name="T22" fmla="*/ 21 w 128"/>
                <a:gd name="T23" fmla="*/ 13 h 27"/>
                <a:gd name="T24" fmla="*/ 6 w 128"/>
                <a:gd name="T25" fmla="*/ 19 h 27"/>
                <a:gd name="T26" fmla="*/ 0 w 128"/>
                <a:gd name="T27" fmla="*/ 23 h 27"/>
                <a:gd name="T28" fmla="*/ 0 w 128"/>
                <a:gd name="T29" fmla="*/ 11 h 27"/>
                <a:gd name="T30" fmla="*/ 0 w 128"/>
                <a:gd name="T31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27">
                  <a:moveTo>
                    <a:pt x="0" y="11"/>
                  </a:moveTo>
                  <a:lnTo>
                    <a:pt x="35" y="0"/>
                  </a:lnTo>
                  <a:lnTo>
                    <a:pt x="78" y="4"/>
                  </a:lnTo>
                  <a:lnTo>
                    <a:pt x="113" y="11"/>
                  </a:lnTo>
                  <a:lnTo>
                    <a:pt x="128" y="17"/>
                  </a:lnTo>
                  <a:lnTo>
                    <a:pt x="120" y="27"/>
                  </a:lnTo>
                  <a:lnTo>
                    <a:pt x="116" y="25"/>
                  </a:lnTo>
                  <a:lnTo>
                    <a:pt x="109" y="23"/>
                  </a:lnTo>
                  <a:lnTo>
                    <a:pt x="92" y="19"/>
                  </a:lnTo>
                  <a:lnTo>
                    <a:pt x="69" y="11"/>
                  </a:lnTo>
                  <a:lnTo>
                    <a:pt x="42" y="10"/>
                  </a:lnTo>
                  <a:lnTo>
                    <a:pt x="21" y="13"/>
                  </a:lnTo>
                  <a:lnTo>
                    <a:pt x="6" y="19"/>
                  </a:lnTo>
                  <a:lnTo>
                    <a:pt x="0" y="23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247"/>
            <p:cNvSpPr>
              <a:spLocks/>
            </p:cNvSpPr>
            <p:nvPr/>
          </p:nvSpPr>
          <p:spPr bwMode="auto">
            <a:xfrm>
              <a:off x="4531" y="3641"/>
              <a:ext cx="42" cy="11"/>
            </a:xfrm>
            <a:custGeom>
              <a:avLst/>
              <a:gdLst>
                <a:gd name="T0" fmla="*/ 2 w 86"/>
                <a:gd name="T1" fmla="*/ 6 h 21"/>
                <a:gd name="T2" fmla="*/ 10 w 86"/>
                <a:gd name="T3" fmla="*/ 8 h 21"/>
                <a:gd name="T4" fmla="*/ 19 w 86"/>
                <a:gd name="T5" fmla="*/ 8 h 21"/>
                <a:gd name="T6" fmla="*/ 31 w 86"/>
                <a:gd name="T7" fmla="*/ 6 h 21"/>
                <a:gd name="T8" fmla="*/ 44 w 86"/>
                <a:gd name="T9" fmla="*/ 2 h 21"/>
                <a:gd name="T10" fmla="*/ 57 w 86"/>
                <a:gd name="T11" fmla="*/ 0 h 21"/>
                <a:gd name="T12" fmla="*/ 71 w 86"/>
                <a:gd name="T13" fmla="*/ 4 h 21"/>
                <a:gd name="T14" fmla="*/ 82 w 86"/>
                <a:gd name="T15" fmla="*/ 10 h 21"/>
                <a:gd name="T16" fmla="*/ 86 w 86"/>
                <a:gd name="T17" fmla="*/ 14 h 21"/>
                <a:gd name="T18" fmla="*/ 78 w 86"/>
                <a:gd name="T19" fmla="*/ 21 h 21"/>
                <a:gd name="T20" fmla="*/ 76 w 86"/>
                <a:gd name="T21" fmla="*/ 17 h 21"/>
                <a:gd name="T22" fmla="*/ 73 w 86"/>
                <a:gd name="T23" fmla="*/ 12 h 21"/>
                <a:gd name="T24" fmla="*/ 65 w 86"/>
                <a:gd name="T25" fmla="*/ 8 h 21"/>
                <a:gd name="T26" fmla="*/ 54 w 86"/>
                <a:gd name="T27" fmla="*/ 8 h 21"/>
                <a:gd name="T28" fmla="*/ 42 w 86"/>
                <a:gd name="T29" fmla="*/ 10 h 21"/>
                <a:gd name="T30" fmla="*/ 35 w 86"/>
                <a:gd name="T31" fmla="*/ 15 h 21"/>
                <a:gd name="T32" fmla="*/ 27 w 86"/>
                <a:gd name="T33" fmla="*/ 19 h 21"/>
                <a:gd name="T34" fmla="*/ 19 w 86"/>
                <a:gd name="T35" fmla="*/ 19 h 21"/>
                <a:gd name="T36" fmla="*/ 12 w 86"/>
                <a:gd name="T37" fmla="*/ 17 h 21"/>
                <a:gd name="T38" fmla="*/ 6 w 86"/>
                <a:gd name="T39" fmla="*/ 15 h 21"/>
                <a:gd name="T40" fmla="*/ 2 w 86"/>
                <a:gd name="T41" fmla="*/ 15 h 21"/>
                <a:gd name="T42" fmla="*/ 0 w 86"/>
                <a:gd name="T43" fmla="*/ 15 h 21"/>
                <a:gd name="T44" fmla="*/ 2 w 86"/>
                <a:gd name="T45" fmla="*/ 6 h 21"/>
                <a:gd name="T46" fmla="*/ 2 w 86"/>
                <a:gd name="T4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6" h="21">
                  <a:moveTo>
                    <a:pt x="2" y="6"/>
                  </a:moveTo>
                  <a:lnTo>
                    <a:pt x="10" y="8"/>
                  </a:lnTo>
                  <a:lnTo>
                    <a:pt x="19" y="8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7" y="0"/>
                  </a:lnTo>
                  <a:lnTo>
                    <a:pt x="71" y="4"/>
                  </a:lnTo>
                  <a:lnTo>
                    <a:pt x="82" y="10"/>
                  </a:lnTo>
                  <a:lnTo>
                    <a:pt x="86" y="14"/>
                  </a:lnTo>
                  <a:lnTo>
                    <a:pt x="78" y="21"/>
                  </a:lnTo>
                  <a:lnTo>
                    <a:pt x="76" y="17"/>
                  </a:lnTo>
                  <a:lnTo>
                    <a:pt x="73" y="12"/>
                  </a:lnTo>
                  <a:lnTo>
                    <a:pt x="65" y="8"/>
                  </a:lnTo>
                  <a:lnTo>
                    <a:pt x="54" y="8"/>
                  </a:lnTo>
                  <a:lnTo>
                    <a:pt x="42" y="10"/>
                  </a:lnTo>
                  <a:lnTo>
                    <a:pt x="35" y="15"/>
                  </a:lnTo>
                  <a:lnTo>
                    <a:pt x="27" y="19"/>
                  </a:lnTo>
                  <a:lnTo>
                    <a:pt x="19" y="19"/>
                  </a:lnTo>
                  <a:lnTo>
                    <a:pt x="12" y="17"/>
                  </a:lnTo>
                  <a:lnTo>
                    <a:pt x="6" y="15"/>
                  </a:lnTo>
                  <a:lnTo>
                    <a:pt x="2" y="15"/>
                  </a:lnTo>
                  <a:lnTo>
                    <a:pt x="0" y="15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1" name="Freeform 248"/>
            <p:cNvSpPr>
              <a:spLocks/>
            </p:cNvSpPr>
            <p:nvPr/>
          </p:nvSpPr>
          <p:spPr bwMode="auto">
            <a:xfrm>
              <a:off x="4462" y="3628"/>
              <a:ext cx="50" cy="22"/>
            </a:xfrm>
            <a:custGeom>
              <a:avLst/>
              <a:gdLst>
                <a:gd name="T0" fmla="*/ 10 w 99"/>
                <a:gd name="T1" fmla="*/ 0 h 43"/>
                <a:gd name="T2" fmla="*/ 14 w 99"/>
                <a:gd name="T3" fmla="*/ 0 h 43"/>
                <a:gd name="T4" fmla="*/ 23 w 99"/>
                <a:gd name="T5" fmla="*/ 7 h 43"/>
                <a:gd name="T6" fmla="*/ 35 w 99"/>
                <a:gd name="T7" fmla="*/ 15 h 43"/>
                <a:gd name="T8" fmla="*/ 46 w 99"/>
                <a:gd name="T9" fmla="*/ 21 h 43"/>
                <a:gd name="T10" fmla="*/ 61 w 99"/>
                <a:gd name="T11" fmla="*/ 24 h 43"/>
                <a:gd name="T12" fmla="*/ 78 w 99"/>
                <a:gd name="T13" fmla="*/ 28 h 43"/>
                <a:gd name="T14" fmla="*/ 92 w 99"/>
                <a:gd name="T15" fmla="*/ 28 h 43"/>
                <a:gd name="T16" fmla="*/ 99 w 99"/>
                <a:gd name="T17" fmla="*/ 30 h 43"/>
                <a:gd name="T18" fmla="*/ 97 w 99"/>
                <a:gd name="T19" fmla="*/ 43 h 43"/>
                <a:gd name="T20" fmla="*/ 88 w 99"/>
                <a:gd name="T21" fmla="*/ 41 h 43"/>
                <a:gd name="T22" fmla="*/ 69 w 99"/>
                <a:gd name="T23" fmla="*/ 40 h 43"/>
                <a:gd name="T24" fmla="*/ 48 w 99"/>
                <a:gd name="T25" fmla="*/ 34 h 43"/>
                <a:gd name="T26" fmla="*/ 33 w 99"/>
                <a:gd name="T27" fmla="*/ 28 h 43"/>
                <a:gd name="T28" fmla="*/ 21 w 99"/>
                <a:gd name="T29" fmla="*/ 21 h 43"/>
                <a:gd name="T30" fmla="*/ 12 w 99"/>
                <a:gd name="T31" fmla="*/ 13 h 43"/>
                <a:gd name="T32" fmla="*/ 4 w 99"/>
                <a:gd name="T33" fmla="*/ 9 h 43"/>
                <a:gd name="T34" fmla="*/ 0 w 99"/>
                <a:gd name="T35" fmla="*/ 7 h 43"/>
                <a:gd name="T36" fmla="*/ 10 w 99"/>
                <a:gd name="T37" fmla="*/ 0 h 43"/>
                <a:gd name="T38" fmla="*/ 10 w 99"/>
                <a:gd name="T3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43">
                  <a:moveTo>
                    <a:pt x="10" y="0"/>
                  </a:moveTo>
                  <a:lnTo>
                    <a:pt x="14" y="0"/>
                  </a:lnTo>
                  <a:lnTo>
                    <a:pt x="23" y="7"/>
                  </a:lnTo>
                  <a:lnTo>
                    <a:pt x="35" y="15"/>
                  </a:lnTo>
                  <a:lnTo>
                    <a:pt x="46" y="21"/>
                  </a:lnTo>
                  <a:lnTo>
                    <a:pt x="61" y="24"/>
                  </a:lnTo>
                  <a:lnTo>
                    <a:pt x="78" y="28"/>
                  </a:lnTo>
                  <a:lnTo>
                    <a:pt x="92" y="28"/>
                  </a:lnTo>
                  <a:lnTo>
                    <a:pt x="99" y="30"/>
                  </a:lnTo>
                  <a:lnTo>
                    <a:pt x="97" y="43"/>
                  </a:lnTo>
                  <a:lnTo>
                    <a:pt x="88" y="41"/>
                  </a:lnTo>
                  <a:lnTo>
                    <a:pt x="69" y="40"/>
                  </a:lnTo>
                  <a:lnTo>
                    <a:pt x="48" y="34"/>
                  </a:lnTo>
                  <a:lnTo>
                    <a:pt x="33" y="28"/>
                  </a:lnTo>
                  <a:lnTo>
                    <a:pt x="21" y="21"/>
                  </a:lnTo>
                  <a:lnTo>
                    <a:pt x="12" y="13"/>
                  </a:lnTo>
                  <a:lnTo>
                    <a:pt x="4" y="9"/>
                  </a:lnTo>
                  <a:lnTo>
                    <a:pt x="0" y="7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2" name="Freeform 249"/>
            <p:cNvSpPr>
              <a:spLocks/>
            </p:cNvSpPr>
            <p:nvPr/>
          </p:nvSpPr>
          <p:spPr bwMode="auto">
            <a:xfrm>
              <a:off x="4594" y="3662"/>
              <a:ext cx="41" cy="21"/>
            </a:xfrm>
            <a:custGeom>
              <a:avLst/>
              <a:gdLst>
                <a:gd name="T0" fmla="*/ 9 w 81"/>
                <a:gd name="T1" fmla="*/ 0 h 42"/>
                <a:gd name="T2" fmla="*/ 9 w 81"/>
                <a:gd name="T3" fmla="*/ 0 h 42"/>
                <a:gd name="T4" fmla="*/ 13 w 81"/>
                <a:gd name="T5" fmla="*/ 4 h 42"/>
                <a:gd name="T6" fmla="*/ 21 w 81"/>
                <a:gd name="T7" fmla="*/ 6 h 42"/>
                <a:gd name="T8" fmla="*/ 36 w 81"/>
                <a:gd name="T9" fmla="*/ 8 h 42"/>
                <a:gd name="T10" fmla="*/ 53 w 81"/>
                <a:gd name="T11" fmla="*/ 10 h 42"/>
                <a:gd name="T12" fmla="*/ 66 w 81"/>
                <a:gd name="T13" fmla="*/ 17 h 42"/>
                <a:gd name="T14" fmla="*/ 76 w 81"/>
                <a:gd name="T15" fmla="*/ 27 h 42"/>
                <a:gd name="T16" fmla="*/ 81 w 81"/>
                <a:gd name="T17" fmla="*/ 31 h 42"/>
                <a:gd name="T18" fmla="*/ 81 w 81"/>
                <a:gd name="T19" fmla="*/ 42 h 42"/>
                <a:gd name="T20" fmla="*/ 78 w 81"/>
                <a:gd name="T21" fmla="*/ 40 h 42"/>
                <a:gd name="T22" fmla="*/ 74 w 81"/>
                <a:gd name="T23" fmla="*/ 36 h 42"/>
                <a:gd name="T24" fmla="*/ 64 w 81"/>
                <a:gd name="T25" fmla="*/ 31 h 42"/>
                <a:gd name="T26" fmla="*/ 51 w 81"/>
                <a:gd name="T27" fmla="*/ 23 h 42"/>
                <a:gd name="T28" fmla="*/ 34 w 81"/>
                <a:gd name="T29" fmla="*/ 17 h 42"/>
                <a:gd name="T30" fmla="*/ 19 w 81"/>
                <a:gd name="T31" fmla="*/ 15 h 42"/>
                <a:gd name="T32" fmla="*/ 7 w 81"/>
                <a:gd name="T33" fmla="*/ 12 h 42"/>
                <a:gd name="T34" fmla="*/ 0 w 81"/>
                <a:gd name="T35" fmla="*/ 10 h 42"/>
                <a:gd name="T36" fmla="*/ 0 w 81"/>
                <a:gd name="T37" fmla="*/ 4 h 42"/>
                <a:gd name="T38" fmla="*/ 4 w 81"/>
                <a:gd name="T39" fmla="*/ 0 h 42"/>
                <a:gd name="T40" fmla="*/ 7 w 81"/>
                <a:gd name="T41" fmla="*/ 0 h 42"/>
                <a:gd name="T42" fmla="*/ 9 w 81"/>
                <a:gd name="T43" fmla="*/ 0 h 42"/>
                <a:gd name="T44" fmla="*/ 9 w 81"/>
                <a:gd name="T4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1" h="42">
                  <a:moveTo>
                    <a:pt x="9" y="0"/>
                  </a:moveTo>
                  <a:lnTo>
                    <a:pt x="9" y="0"/>
                  </a:lnTo>
                  <a:lnTo>
                    <a:pt x="13" y="4"/>
                  </a:lnTo>
                  <a:lnTo>
                    <a:pt x="21" y="6"/>
                  </a:lnTo>
                  <a:lnTo>
                    <a:pt x="36" y="8"/>
                  </a:lnTo>
                  <a:lnTo>
                    <a:pt x="53" y="10"/>
                  </a:lnTo>
                  <a:lnTo>
                    <a:pt x="66" y="17"/>
                  </a:lnTo>
                  <a:lnTo>
                    <a:pt x="76" y="27"/>
                  </a:lnTo>
                  <a:lnTo>
                    <a:pt x="81" y="31"/>
                  </a:lnTo>
                  <a:lnTo>
                    <a:pt x="81" y="42"/>
                  </a:lnTo>
                  <a:lnTo>
                    <a:pt x="78" y="40"/>
                  </a:lnTo>
                  <a:lnTo>
                    <a:pt x="74" y="36"/>
                  </a:lnTo>
                  <a:lnTo>
                    <a:pt x="64" y="31"/>
                  </a:lnTo>
                  <a:lnTo>
                    <a:pt x="51" y="23"/>
                  </a:lnTo>
                  <a:lnTo>
                    <a:pt x="34" y="17"/>
                  </a:lnTo>
                  <a:lnTo>
                    <a:pt x="19" y="15"/>
                  </a:lnTo>
                  <a:lnTo>
                    <a:pt x="7" y="12"/>
                  </a:lnTo>
                  <a:lnTo>
                    <a:pt x="0" y="10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3" name="Freeform 250"/>
            <p:cNvSpPr>
              <a:spLocks/>
            </p:cNvSpPr>
            <p:nvPr/>
          </p:nvSpPr>
          <p:spPr bwMode="auto">
            <a:xfrm>
              <a:off x="4663" y="3680"/>
              <a:ext cx="73" cy="23"/>
            </a:xfrm>
            <a:custGeom>
              <a:avLst/>
              <a:gdLst>
                <a:gd name="T0" fmla="*/ 5 w 146"/>
                <a:gd name="T1" fmla="*/ 6 h 46"/>
                <a:gd name="T2" fmla="*/ 15 w 146"/>
                <a:gd name="T3" fmla="*/ 8 h 46"/>
                <a:gd name="T4" fmla="*/ 30 w 146"/>
                <a:gd name="T5" fmla="*/ 12 h 46"/>
                <a:gd name="T6" fmla="*/ 47 w 146"/>
                <a:gd name="T7" fmla="*/ 12 h 46"/>
                <a:gd name="T8" fmla="*/ 66 w 146"/>
                <a:gd name="T9" fmla="*/ 6 h 46"/>
                <a:gd name="T10" fmla="*/ 81 w 146"/>
                <a:gd name="T11" fmla="*/ 0 h 46"/>
                <a:gd name="T12" fmla="*/ 100 w 146"/>
                <a:gd name="T13" fmla="*/ 4 h 46"/>
                <a:gd name="T14" fmla="*/ 116 w 146"/>
                <a:gd name="T15" fmla="*/ 8 h 46"/>
                <a:gd name="T16" fmla="*/ 127 w 146"/>
                <a:gd name="T17" fmla="*/ 15 h 46"/>
                <a:gd name="T18" fmla="*/ 133 w 146"/>
                <a:gd name="T19" fmla="*/ 21 h 46"/>
                <a:gd name="T20" fmla="*/ 140 w 146"/>
                <a:gd name="T21" fmla="*/ 31 h 46"/>
                <a:gd name="T22" fmla="*/ 144 w 146"/>
                <a:gd name="T23" fmla="*/ 36 h 46"/>
                <a:gd name="T24" fmla="*/ 146 w 146"/>
                <a:gd name="T25" fmla="*/ 40 h 46"/>
                <a:gd name="T26" fmla="*/ 136 w 146"/>
                <a:gd name="T27" fmla="*/ 46 h 46"/>
                <a:gd name="T28" fmla="*/ 135 w 146"/>
                <a:gd name="T29" fmla="*/ 42 h 46"/>
                <a:gd name="T30" fmla="*/ 129 w 146"/>
                <a:gd name="T31" fmla="*/ 33 h 46"/>
                <a:gd name="T32" fmla="*/ 119 w 146"/>
                <a:gd name="T33" fmla="*/ 23 h 46"/>
                <a:gd name="T34" fmla="*/ 108 w 146"/>
                <a:gd name="T35" fmla="*/ 15 h 46"/>
                <a:gd name="T36" fmla="*/ 95 w 146"/>
                <a:gd name="T37" fmla="*/ 12 h 46"/>
                <a:gd name="T38" fmla="*/ 83 w 146"/>
                <a:gd name="T39" fmla="*/ 14 h 46"/>
                <a:gd name="T40" fmla="*/ 70 w 146"/>
                <a:gd name="T41" fmla="*/ 17 h 46"/>
                <a:gd name="T42" fmla="*/ 55 w 146"/>
                <a:gd name="T43" fmla="*/ 21 h 46"/>
                <a:gd name="T44" fmla="*/ 36 w 146"/>
                <a:gd name="T45" fmla="*/ 21 h 46"/>
                <a:gd name="T46" fmla="*/ 21 w 146"/>
                <a:gd name="T47" fmla="*/ 21 h 46"/>
                <a:gd name="T48" fmla="*/ 7 w 146"/>
                <a:gd name="T49" fmla="*/ 19 h 46"/>
                <a:gd name="T50" fmla="*/ 1 w 146"/>
                <a:gd name="T51" fmla="*/ 19 h 46"/>
                <a:gd name="T52" fmla="*/ 0 w 146"/>
                <a:gd name="T53" fmla="*/ 15 h 46"/>
                <a:gd name="T54" fmla="*/ 1 w 146"/>
                <a:gd name="T55" fmla="*/ 12 h 46"/>
                <a:gd name="T56" fmla="*/ 3 w 146"/>
                <a:gd name="T57" fmla="*/ 8 h 46"/>
                <a:gd name="T58" fmla="*/ 5 w 146"/>
                <a:gd name="T59" fmla="*/ 6 h 46"/>
                <a:gd name="T60" fmla="*/ 5 w 146"/>
                <a:gd name="T61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6" h="46">
                  <a:moveTo>
                    <a:pt x="5" y="6"/>
                  </a:moveTo>
                  <a:lnTo>
                    <a:pt x="15" y="8"/>
                  </a:lnTo>
                  <a:lnTo>
                    <a:pt x="30" y="12"/>
                  </a:lnTo>
                  <a:lnTo>
                    <a:pt x="47" y="12"/>
                  </a:lnTo>
                  <a:lnTo>
                    <a:pt x="66" y="6"/>
                  </a:lnTo>
                  <a:lnTo>
                    <a:pt x="81" y="0"/>
                  </a:lnTo>
                  <a:lnTo>
                    <a:pt x="100" y="4"/>
                  </a:lnTo>
                  <a:lnTo>
                    <a:pt x="116" y="8"/>
                  </a:lnTo>
                  <a:lnTo>
                    <a:pt x="127" y="15"/>
                  </a:lnTo>
                  <a:lnTo>
                    <a:pt x="133" y="21"/>
                  </a:lnTo>
                  <a:lnTo>
                    <a:pt x="140" y="31"/>
                  </a:lnTo>
                  <a:lnTo>
                    <a:pt x="144" y="36"/>
                  </a:lnTo>
                  <a:lnTo>
                    <a:pt x="146" y="40"/>
                  </a:lnTo>
                  <a:lnTo>
                    <a:pt x="136" y="46"/>
                  </a:lnTo>
                  <a:lnTo>
                    <a:pt x="135" y="42"/>
                  </a:lnTo>
                  <a:lnTo>
                    <a:pt x="129" y="33"/>
                  </a:lnTo>
                  <a:lnTo>
                    <a:pt x="119" y="23"/>
                  </a:lnTo>
                  <a:lnTo>
                    <a:pt x="108" y="15"/>
                  </a:lnTo>
                  <a:lnTo>
                    <a:pt x="95" y="12"/>
                  </a:lnTo>
                  <a:lnTo>
                    <a:pt x="83" y="14"/>
                  </a:lnTo>
                  <a:lnTo>
                    <a:pt x="70" y="17"/>
                  </a:lnTo>
                  <a:lnTo>
                    <a:pt x="55" y="21"/>
                  </a:lnTo>
                  <a:lnTo>
                    <a:pt x="36" y="21"/>
                  </a:lnTo>
                  <a:lnTo>
                    <a:pt x="21" y="21"/>
                  </a:lnTo>
                  <a:lnTo>
                    <a:pt x="7" y="19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3" y="8"/>
                  </a:lnTo>
                  <a:lnTo>
                    <a:pt x="5" y="6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4" name="Freeform 251"/>
            <p:cNvSpPr>
              <a:spLocks/>
            </p:cNvSpPr>
            <p:nvPr/>
          </p:nvSpPr>
          <p:spPr bwMode="auto">
            <a:xfrm>
              <a:off x="4418" y="3526"/>
              <a:ext cx="171" cy="133"/>
            </a:xfrm>
            <a:custGeom>
              <a:avLst/>
              <a:gdLst>
                <a:gd name="T0" fmla="*/ 0 w 342"/>
                <a:gd name="T1" fmla="*/ 249 h 266"/>
                <a:gd name="T2" fmla="*/ 13 w 342"/>
                <a:gd name="T3" fmla="*/ 240 h 266"/>
                <a:gd name="T4" fmla="*/ 48 w 342"/>
                <a:gd name="T5" fmla="*/ 217 h 266"/>
                <a:gd name="T6" fmla="*/ 88 w 342"/>
                <a:gd name="T7" fmla="*/ 190 h 266"/>
                <a:gd name="T8" fmla="*/ 120 w 342"/>
                <a:gd name="T9" fmla="*/ 173 h 266"/>
                <a:gd name="T10" fmla="*/ 141 w 342"/>
                <a:gd name="T11" fmla="*/ 162 h 266"/>
                <a:gd name="T12" fmla="*/ 164 w 342"/>
                <a:gd name="T13" fmla="*/ 154 h 266"/>
                <a:gd name="T14" fmla="*/ 183 w 342"/>
                <a:gd name="T15" fmla="*/ 147 h 266"/>
                <a:gd name="T16" fmla="*/ 198 w 342"/>
                <a:gd name="T17" fmla="*/ 135 h 266"/>
                <a:gd name="T18" fmla="*/ 217 w 342"/>
                <a:gd name="T19" fmla="*/ 112 h 266"/>
                <a:gd name="T20" fmla="*/ 242 w 342"/>
                <a:gd name="T21" fmla="*/ 86 h 266"/>
                <a:gd name="T22" fmla="*/ 264 w 342"/>
                <a:gd name="T23" fmla="*/ 57 h 266"/>
                <a:gd name="T24" fmla="*/ 278 w 342"/>
                <a:gd name="T25" fmla="*/ 42 h 266"/>
                <a:gd name="T26" fmla="*/ 291 w 342"/>
                <a:gd name="T27" fmla="*/ 31 h 266"/>
                <a:gd name="T28" fmla="*/ 314 w 342"/>
                <a:gd name="T29" fmla="*/ 15 h 266"/>
                <a:gd name="T30" fmla="*/ 335 w 342"/>
                <a:gd name="T31" fmla="*/ 4 h 266"/>
                <a:gd name="T32" fmla="*/ 342 w 342"/>
                <a:gd name="T33" fmla="*/ 0 h 266"/>
                <a:gd name="T34" fmla="*/ 337 w 342"/>
                <a:gd name="T35" fmla="*/ 4 h 266"/>
                <a:gd name="T36" fmla="*/ 325 w 342"/>
                <a:gd name="T37" fmla="*/ 15 h 266"/>
                <a:gd name="T38" fmla="*/ 310 w 342"/>
                <a:gd name="T39" fmla="*/ 31 h 266"/>
                <a:gd name="T40" fmla="*/ 297 w 342"/>
                <a:gd name="T41" fmla="*/ 53 h 266"/>
                <a:gd name="T42" fmla="*/ 278 w 342"/>
                <a:gd name="T43" fmla="*/ 84 h 266"/>
                <a:gd name="T44" fmla="*/ 251 w 342"/>
                <a:gd name="T45" fmla="*/ 116 h 266"/>
                <a:gd name="T46" fmla="*/ 223 w 342"/>
                <a:gd name="T47" fmla="*/ 143 h 266"/>
                <a:gd name="T48" fmla="*/ 202 w 342"/>
                <a:gd name="T49" fmla="*/ 156 h 266"/>
                <a:gd name="T50" fmla="*/ 177 w 342"/>
                <a:gd name="T51" fmla="*/ 166 h 266"/>
                <a:gd name="T52" fmla="*/ 143 w 342"/>
                <a:gd name="T53" fmla="*/ 179 h 266"/>
                <a:gd name="T54" fmla="*/ 112 w 342"/>
                <a:gd name="T55" fmla="*/ 192 h 266"/>
                <a:gd name="T56" fmla="*/ 89 w 342"/>
                <a:gd name="T57" fmla="*/ 206 h 266"/>
                <a:gd name="T58" fmla="*/ 72 w 342"/>
                <a:gd name="T59" fmla="*/ 219 h 266"/>
                <a:gd name="T60" fmla="*/ 53 w 342"/>
                <a:gd name="T61" fmla="*/ 240 h 266"/>
                <a:gd name="T62" fmla="*/ 34 w 342"/>
                <a:gd name="T63" fmla="*/ 257 h 266"/>
                <a:gd name="T64" fmla="*/ 25 w 342"/>
                <a:gd name="T65" fmla="*/ 266 h 266"/>
                <a:gd name="T66" fmla="*/ 19 w 342"/>
                <a:gd name="T67" fmla="*/ 265 h 266"/>
                <a:gd name="T68" fmla="*/ 10 w 342"/>
                <a:gd name="T69" fmla="*/ 257 h 266"/>
                <a:gd name="T70" fmla="*/ 2 w 342"/>
                <a:gd name="T71" fmla="*/ 251 h 266"/>
                <a:gd name="T72" fmla="*/ 0 w 342"/>
                <a:gd name="T73" fmla="*/ 249 h 266"/>
                <a:gd name="T74" fmla="*/ 0 w 342"/>
                <a:gd name="T75" fmla="*/ 249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2" h="266">
                  <a:moveTo>
                    <a:pt x="0" y="249"/>
                  </a:moveTo>
                  <a:lnTo>
                    <a:pt x="13" y="240"/>
                  </a:lnTo>
                  <a:lnTo>
                    <a:pt x="48" y="217"/>
                  </a:lnTo>
                  <a:lnTo>
                    <a:pt x="88" y="190"/>
                  </a:lnTo>
                  <a:lnTo>
                    <a:pt x="120" y="173"/>
                  </a:lnTo>
                  <a:lnTo>
                    <a:pt x="141" y="162"/>
                  </a:lnTo>
                  <a:lnTo>
                    <a:pt x="164" y="154"/>
                  </a:lnTo>
                  <a:lnTo>
                    <a:pt x="183" y="147"/>
                  </a:lnTo>
                  <a:lnTo>
                    <a:pt x="198" y="135"/>
                  </a:lnTo>
                  <a:lnTo>
                    <a:pt x="217" y="112"/>
                  </a:lnTo>
                  <a:lnTo>
                    <a:pt x="242" y="86"/>
                  </a:lnTo>
                  <a:lnTo>
                    <a:pt x="264" y="57"/>
                  </a:lnTo>
                  <a:lnTo>
                    <a:pt x="278" y="42"/>
                  </a:lnTo>
                  <a:lnTo>
                    <a:pt x="291" y="31"/>
                  </a:lnTo>
                  <a:lnTo>
                    <a:pt x="314" y="15"/>
                  </a:lnTo>
                  <a:lnTo>
                    <a:pt x="335" y="4"/>
                  </a:lnTo>
                  <a:lnTo>
                    <a:pt x="342" y="0"/>
                  </a:lnTo>
                  <a:lnTo>
                    <a:pt x="337" y="4"/>
                  </a:lnTo>
                  <a:lnTo>
                    <a:pt x="325" y="15"/>
                  </a:lnTo>
                  <a:lnTo>
                    <a:pt x="310" y="31"/>
                  </a:lnTo>
                  <a:lnTo>
                    <a:pt x="297" y="53"/>
                  </a:lnTo>
                  <a:lnTo>
                    <a:pt x="278" y="84"/>
                  </a:lnTo>
                  <a:lnTo>
                    <a:pt x="251" y="116"/>
                  </a:lnTo>
                  <a:lnTo>
                    <a:pt x="223" y="143"/>
                  </a:lnTo>
                  <a:lnTo>
                    <a:pt x="202" y="156"/>
                  </a:lnTo>
                  <a:lnTo>
                    <a:pt x="177" y="166"/>
                  </a:lnTo>
                  <a:lnTo>
                    <a:pt x="143" y="179"/>
                  </a:lnTo>
                  <a:lnTo>
                    <a:pt x="112" y="192"/>
                  </a:lnTo>
                  <a:lnTo>
                    <a:pt x="89" y="206"/>
                  </a:lnTo>
                  <a:lnTo>
                    <a:pt x="72" y="219"/>
                  </a:lnTo>
                  <a:lnTo>
                    <a:pt x="53" y="240"/>
                  </a:lnTo>
                  <a:lnTo>
                    <a:pt x="34" y="257"/>
                  </a:lnTo>
                  <a:lnTo>
                    <a:pt x="25" y="266"/>
                  </a:lnTo>
                  <a:lnTo>
                    <a:pt x="19" y="265"/>
                  </a:lnTo>
                  <a:lnTo>
                    <a:pt x="10" y="257"/>
                  </a:lnTo>
                  <a:lnTo>
                    <a:pt x="2" y="251"/>
                  </a:lnTo>
                  <a:lnTo>
                    <a:pt x="0" y="249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FFCC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5" name="Freeform 252"/>
            <p:cNvSpPr>
              <a:spLocks/>
            </p:cNvSpPr>
            <p:nvPr/>
          </p:nvSpPr>
          <p:spPr bwMode="auto">
            <a:xfrm>
              <a:off x="4369" y="3501"/>
              <a:ext cx="143" cy="145"/>
            </a:xfrm>
            <a:custGeom>
              <a:avLst/>
              <a:gdLst>
                <a:gd name="T0" fmla="*/ 0 w 285"/>
                <a:gd name="T1" fmla="*/ 281 h 289"/>
                <a:gd name="T2" fmla="*/ 6 w 285"/>
                <a:gd name="T3" fmla="*/ 255 h 289"/>
                <a:gd name="T4" fmla="*/ 23 w 285"/>
                <a:gd name="T5" fmla="*/ 207 h 289"/>
                <a:gd name="T6" fmla="*/ 44 w 285"/>
                <a:gd name="T7" fmla="*/ 154 h 289"/>
                <a:gd name="T8" fmla="*/ 65 w 285"/>
                <a:gd name="T9" fmla="*/ 112 h 289"/>
                <a:gd name="T10" fmla="*/ 88 w 285"/>
                <a:gd name="T11" fmla="*/ 80 h 289"/>
                <a:gd name="T12" fmla="*/ 118 w 285"/>
                <a:gd name="T13" fmla="*/ 49 h 289"/>
                <a:gd name="T14" fmla="*/ 150 w 285"/>
                <a:gd name="T15" fmla="*/ 24 h 289"/>
                <a:gd name="T16" fmla="*/ 175 w 285"/>
                <a:gd name="T17" fmla="*/ 7 h 289"/>
                <a:gd name="T18" fmla="*/ 196 w 285"/>
                <a:gd name="T19" fmla="*/ 0 h 289"/>
                <a:gd name="T20" fmla="*/ 215 w 285"/>
                <a:gd name="T21" fmla="*/ 0 h 289"/>
                <a:gd name="T22" fmla="*/ 232 w 285"/>
                <a:gd name="T23" fmla="*/ 2 h 289"/>
                <a:gd name="T24" fmla="*/ 243 w 285"/>
                <a:gd name="T25" fmla="*/ 5 h 289"/>
                <a:gd name="T26" fmla="*/ 253 w 285"/>
                <a:gd name="T27" fmla="*/ 9 h 289"/>
                <a:gd name="T28" fmla="*/ 262 w 285"/>
                <a:gd name="T29" fmla="*/ 17 h 289"/>
                <a:gd name="T30" fmla="*/ 270 w 285"/>
                <a:gd name="T31" fmla="*/ 26 h 289"/>
                <a:gd name="T32" fmla="*/ 276 w 285"/>
                <a:gd name="T33" fmla="*/ 34 h 289"/>
                <a:gd name="T34" fmla="*/ 278 w 285"/>
                <a:gd name="T35" fmla="*/ 42 h 289"/>
                <a:gd name="T36" fmla="*/ 283 w 285"/>
                <a:gd name="T37" fmla="*/ 51 h 289"/>
                <a:gd name="T38" fmla="*/ 283 w 285"/>
                <a:gd name="T39" fmla="*/ 59 h 289"/>
                <a:gd name="T40" fmla="*/ 285 w 285"/>
                <a:gd name="T41" fmla="*/ 64 h 289"/>
                <a:gd name="T42" fmla="*/ 283 w 285"/>
                <a:gd name="T43" fmla="*/ 68 h 289"/>
                <a:gd name="T44" fmla="*/ 283 w 285"/>
                <a:gd name="T45" fmla="*/ 72 h 289"/>
                <a:gd name="T46" fmla="*/ 282 w 285"/>
                <a:gd name="T47" fmla="*/ 74 h 289"/>
                <a:gd name="T48" fmla="*/ 280 w 285"/>
                <a:gd name="T49" fmla="*/ 74 h 289"/>
                <a:gd name="T50" fmla="*/ 278 w 285"/>
                <a:gd name="T51" fmla="*/ 66 h 289"/>
                <a:gd name="T52" fmla="*/ 276 w 285"/>
                <a:gd name="T53" fmla="*/ 57 h 289"/>
                <a:gd name="T54" fmla="*/ 272 w 285"/>
                <a:gd name="T55" fmla="*/ 44 h 289"/>
                <a:gd name="T56" fmla="*/ 261 w 285"/>
                <a:gd name="T57" fmla="*/ 30 h 289"/>
                <a:gd name="T58" fmla="*/ 242 w 285"/>
                <a:gd name="T59" fmla="*/ 21 h 289"/>
                <a:gd name="T60" fmla="*/ 217 w 285"/>
                <a:gd name="T61" fmla="*/ 19 h 289"/>
                <a:gd name="T62" fmla="*/ 192 w 285"/>
                <a:gd name="T63" fmla="*/ 21 h 289"/>
                <a:gd name="T64" fmla="*/ 169 w 285"/>
                <a:gd name="T65" fmla="*/ 30 h 289"/>
                <a:gd name="T66" fmla="*/ 148 w 285"/>
                <a:gd name="T67" fmla="*/ 45 h 289"/>
                <a:gd name="T68" fmla="*/ 126 w 285"/>
                <a:gd name="T69" fmla="*/ 68 h 289"/>
                <a:gd name="T70" fmla="*/ 107 w 285"/>
                <a:gd name="T71" fmla="*/ 89 h 289"/>
                <a:gd name="T72" fmla="*/ 91 w 285"/>
                <a:gd name="T73" fmla="*/ 108 h 289"/>
                <a:gd name="T74" fmla="*/ 76 w 285"/>
                <a:gd name="T75" fmla="*/ 133 h 289"/>
                <a:gd name="T76" fmla="*/ 55 w 285"/>
                <a:gd name="T77" fmla="*/ 169 h 289"/>
                <a:gd name="T78" fmla="*/ 36 w 285"/>
                <a:gd name="T79" fmla="*/ 205 h 289"/>
                <a:gd name="T80" fmla="*/ 27 w 285"/>
                <a:gd name="T81" fmla="*/ 230 h 289"/>
                <a:gd name="T82" fmla="*/ 25 w 285"/>
                <a:gd name="T83" fmla="*/ 245 h 289"/>
                <a:gd name="T84" fmla="*/ 25 w 285"/>
                <a:gd name="T85" fmla="*/ 264 h 289"/>
                <a:gd name="T86" fmla="*/ 23 w 285"/>
                <a:gd name="T87" fmla="*/ 279 h 289"/>
                <a:gd name="T88" fmla="*/ 21 w 285"/>
                <a:gd name="T89" fmla="*/ 289 h 289"/>
                <a:gd name="T90" fmla="*/ 15 w 285"/>
                <a:gd name="T91" fmla="*/ 289 h 289"/>
                <a:gd name="T92" fmla="*/ 10 w 285"/>
                <a:gd name="T93" fmla="*/ 285 h 289"/>
                <a:gd name="T94" fmla="*/ 2 w 285"/>
                <a:gd name="T95" fmla="*/ 281 h 289"/>
                <a:gd name="T96" fmla="*/ 0 w 285"/>
                <a:gd name="T97" fmla="*/ 281 h 289"/>
                <a:gd name="T98" fmla="*/ 0 w 285"/>
                <a:gd name="T99" fmla="*/ 281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5" h="289">
                  <a:moveTo>
                    <a:pt x="0" y="281"/>
                  </a:moveTo>
                  <a:lnTo>
                    <a:pt x="6" y="255"/>
                  </a:lnTo>
                  <a:lnTo>
                    <a:pt x="23" y="207"/>
                  </a:lnTo>
                  <a:lnTo>
                    <a:pt x="44" y="154"/>
                  </a:lnTo>
                  <a:lnTo>
                    <a:pt x="65" y="112"/>
                  </a:lnTo>
                  <a:lnTo>
                    <a:pt x="88" y="80"/>
                  </a:lnTo>
                  <a:lnTo>
                    <a:pt x="118" y="49"/>
                  </a:lnTo>
                  <a:lnTo>
                    <a:pt x="150" y="24"/>
                  </a:lnTo>
                  <a:lnTo>
                    <a:pt x="175" y="7"/>
                  </a:lnTo>
                  <a:lnTo>
                    <a:pt x="196" y="0"/>
                  </a:lnTo>
                  <a:lnTo>
                    <a:pt x="215" y="0"/>
                  </a:lnTo>
                  <a:lnTo>
                    <a:pt x="232" y="2"/>
                  </a:lnTo>
                  <a:lnTo>
                    <a:pt x="243" y="5"/>
                  </a:lnTo>
                  <a:lnTo>
                    <a:pt x="253" y="9"/>
                  </a:lnTo>
                  <a:lnTo>
                    <a:pt x="262" y="17"/>
                  </a:lnTo>
                  <a:lnTo>
                    <a:pt x="270" y="26"/>
                  </a:lnTo>
                  <a:lnTo>
                    <a:pt x="276" y="34"/>
                  </a:lnTo>
                  <a:lnTo>
                    <a:pt x="278" y="42"/>
                  </a:lnTo>
                  <a:lnTo>
                    <a:pt x="283" y="51"/>
                  </a:lnTo>
                  <a:lnTo>
                    <a:pt x="283" y="59"/>
                  </a:lnTo>
                  <a:lnTo>
                    <a:pt x="285" y="64"/>
                  </a:lnTo>
                  <a:lnTo>
                    <a:pt x="283" y="68"/>
                  </a:lnTo>
                  <a:lnTo>
                    <a:pt x="283" y="72"/>
                  </a:lnTo>
                  <a:lnTo>
                    <a:pt x="282" y="74"/>
                  </a:lnTo>
                  <a:lnTo>
                    <a:pt x="280" y="74"/>
                  </a:lnTo>
                  <a:lnTo>
                    <a:pt x="278" y="66"/>
                  </a:lnTo>
                  <a:lnTo>
                    <a:pt x="276" y="57"/>
                  </a:lnTo>
                  <a:lnTo>
                    <a:pt x="272" y="44"/>
                  </a:lnTo>
                  <a:lnTo>
                    <a:pt x="261" y="30"/>
                  </a:lnTo>
                  <a:lnTo>
                    <a:pt x="242" y="21"/>
                  </a:lnTo>
                  <a:lnTo>
                    <a:pt x="217" y="19"/>
                  </a:lnTo>
                  <a:lnTo>
                    <a:pt x="192" y="21"/>
                  </a:lnTo>
                  <a:lnTo>
                    <a:pt x="169" y="30"/>
                  </a:lnTo>
                  <a:lnTo>
                    <a:pt x="148" y="45"/>
                  </a:lnTo>
                  <a:lnTo>
                    <a:pt x="126" y="68"/>
                  </a:lnTo>
                  <a:lnTo>
                    <a:pt x="107" y="89"/>
                  </a:lnTo>
                  <a:lnTo>
                    <a:pt x="91" y="108"/>
                  </a:lnTo>
                  <a:lnTo>
                    <a:pt x="76" y="133"/>
                  </a:lnTo>
                  <a:lnTo>
                    <a:pt x="55" y="169"/>
                  </a:lnTo>
                  <a:lnTo>
                    <a:pt x="36" y="205"/>
                  </a:lnTo>
                  <a:lnTo>
                    <a:pt x="27" y="230"/>
                  </a:lnTo>
                  <a:lnTo>
                    <a:pt x="25" y="245"/>
                  </a:lnTo>
                  <a:lnTo>
                    <a:pt x="25" y="264"/>
                  </a:lnTo>
                  <a:lnTo>
                    <a:pt x="23" y="279"/>
                  </a:lnTo>
                  <a:lnTo>
                    <a:pt x="21" y="289"/>
                  </a:lnTo>
                  <a:lnTo>
                    <a:pt x="15" y="289"/>
                  </a:lnTo>
                  <a:lnTo>
                    <a:pt x="10" y="285"/>
                  </a:lnTo>
                  <a:lnTo>
                    <a:pt x="2" y="281"/>
                  </a:lnTo>
                  <a:lnTo>
                    <a:pt x="0" y="281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F5F2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6" name="Freeform 253"/>
            <p:cNvSpPr>
              <a:spLocks/>
            </p:cNvSpPr>
            <p:nvPr/>
          </p:nvSpPr>
          <p:spPr bwMode="auto">
            <a:xfrm>
              <a:off x="4169" y="3556"/>
              <a:ext cx="38" cy="103"/>
            </a:xfrm>
            <a:custGeom>
              <a:avLst/>
              <a:gdLst>
                <a:gd name="T0" fmla="*/ 9 w 76"/>
                <a:gd name="T1" fmla="*/ 207 h 207"/>
                <a:gd name="T2" fmla="*/ 6 w 76"/>
                <a:gd name="T3" fmla="*/ 196 h 207"/>
                <a:gd name="T4" fmla="*/ 2 w 76"/>
                <a:gd name="T5" fmla="*/ 173 h 207"/>
                <a:gd name="T6" fmla="*/ 0 w 76"/>
                <a:gd name="T7" fmla="*/ 135 h 207"/>
                <a:gd name="T8" fmla="*/ 4 w 76"/>
                <a:gd name="T9" fmla="*/ 93 h 207"/>
                <a:gd name="T10" fmla="*/ 13 w 76"/>
                <a:gd name="T11" fmla="*/ 57 h 207"/>
                <a:gd name="T12" fmla="*/ 23 w 76"/>
                <a:gd name="T13" fmla="*/ 36 h 207"/>
                <a:gd name="T14" fmla="*/ 30 w 76"/>
                <a:gd name="T15" fmla="*/ 21 h 207"/>
                <a:gd name="T16" fmla="*/ 40 w 76"/>
                <a:gd name="T17" fmla="*/ 13 h 207"/>
                <a:gd name="T18" fmla="*/ 49 w 76"/>
                <a:gd name="T19" fmla="*/ 6 h 207"/>
                <a:gd name="T20" fmla="*/ 61 w 76"/>
                <a:gd name="T21" fmla="*/ 2 h 207"/>
                <a:gd name="T22" fmla="*/ 72 w 76"/>
                <a:gd name="T23" fmla="*/ 0 h 207"/>
                <a:gd name="T24" fmla="*/ 76 w 76"/>
                <a:gd name="T25" fmla="*/ 0 h 207"/>
                <a:gd name="T26" fmla="*/ 70 w 76"/>
                <a:gd name="T27" fmla="*/ 2 h 207"/>
                <a:gd name="T28" fmla="*/ 57 w 76"/>
                <a:gd name="T29" fmla="*/ 12 h 207"/>
                <a:gd name="T30" fmla="*/ 42 w 76"/>
                <a:gd name="T31" fmla="*/ 25 h 207"/>
                <a:gd name="T32" fmla="*/ 30 w 76"/>
                <a:gd name="T33" fmla="*/ 44 h 207"/>
                <a:gd name="T34" fmla="*/ 23 w 76"/>
                <a:gd name="T35" fmla="*/ 67 h 207"/>
                <a:gd name="T36" fmla="*/ 17 w 76"/>
                <a:gd name="T37" fmla="*/ 93 h 207"/>
                <a:gd name="T38" fmla="*/ 15 w 76"/>
                <a:gd name="T39" fmla="*/ 118 h 207"/>
                <a:gd name="T40" fmla="*/ 17 w 76"/>
                <a:gd name="T41" fmla="*/ 141 h 207"/>
                <a:gd name="T42" fmla="*/ 19 w 76"/>
                <a:gd name="T43" fmla="*/ 158 h 207"/>
                <a:gd name="T44" fmla="*/ 27 w 76"/>
                <a:gd name="T45" fmla="*/ 175 h 207"/>
                <a:gd name="T46" fmla="*/ 30 w 76"/>
                <a:gd name="T47" fmla="*/ 185 h 207"/>
                <a:gd name="T48" fmla="*/ 32 w 76"/>
                <a:gd name="T49" fmla="*/ 190 h 207"/>
                <a:gd name="T50" fmla="*/ 9 w 76"/>
                <a:gd name="T51" fmla="*/ 207 h 207"/>
                <a:gd name="T52" fmla="*/ 9 w 76"/>
                <a:gd name="T53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6" h="207">
                  <a:moveTo>
                    <a:pt x="9" y="207"/>
                  </a:moveTo>
                  <a:lnTo>
                    <a:pt x="6" y="196"/>
                  </a:lnTo>
                  <a:lnTo>
                    <a:pt x="2" y="173"/>
                  </a:lnTo>
                  <a:lnTo>
                    <a:pt x="0" y="135"/>
                  </a:lnTo>
                  <a:lnTo>
                    <a:pt x="4" y="93"/>
                  </a:lnTo>
                  <a:lnTo>
                    <a:pt x="13" y="57"/>
                  </a:lnTo>
                  <a:lnTo>
                    <a:pt x="23" y="36"/>
                  </a:lnTo>
                  <a:lnTo>
                    <a:pt x="30" y="21"/>
                  </a:lnTo>
                  <a:lnTo>
                    <a:pt x="40" y="13"/>
                  </a:lnTo>
                  <a:lnTo>
                    <a:pt x="49" y="6"/>
                  </a:lnTo>
                  <a:lnTo>
                    <a:pt x="61" y="2"/>
                  </a:lnTo>
                  <a:lnTo>
                    <a:pt x="72" y="0"/>
                  </a:lnTo>
                  <a:lnTo>
                    <a:pt x="76" y="0"/>
                  </a:lnTo>
                  <a:lnTo>
                    <a:pt x="70" y="2"/>
                  </a:lnTo>
                  <a:lnTo>
                    <a:pt x="57" y="12"/>
                  </a:lnTo>
                  <a:lnTo>
                    <a:pt x="42" y="25"/>
                  </a:lnTo>
                  <a:lnTo>
                    <a:pt x="30" y="44"/>
                  </a:lnTo>
                  <a:lnTo>
                    <a:pt x="23" y="67"/>
                  </a:lnTo>
                  <a:lnTo>
                    <a:pt x="17" y="93"/>
                  </a:lnTo>
                  <a:lnTo>
                    <a:pt x="15" y="118"/>
                  </a:lnTo>
                  <a:lnTo>
                    <a:pt x="17" y="141"/>
                  </a:lnTo>
                  <a:lnTo>
                    <a:pt x="19" y="158"/>
                  </a:lnTo>
                  <a:lnTo>
                    <a:pt x="27" y="175"/>
                  </a:lnTo>
                  <a:lnTo>
                    <a:pt x="30" y="185"/>
                  </a:lnTo>
                  <a:lnTo>
                    <a:pt x="32" y="190"/>
                  </a:lnTo>
                  <a:lnTo>
                    <a:pt x="9" y="207"/>
                  </a:lnTo>
                  <a:lnTo>
                    <a:pt x="9" y="207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7" name="Freeform 254"/>
            <p:cNvSpPr>
              <a:spLocks/>
            </p:cNvSpPr>
            <p:nvPr/>
          </p:nvSpPr>
          <p:spPr bwMode="auto">
            <a:xfrm>
              <a:off x="4136" y="3504"/>
              <a:ext cx="66" cy="170"/>
            </a:xfrm>
            <a:custGeom>
              <a:avLst/>
              <a:gdLst>
                <a:gd name="T0" fmla="*/ 23 w 132"/>
                <a:gd name="T1" fmla="*/ 339 h 341"/>
                <a:gd name="T2" fmla="*/ 16 w 132"/>
                <a:gd name="T3" fmla="*/ 314 h 341"/>
                <a:gd name="T4" fmla="*/ 6 w 132"/>
                <a:gd name="T5" fmla="*/ 259 h 341"/>
                <a:gd name="T6" fmla="*/ 0 w 132"/>
                <a:gd name="T7" fmla="*/ 193 h 341"/>
                <a:gd name="T8" fmla="*/ 8 w 132"/>
                <a:gd name="T9" fmla="*/ 132 h 341"/>
                <a:gd name="T10" fmla="*/ 25 w 132"/>
                <a:gd name="T11" fmla="*/ 86 h 341"/>
                <a:gd name="T12" fmla="*/ 42 w 132"/>
                <a:gd name="T13" fmla="*/ 61 h 341"/>
                <a:gd name="T14" fmla="*/ 55 w 132"/>
                <a:gd name="T15" fmla="*/ 48 h 341"/>
                <a:gd name="T16" fmla="*/ 63 w 132"/>
                <a:gd name="T17" fmla="*/ 40 h 341"/>
                <a:gd name="T18" fmla="*/ 71 w 132"/>
                <a:gd name="T19" fmla="*/ 31 h 341"/>
                <a:gd name="T20" fmla="*/ 86 w 132"/>
                <a:gd name="T21" fmla="*/ 19 h 341"/>
                <a:gd name="T22" fmla="*/ 101 w 132"/>
                <a:gd name="T23" fmla="*/ 8 h 341"/>
                <a:gd name="T24" fmla="*/ 111 w 132"/>
                <a:gd name="T25" fmla="*/ 4 h 341"/>
                <a:gd name="T26" fmla="*/ 116 w 132"/>
                <a:gd name="T27" fmla="*/ 0 h 341"/>
                <a:gd name="T28" fmla="*/ 126 w 132"/>
                <a:gd name="T29" fmla="*/ 0 h 341"/>
                <a:gd name="T30" fmla="*/ 130 w 132"/>
                <a:gd name="T31" fmla="*/ 2 h 341"/>
                <a:gd name="T32" fmla="*/ 132 w 132"/>
                <a:gd name="T33" fmla="*/ 4 h 341"/>
                <a:gd name="T34" fmla="*/ 118 w 132"/>
                <a:gd name="T35" fmla="*/ 12 h 341"/>
                <a:gd name="T36" fmla="*/ 97 w 132"/>
                <a:gd name="T37" fmla="*/ 29 h 341"/>
                <a:gd name="T38" fmla="*/ 71 w 132"/>
                <a:gd name="T39" fmla="*/ 52 h 341"/>
                <a:gd name="T40" fmla="*/ 48 w 132"/>
                <a:gd name="T41" fmla="*/ 80 h 341"/>
                <a:gd name="T42" fmla="*/ 33 w 132"/>
                <a:gd name="T43" fmla="*/ 111 h 341"/>
                <a:gd name="T44" fmla="*/ 23 w 132"/>
                <a:gd name="T45" fmla="*/ 143 h 341"/>
                <a:gd name="T46" fmla="*/ 19 w 132"/>
                <a:gd name="T47" fmla="*/ 174 h 341"/>
                <a:gd name="T48" fmla="*/ 17 w 132"/>
                <a:gd name="T49" fmla="*/ 204 h 341"/>
                <a:gd name="T50" fmla="*/ 19 w 132"/>
                <a:gd name="T51" fmla="*/ 238 h 341"/>
                <a:gd name="T52" fmla="*/ 29 w 132"/>
                <a:gd name="T53" fmla="*/ 278 h 341"/>
                <a:gd name="T54" fmla="*/ 38 w 132"/>
                <a:gd name="T55" fmla="*/ 314 h 341"/>
                <a:gd name="T56" fmla="*/ 44 w 132"/>
                <a:gd name="T57" fmla="*/ 335 h 341"/>
                <a:gd name="T58" fmla="*/ 40 w 132"/>
                <a:gd name="T59" fmla="*/ 339 h 341"/>
                <a:gd name="T60" fmla="*/ 33 w 132"/>
                <a:gd name="T61" fmla="*/ 341 h 341"/>
                <a:gd name="T62" fmla="*/ 27 w 132"/>
                <a:gd name="T63" fmla="*/ 339 h 341"/>
                <a:gd name="T64" fmla="*/ 23 w 132"/>
                <a:gd name="T65" fmla="*/ 339 h 341"/>
                <a:gd name="T66" fmla="*/ 23 w 132"/>
                <a:gd name="T6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2" h="341">
                  <a:moveTo>
                    <a:pt x="23" y="339"/>
                  </a:moveTo>
                  <a:lnTo>
                    <a:pt x="16" y="314"/>
                  </a:lnTo>
                  <a:lnTo>
                    <a:pt x="6" y="259"/>
                  </a:lnTo>
                  <a:lnTo>
                    <a:pt x="0" y="193"/>
                  </a:lnTo>
                  <a:lnTo>
                    <a:pt x="8" y="132"/>
                  </a:lnTo>
                  <a:lnTo>
                    <a:pt x="25" y="86"/>
                  </a:lnTo>
                  <a:lnTo>
                    <a:pt x="42" y="61"/>
                  </a:lnTo>
                  <a:lnTo>
                    <a:pt x="55" y="48"/>
                  </a:lnTo>
                  <a:lnTo>
                    <a:pt x="63" y="40"/>
                  </a:lnTo>
                  <a:lnTo>
                    <a:pt x="71" y="31"/>
                  </a:lnTo>
                  <a:lnTo>
                    <a:pt x="86" y="19"/>
                  </a:lnTo>
                  <a:lnTo>
                    <a:pt x="101" y="8"/>
                  </a:lnTo>
                  <a:lnTo>
                    <a:pt x="111" y="4"/>
                  </a:lnTo>
                  <a:lnTo>
                    <a:pt x="11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2" y="4"/>
                  </a:lnTo>
                  <a:lnTo>
                    <a:pt x="118" y="12"/>
                  </a:lnTo>
                  <a:lnTo>
                    <a:pt x="97" y="29"/>
                  </a:lnTo>
                  <a:lnTo>
                    <a:pt x="71" y="52"/>
                  </a:lnTo>
                  <a:lnTo>
                    <a:pt x="48" y="80"/>
                  </a:lnTo>
                  <a:lnTo>
                    <a:pt x="33" y="111"/>
                  </a:lnTo>
                  <a:lnTo>
                    <a:pt x="23" y="143"/>
                  </a:lnTo>
                  <a:lnTo>
                    <a:pt x="19" y="174"/>
                  </a:lnTo>
                  <a:lnTo>
                    <a:pt x="17" y="204"/>
                  </a:lnTo>
                  <a:lnTo>
                    <a:pt x="19" y="238"/>
                  </a:lnTo>
                  <a:lnTo>
                    <a:pt x="29" y="278"/>
                  </a:lnTo>
                  <a:lnTo>
                    <a:pt x="38" y="314"/>
                  </a:lnTo>
                  <a:lnTo>
                    <a:pt x="44" y="335"/>
                  </a:lnTo>
                  <a:lnTo>
                    <a:pt x="40" y="339"/>
                  </a:lnTo>
                  <a:lnTo>
                    <a:pt x="33" y="341"/>
                  </a:lnTo>
                  <a:lnTo>
                    <a:pt x="27" y="339"/>
                  </a:lnTo>
                  <a:lnTo>
                    <a:pt x="23" y="339"/>
                  </a:lnTo>
                  <a:lnTo>
                    <a:pt x="23" y="339"/>
                  </a:lnTo>
                  <a:close/>
                </a:path>
              </a:pathLst>
            </a:custGeom>
            <a:solidFill>
              <a:srgbClr val="F2F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8" name="Freeform 255"/>
            <p:cNvSpPr>
              <a:spLocks/>
            </p:cNvSpPr>
            <p:nvPr/>
          </p:nvSpPr>
          <p:spPr bwMode="auto">
            <a:xfrm>
              <a:off x="4078" y="3590"/>
              <a:ext cx="67" cy="128"/>
            </a:xfrm>
            <a:custGeom>
              <a:avLst/>
              <a:gdLst>
                <a:gd name="T0" fmla="*/ 122 w 133"/>
                <a:gd name="T1" fmla="*/ 256 h 256"/>
                <a:gd name="T2" fmla="*/ 107 w 133"/>
                <a:gd name="T3" fmla="*/ 245 h 256"/>
                <a:gd name="T4" fmla="*/ 82 w 133"/>
                <a:gd name="T5" fmla="*/ 224 h 256"/>
                <a:gd name="T6" fmla="*/ 52 w 133"/>
                <a:gd name="T7" fmla="*/ 197 h 256"/>
                <a:gd name="T8" fmla="*/ 29 w 133"/>
                <a:gd name="T9" fmla="*/ 171 h 256"/>
                <a:gd name="T10" fmla="*/ 14 w 133"/>
                <a:gd name="T11" fmla="*/ 140 h 256"/>
                <a:gd name="T12" fmla="*/ 6 w 133"/>
                <a:gd name="T13" fmla="*/ 104 h 256"/>
                <a:gd name="T14" fmla="*/ 0 w 133"/>
                <a:gd name="T15" fmla="*/ 70 h 256"/>
                <a:gd name="T16" fmla="*/ 2 w 133"/>
                <a:gd name="T17" fmla="*/ 49 h 256"/>
                <a:gd name="T18" fmla="*/ 4 w 133"/>
                <a:gd name="T19" fmla="*/ 34 h 256"/>
                <a:gd name="T20" fmla="*/ 12 w 133"/>
                <a:gd name="T21" fmla="*/ 15 h 256"/>
                <a:gd name="T22" fmla="*/ 17 w 133"/>
                <a:gd name="T23" fmla="*/ 2 h 256"/>
                <a:gd name="T24" fmla="*/ 21 w 133"/>
                <a:gd name="T25" fmla="*/ 0 h 256"/>
                <a:gd name="T26" fmla="*/ 19 w 133"/>
                <a:gd name="T27" fmla="*/ 11 h 256"/>
                <a:gd name="T28" fmla="*/ 17 w 133"/>
                <a:gd name="T29" fmla="*/ 28 h 256"/>
                <a:gd name="T30" fmla="*/ 17 w 133"/>
                <a:gd name="T31" fmla="*/ 51 h 256"/>
                <a:gd name="T32" fmla="*/ 17 w 133"/>
                <a:gd name="T33" fmla="*/ 72 h 256"/>
                <a:gd name="T34" fmla="*/ 21 w 133"/>
                <a:gd name="T35" fmla="*/ 97 h 256"/>
                <a:gd name="T36" fmla="*/ 33 w 133"/>
                <a:gd name="T37" fmla="*/ 129 h 256"/>
                <a:gd name="T38" fmla="*/ 46 w 133"/>
                <a:gd name="T39" fmla="*/ 161 h 256"/>
                <a:gd name="T40" fmla="*/ 59 w 133"/>
                <a:gd name="T41" fmla="*/ 184 h 256"/>
                <a:gd name="T42" fmla="*/ 76 w 133"/>
                <a:gd name="T43" fmla="*/ 199 h 256"/>
                <a:gd name="T44" fmla="*/ 101 w 133"/>
                <a:gd name="T45" fmla="*/ 216 h 256"/>
                <a:gd name="T46" fmla="*/ 122 w 133"/>
                <a:gd name="T47" fmla="*/ 230 h 256"/>
                <a:gd name="T48" fmla="*/ 133 w 133"/>
                <a:gd name="T49" fmla="*/ 239 h 256"/>
                <a:gd name="T50" fmla="*/ 133 w 133"/>
                <a:gd name="T51" fmla="*/ 247 h 256"/>
                <a:gd name="T52" fmla="*/ 130 w 133"/>
                <a:gd name="T53" fmla="*/ 252 h 256"/>
                <a:gd name="T54" fmla="*/ 124 w 133"/>
                <a:gd name="T55" fmla="*/ 254 h 256"/>
                <a:gd name="T56" fmla="*/ 122 w 133"/>
                <a:gd name="T57" fmla="*/ 256 h 256"/>
                <a:gd name="T58" fmla="*/ 122 w 133"/>
                <a:gd name="T5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3" h="256">
                  <a:moveTo>
                    <a:pt x="122" y="256"/>
                  </a:moveTo>
                  <a:lnTo>
                    <a:pt x="107" y="245"/>
                  </a:lnTo>
                  <a:lnTo>
                    <a:pt x="82" y="224"/>
                  </a:lnTo>
                  <a:lnTo>
                    <a:pt x="52" y="197"/>
                  </a:lnTo>
                  <a:lnTo>
                    <a:pt x="29" y="171"/>
                  </a:lnTo>
                  <a:lnTo>
                    <a:pt x="14" y="140"/>
                  </a:lnTo>
                  <a:lnTo>
                    <a:pt x="6" y="104"/>
                  </a:lnTo>
                  <a:lnTo>
                    <a:pt x="0" y="70"/>
                  </a:lnTo>
                  <a:lnTo>
                    <a:pt x="2" y="49"/>
                  </a:lnTo>
                  <a:lnTo>
                    <a:pt x="4" y="34"/>
                  </a:lnTo>
                  <a:lnTo>
                    <a:pt x="12" y="15"/>
                  </a:lnTo>
                  <a:lnTo>
                    <a:pt x="17" y="2"/>
                  </a:lnTo>
                  <a:lnTo>
                    <a:pt x="21" y="0"/>
                  </a:lnTo>
                  <a:lnTo>
                    <a:pt x="19" y="11"/>
                  </a:lnTo>
                  <a:lnTo>
                    <a:pt x="17" y="28"/>
                  </a:lnTo>
                  <a:lnTo>
                    <a:pt x="17" y="51"/>
                  </a:lnTo>
                  <a:lnTo>
                    <a:pt x="17" y="72"/>
                  </a:lnTo>
                  <a:lnTo>
                    <a:pt x="21" y="97"/>
                  </a:lnTo>
                  <a:lnTo>
                    <a:pt x="33" y="129"/>
                  </a:lnTo>
                  <a:lnTo>
                    <a:pt x="46" y="161"/>
                  </a:lnTo>
                  <a:lnTo>
                    <a:pt x="59" y="184"/>
                  </a:lnTo>
                  <a:lnTo>
                    <a:pt x="76" y="199"/>
                  </a:lnTo>
                  <a:lnTo>
                    <a:pt x="101" y="216"/>
                  </a:lnTo>
                  <a:lnTo>
                    <a:pt x="122" y="230"/>
                  </a:lnTo>
                  <a:lnTo>
                    <a:pt x="133" y="239"/>
                  </a:lnTo>
                  <a:lnTo>
                    <a:pt x="133" y="247"/>
                  </a:lnTo>
                  <a:lnTo>
                    <a:pt x="130" y="252"/>
                  </a:lnTo>
                  <a:lnTo>
                    <a:pt x="124" y="254"/>
                  </a:lnTo>
                  <a:lnTo>
                    <a:pt x="122" y="256"/>
                  </a:lnTo>
                  <a:lnTo>
                    <a:pt x="122" y="256"/>
                  </a:lnTo>
                  <a:close/>
                </a:path>
              </a:pathLst>
            </a:custGeom>
            <a:solidFill>
              <a:srgbClr val="BFE6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9" name="Freeform 256"/>
            <p:cNvSpPr>
              <a:spLocks/>
            </p:cNvSpPr>
            <p:nvPr/>
          </p:nvSpPr>
          <p:spPr bwMode="auto">
            <a:xfrm>
              <a:off x="4348" y="3622"/>
              <a:ext cx="25" cy="15"/>
            </a:xfrm>
            <a:custGeom>
              <a:avLst/>
              <a:gdLst>
                <a:gd name="T0" fmla="*/ 0 w 50"/>
                <a:gd name="T1" fmla="*/ 15 h 31"/>
                <a:gd name="T2" fmla="*/ 14 w 50"/>
                <a:gd name="T3" fmla="*/ 10 h 31"/>
                <a:gd name="T4" fmla="*/ 31 w 50"/>
                <a:gd name="T5" fmla="*/ 6 h 31"/>
                <a:gd name="T6" fmla="*/ 44 w 50"/>
                <a:gd name="T7" fmla="*/ 2 h 31"/>
                <a:gd name="T8" fmla="*/ 50 w 50"/>
                <a:gd name="T9" fmla="*/ 0 h 31"/>
                <a:gd name="T10" fmla="*/ 42 w 50"/>
                <a:gd name="T11" fmla="*/ 14 h 31"/>
                <a:gd name="T12" fmla="*/ 0 w 50"/>
                <a:gd name="T13" fmla="*/ 31 h 31"/>
                <a:gd name="T14" fmla="*/ 0 w 50"/>
                <a:gd name="T15" fmla="*/ 15 h 31"/>
                <a:gd name="T16" fmla="*/ 0 w 50"/>
                <a:gd name="T17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1">
                  <a:moveTo>
                    <a:pt x="0" y="15"/>
                  </a:moveTo>
                  <a:lnTo>
                    <a:pt x="14" y="10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0" y="0"/>
                  </a:lnTo>
                  <a:lnTo>
                    <a:pt x="42" y="14"/>
                  </a:lnTo>
                  <a:lnTo>
                    <a:pt x="0" y="31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0" name="Freeform 257"/>
            <p:cNvSpPr>
              <a:spLocks/>
            </p:cNvSpPr>
            <p:nvPr/>
          </p:nvSpPr>
          <p:spPr bwMode="auto">
            <a:xfrm>
              <a:off x="4133" y="3676"/>
              <a:ext cx="16" cy="26"/>
            </a:xfrm>
            <a:custGeom>
              <a:avLst/>
              <a:gdLst>
                <a:gd name="T0" fmla="*/ 22 w 32"/>
                <a:gd name="T1" fmla="*/ 0 h 51"/>
                <a:gd name="T2" fmla="*/ 11 w 32"/>
                <a:gd name="T3" fmla="*/ 11 h 51"/>
                <a:gd name="T4" fmla="*/ 5 w 32"/>
                <a:gd name="T5" fmla="*/ 24 h 51"/>
                <a:gd name="T6" fmla="*/ 2 w 32"/>
                <a:gd name="T7" fmla="*/ 36 h 51"/>
                <a:gd name="T8" fmla="*/ 0 w 32"/>
                <a:gd name="T9" fmla="*/ 43 h 51"/>
                <a:gd name="T10" fmla="*/ 0 w 32"/>
                <a:gd name="T11" fmla="*/ 47 h 51"/>
                <a:gd name="T12" fmla="*/ 3 w 32"/>
                <a:gd name="T13" fmla="*/ 49 h 51"/>
                <a:gd name="T14" fmla="*/ 7 w 32"/>
                <a:gd name="T15" fmla="*/ 49 h 51"/>
                <a:gd name="T16" fmla="*/ 9 w 32"/>
                <a:gd name="T17" fmla="*/ 51 h 51"/>
                <a:gd name="T18" fmla="*/ 11 w 32"/>
                <a:gd name="T19" fmla="*/ 45 h 51"/>
                <a:gd name="T20" fmla="*/ 19 w 32"/>
                <a:gd name="T21" fmla="*/ 30 h 51"/>
                <a:gd name="T22" fmla="*/ 26 w 32"/>
                <a:gd name="T23" fmla="*/ 15 h 51"/>
                <a:gd name="T24" fmla="*/ 32 w 32"/>
                <a:gd name="T25" fmla="*/ 7 h 51"/>
                <a:gd name="T26" fmla="*/ 32 w 32"/>
                <a:gd name="T27" fmla="*/ 3 h 51"/>
                <a:gd name="T28" fmla="*/ 28 w 32"/>
                <a:gd name="T29" fmla="*/ 2 h 51"/>
                <a:gd name="T30" fmla="*/ 24 w 32"/>
                <a:gd name="T31" fmla="*/ 0 h 51"/>
                <a:gd name="T32" fmla="*/ 22 w 32"/>
                <a:gd name="T33" fmla="*/ 0 h 51"/>
                <a:gd name="T34" fmla="*/ 22 w 32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" h="51">
                  <a:moveTo>
                    <a:pt x="22" y="0"/>
                  </a:moveTo>
                  <a:lnTo>
                    <a:pt x="11" y="11"/>
                  </a:lnTo>
                  <a:lnTo>
                    <a:pt x="5" y="24"/>
                  </a:lnTo>
                  <a:lnTo>
                    <a:pt x="2" y="36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3" y="49"/>
                  </a:lnTo>
                  <a:lnTo>
                    <a:pt x="7" y="49"/>
                  </a:lnTo>
                  <a:lnTo>
                    <a:pt x="9" y="51"/>
                  </a:lnTo>
                  <a:lnTo>
                    <a:pt x="11" y="45"/>
                  </a:lnTo>
                  <a:lnTo>
                    <a:pt x="19" y="30"/>
                  </a:lnTo>
                  <a:lnTo>
                    <a:pt x="26" y="15"/>
                  </a:lnTo>
                  <a:lnTo>
                    <a:pt x="32" y="7"/>
                  </a:lnTo>
                  <a:lnTo>
                    <a:pt x="32" y="3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1" name="Freeform 258"/>
            <p:cNvSpPr>
              <a:spLocks/>
            </p:cNvSpPr>
            <p:nvPr/>
          </p:nvSpPr>
          <p:spPr bwMode="auto">
            <a:xfrm>
              <a:off x="4359" y="2484"/>
              <a:ext cx="160" cy="400"/>
            </a:xfrm>
            <a:custGeom>
              <a:avLst/>
              <a:gdLst>
                <a:gd name="T0" fmla="*/ 0 w 322"/>
                <a:gd name="T1" fmla="*/ 801 h 801"/>
                <a:gd name="T2" fmla="*/ 6 w 322"/>
                <a:gd name="T3" fmla="*/ 751 h 801"/>
                <a:gd name="T4" fmla="*/ 17 w 322"/>
                <a:gd name="T5" fmla="*/ 656 h 801"/>
                <a:gd name="T6" fmla="*/ 33 w 322"/>
                <a:gd name="T7" fmla="*/ 555 h 801"/>
                <a:gd name="T8" fmla="*/ 46 w 322"/>
                <a:gd name="T9" fmla="*/ 487 h 801"/>
                <a:gd name="T10" fmla="*/ 52 w 322"/>
                <a:gd name="T11" fmla="*/ 464 h 801"/>
                <a:gd name="T12" fmla="*/ 59 w 322"/>
                <a:gd name="T13" fmla="*/ 436 h 801"/>
                <a:gd name="T14" fmla="*/ 69 w 322"/>
                <a:gd name="T15" fmla="*/ 401 h 801"/>
                <a:gd name="T16" fmla="*/ 84 w 322"/>
                <a:gd name="T17" fmla="*/ 365 h 801"/>
                <a:gd name="T18" fmla="*/ 105 w 322"/>
                <a:gd name="T19" fmla="*/ 322 h 801"/>
                <a:gd name="T20" fmla="*/ 126 w 322"/>
                <a:gd name="T21" fmla="*/ 278 h 801"/>
                <a:gd name="T22" fmla="*/ 145 w 322"/>
                <a:gd name="T23" fmla="*/ 242 h 801"/>
                <a:gd name="T24" fmla="*/ 158 w 322"/>
                <a:gd name="T25" fmla="*/ 215 h 801"/>
                <a:gd name="T26" fmla="*/ 187 w 322"/>
                <a:gd name="T27" fmla="*/ 164 h 801"/>
                <a:gd name="T28" fmla="*/ 232 w 322"/>
                <a:gd name="T29" fmla="*/ 95 h 801"/>
                <a:gd name="T30" fmla="*/ 274 w 322"/>
                <a:gd name="T31" fmla="*/ 35 h 801"/>
                <a:gd name="T32" fmla="*/ 297 w 322"/>
                <a:gd name="T33" fmla="*/ 4 h 801"/>
                <a:gd name="T34" fmla="*/ 304 w 322"/>
                <a:gd name="T35" fmla="*/ 0 h 801"/>
                <a:gd name="T36" fmla="*/ 314 w 322"/>
                <a:gd name="T37" fmla="*/ 0 h 801"/>
                <a:gd name="T38" fmla="*/ 322 w 322"/>
                <a:gd name="T39" fmla="*/ 0 h 801"/>
                <a:gd name="T40" fmla="*/ 320 w 322"/>
                <a:gd name="T41" fmla="*/ 4 h 801"/>
                <a:gd name="T42" fmla="*/ 297 w 322"/>
                <a:gd name="T43" fmla="*/ 33 h 801"/>
                <a:gd name="T44" fmla="*/ 255 w 322"/>
                <a:gd name="T45" fmla="*/ 97 h 801"/>
                <a:gd name="T46" fmla="*/ 209 w 322"/>
                <a:gd name="T47" fmla="*/ 164 h 801"/>
                <a:gd name="T48" fmla="*/ 179 w 322"/>
                <a:gd name="T49" fmla="*/ 208 h 801"/>
                <a:gd name="T50" fmla="*/ 156 w 322"/>
                <a:gd name="T51" fmla="*/ 249 h 801"/>
                <a:gd name="T52" fmla="*/ 128 w 322"/>
                <a:gd name="T53" fmla="*/ 318 h 801"/>
                <a:gd name="T54" fmla="*/ 99 w 322"/>
                <a:gd name="T55" fmla="*/ 388 h 801"/>
                <a:gd name="T56" fmla="*/ 78 w 322"/>
                <a:gd name="T57" fmla="*/ 432 h 801"/>
                <a:gd name="T58" fmla="*/ 65 w 322"/>
                <a:gd name="T59" fmla="*/ 462 h 801"/>
                <a:gd name="T60" fmla="*/ 53 w 322"/>
                <a:gd name="T61" fmla="*/ 502 h 801"/>
                <a:gd name="T62" fmla="*/ 44 w 322"/>
                <a:gd name="T63" fmla="*/ 546 h 801"/>
                <a:gd name="T64" fmla="*/ 38 w 322"/>
                <a:gd name="T65" fmla="*/ 586 h 801"/>
                <a:gd name="T66" fmla="*/ 36 w 322"/>
                <a:gd name="T67" fmla="*/ 628 h 801"/>
                <a:gd name="T68" fmla="*/ 38 w 322"/>
                <a:gd name="T69" fmla="*/ 675 h 801"/>
                <a:gd name="T70" fmla="*/ 42 w 322"/>
                <a:gd name="T71" fmla="*/ 715 h 801"/>
                <a:gd name="T72" fmla="*/ 44 w 322"/>
                <a:gd name="T73" fmla="*/ 730 h 801"/>
                <a:gd name="T74" fmla="*/ 0 w 322"/>
                <a:gd name="T75" fmla="*/ 801 h 801"/>
                <a:gd name="T76" fmla="*/ 0 w 322"/>
                <a:gd name="T77" fmla="*/ 801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2" h="801">
                  <a:moveTo>
                    <a:pt x="0" y="801"/>
                  </a:moveTo>
                  <a:lnTo>
                    <a:pt x="6" y="751"/>
                  </a:lnTo>
                  <a:lnTo>
                    <a:pt x="17" y="656"/>
                  </a:lnTo>
                  <a:lnTo>
                    <a:pt x="33" y="555"/>
                  </a:lnTo>
                  <a:lnTo>
                    <a:pt x="46" y="487"/>
                  </a:lnTo>
                  <a:lnTo>
                    <a:pt x="52" y="464"/>
                  </a:lnTo>
                  <a:lnTo>
                    <a:pt x="59" y="436"/>
                  </a:lnTo>
                  <a:lnTo>
                    <a:pt x="69" y="401"/>
                  </a:lnTo>
                  <a:lnTo>
                    <a:pt x="84" y="365"/>
                  </a:lnTo>
                  <a:lnTo>
                    <a:pt x="105" y="322"/>
                  </a:lnTo>
                  <a:lnTo>
                    <a:pt x="126" y="278"/>
                  </a:lnTo>
                  <a:lnTo>
                    <a:pt x="145" y="242"/>
                  </a:lnTo>
                  <a:lnTo>
                    <a:pt x="158" y="215"/>
                  </a:lnTo>
                  <a:lnTo>
                    <a:pt x="187" y="164"/>
                  </a:lnTo>
                  <a:lnTo>
                    <a:pt x="232" y="95"/>
                  </a:lnTo>
                  <a:lnTo>
                    <a:pt x="274" y="35"/>
                  </a:lnTo>
                  <a:lnTo>
                    <a:pt x="297" y="4"/>
                  </a:lnTo>
                  <a:lnTo>
                    <a:pt x="304" y="0"/>
                  </a:lnTo>
                  <a:lnTo>
                    <a:pt x="314" y="0"/>
                  </a:lnTo>
                  <a:lnTo>
                    <a:pt x="322" y="0"/>
                  </a:lnTo>
                  <a:lnTo>
                    <a:pt x="320" y="4"/>
                  </a:lnTo>
                  <a:lnTo>
                    <a:pt x="297" y="33"/>
                  </a:lnTo>
                  <a:lnTo>
                    <a:pt x="255" y="97"/>
                  </a:lnTo>
                  <a:lnTo>
                    <a:pt x="209" y="164"/>
                  </a:lnTo>
                  <a:lnTo>
                    <a:pt x="179" y="208"/>
                  </a:lnTo>
                  <a:lnTo>
                    <a:pt x="156" y="249"/>
                  </a:lnTo>
                  <a:lnTo>
                    <a:pt x="128" y="318"/>
                  </a:lnTo>
                  <a:lnTo>
                    <a:pt x="99" y="388"/>
                  </a:lnTo>
                  <a:lnTo>
                    <a:pt x="78" y="432"/>
                  </a:lnTo>
                  <a:lnTo>
                    <a:pt x="65" y="462"/>
                  </a:lnTo>
                  <a:lnTo>
                    <a:pt x="53" y="502"/>
                  </a:lnTo>
                  <a:lnTo>
                    <a:pt x="44" y="546"/>
                  </a:lnTo>
                  <a:lnTo>
                    <a:pt x="38" y="586"/>
                  </a:lnTo>
                  <a:lnTo>
                    <a:pt x="36" y="628"/>
                  </a:lnTo>
                  <a:lnTo>
                    <a:pt x="38" y="675"/>
                  </a:lnTo>
                  <a:lnTo>
                    <a:pt x="42" y="715"/>
                  </a:lnTo>
                  <a:lnTo>
                    <a:pt x="44" y="730"/>
                  </a:lnTo>
                  <a:lnTo>
                    <a:pt x="0" y="801"/>
                  </a:lnTo>
                  <a:lnTo>
                    <a:pt x="0" y="801"/>
                  </a:lnTo>
                  <a:close/>
                </a:path>
              </a:pathLst>
            </a:custGeom>
            <a:solidFill>
              <a:srgbClr val="FFC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2" name="Freeform 259"/>
            <p:cNvSpPr>
              <a:spLocks/>
            </p:cNvSpPr>
            <p:nvPr/>
          </p:nvSpPr>
          <p:spPr bwMode="auto">
            <a:xfrm>
              <a:off x="4543" y="2631"/>
              <a:ext cx="415" cy="58"/>
            </a:xfrm>
            <a:custGeom>
              <a:avLst/>
              <a:gdLst>
                <a:gd name="T0" fmla="*/ 36 w 831"/>
                <a:gd name="T1" fmla="*/ 42 h 114"/>
                <a:gd name="T2" fmla="*/ 59 w 831"/>
                <a:gd name="T3" fmla="*/ 48 h 114"/>
                <a:gd name="T4" fmla="*/ 108 w 831"/>
                <a:gd name="T5" fmla="*/ 63 h 114"/>
                <a:gd name="T6" fmla="*/ 160 w 831"/>
                <a:gd name="T7" fmla="*/ 78 h 114"/>
                <a:gd name="T8" fmla="*/ 192 w 831"/>
                <a:gd name="T9" fmla="*/ 84 h 114"/>
                <a:gd name="T10" fmla="*/ 238 w 831"/>
                <a:gd name="T11" fmla="*/ 72 h 114"/>
                <a:gd name="T12" fmla="*/ 325 w 831"/>
                <a:gd name="T13" fmla="*/ 46 h 114"/>
                <a:gd name="T14" fmla="*/ 411 w 831"/>
                <a:gd name="T15" fmla="*/ 19 h 114"/>
                <a:gd name="T16" fmla="*/ 453 w 831"/>
                <a:gd name="T17" fmla="*/ 6 h 114"/>
                <a:gd name="T18" fmla="*/ 472 w 831"/>
                <a:gd name="T19" fmla="*/ 6 h 114"/>
                <a:gd name="T20" fmla="*/ 508 w 831"/>
                <a:gd name="T21" fmla="*/ 10 h 114"/>
                <a:gd name="T22" fmla="*/ 544 w 831"/>
                <a:gd name="T23" fmla="*/ 15 h 114"/>
                <a:gd name="T24" fmla="*/ 574 w 831"/>
                <a:gd name="T25" fmla="*/ 25 h 114"/>
                <a:gd name="T26" fmla="*/ 597 w 831"/>
                <a:gd name="T27" fmla="*/ 29 h 114"/>
                <a:gd name="T28" fmla="*/ 629 w 831"/>
                <a:gd name="T29" fmla="*/ 32 h 114"/>
                <a:gd name="T30" fmla="*/ 662 w 831"/>
                <a:gd name="T31" fmla="*/ 32 h 114"/>
                <a:gd name="T32" fmla="*/ 688 w 831"/>
                <a:gd name="T33" fmla="*/ 29 h 114"/>
                <a:gd name="T34" fmla="*/ 719 w 831"/>
                <a:gd name="T35" fmla="*/ 21 h 114"/>
                <a:gd name="T36" fmla="*/ 764 w 831"/>
                <a:gd name="T37" fmla="*/ 11 h 114"/>
                <a:gd name="T38" fmla="*/ 804 w 831"/>
                <a:gd name="T39" fmla="*/ 2 h 114"/>
                <a:gd name="T40" fmla="*/ 825 w 831"/>
                <a:gd name="T41" fmla="*/ 0 h 114"/>
                <a:gd name="T42" fmla="*/ 829 w 831"/>
                <a:gd name="T43" fmla="*/ 2 h 114"/>
                <a:gd name="T44" fmla="*/ 831 w 831"/>
                <a:gd name="T45" fmla="*/ 6 h 114"/>
                <a:gd name="T46" fmla="*/ 831 w 831"/>
                <a:gd name="T47" fmla="*/ 10 h 114"/>
                <a:gd name="T48" fmla="*/ 831 w 831"/>
                <a:gd name="T49" fmla="*/ 11 h 114"/>
                <a:gd name="T50" fmla="*/ 808 w 831"/>
                <a:gd name="T51" fmla="*/ 17 h 114"/>
                <a:gd name="T52" fmla="*/ 761 w 831"/>
                <a:gd name="T53" fmla="*/ 30 h 114"/>
                <a:gd name="T54" fmla="*/ 703 w 831"/>
                <a:gd name="T55" fmla="*/ 44 h 114"/>
                <a:gd name="T56" fmla="*/ 660 w 831"/>
                <a:gd name="T57" fmla="*/ 53 h 114"/>
                <a:gd name="T58" fmla="*/ 608 w 831"/>
                <a:gd name="T59" fmla="*/ 49 h 114"/>
                <a:gd name="T60" fmla="*/ 534 w 831"/>
                <a:gd name="T61" fmla="*/ 42 h 114"/>
                <a:gd name="T62" fmla="*/ 468 w 831"/>
                <a:gd name="T63" fmla="*/ 36 h 114"/>
                <a:gd name="T64" fmla="*/ 434 w 831"/>
                <a:gd name="T65" fmla="*/ 34 h 114"/>
                <a:gd name="T66" fmla="*/ 416 w 831"/>
                <a:gd name="T67" fmla="*/ 36 h 114"/>
                <a:gd name="T68" fmla="*/ 388 w 831"/>
                <a:gd name="T69" fmla="*/ 40 h 114"/>
                <a:gd name="T70" fmla="*/ 350 w 831"/>
                <a:gd name="T71" fmla="*/ 49 h 114"/>
                <a:gd name="T72" fmla="*/ 306 w 831"/>
                <a:gd name="T73" fmla="*/ 67 h 114"/>
                <a:gd name="T74" fmla="*/ 264 w 831"/>
                <a:gd name="T75" fmla="*/ 86 h 114"/>
                <a:gd name="T76" fmla="*/ 232 w 831"/>
                <a:gd name="T77" fmla="*/ 99 h 114"/>
                <a:gd name="T78" fmla="*/ 205 w 831"/>
                <a:gd name="T79" fmla="*/ 108 h 114"/>
                <a:gd name="T80" fmla="*/ 183 w 831"/>
                <a:gd name="T81" fmla="*/ 114 h 114"/>
                <a:gd name="T82" fmla="*/ 141 w 831"/>
                <a:gd name="T83" fmla="*/ 110 h 114"/>
                <a:gd name="T84" fmla="*/ 80 w 831"/>
                <a:gd name="T85" fmla="*/ 97 h 114"/>
                <a:gd name="T86" fmla="*/ 25 w 831"/>
                <a:gd name="T87" fmla="*/ 84 h 114"/>
                <a:gd name="T88" fmla="*/ 0 w 831"/>
                <a:gd name="T89" fmla="*/ 74 h 114"/>
                <a:gd name="T90" fmla="*/ 6 w 831"/>
                <a:gd name="T91" fmla="*/ 65 h 114"/>
                <a:gd name="T92" fmla="*/ 17 w 831"/>
                <a:gd name="T93" fmla="*/ 55 h 114"/>
                <a:gd name="T94" fmla="*/ 29 w 831"/>
                <a:gd name="T95" fmla="*/ 46 h 114"/>
                <a:gd name="T96" fmla="*/ 36 w 831"/>
                <a:gd name="T97" fmla="*/ 42 h 114"/>
                <a:gd name="T98" fmla="*/ 36 w 831"/>
                <a:gd name="T99" fmla="*/ 4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31" h="114">
                  <a:moveTo>
                    <a:pt x="36" y="42"/>
                  </a:moveTo>
                  <a:lnTo>
                    <a:pt x="59" y="48"/>
                  </a:lnTo>
                  <a:lnTo>
                    <a:pt x="108" y="63"/>
                  </a:lnTo>
                  <a:lnTo>
                    <a:pt x="160" y="78"/>
                  </a:lnTo>
                  <a:lnTo>
                    <a:pt x="192" y="84"/>
                  </a:lnTo>
                  <a:lnTo>
                    <a:pt x="238" y="72"/>
                  </a:lnTo>
                  <a:lnTo>
                    <a:pt x="325" y="46"/>
                  </a:lnTo>
                  <a:lnTo>
                    <a:pt x="411" y="19"/>
                  </a:lnTo>
                  <a:lnTo>
                    <a:pt x="453" y="6"/>
                  </a:lnTo>
                  <a:lnTo>
                    <a:pt x="472" y="6"/>
                  </a:lnTo>
                  <a:lnTo>
                    <a:pt x="508" y="10"/>
                  </a:lnTo>
                  <a:lnTo>
                    <a:pt x="544" y="15"/>
                  </a:lnTo>
                  <a:lnTo>
                    <a:pt x="574" y="25"/>
                  </a:lnTo>
                  <a:lnTo>
                    <a:pt x="597" y="29"/>
                  </a:lnTo>
                  <a:lnTo>
                    <a:pt x="629" y="32"/>
                  </a:lnTo>
                  <a:lnTo>
                    <a:pt x="662" y="32"/>
                  </a:lnTo>
                  <a:lnTo>
                    <a:pt x="688" y="29"/>
                  </a:lnTo>
                  <a:lnTo>
                    <a:pt x="719" y="21"/>
                  </a:lnTo>
                  <a:lnTo>
                    <a:pt x="764" y="11"/>
                  </a:lnTo>
                  <a:lnTo>
                    <a:pt x="804" y="2"/>
                  </a:lnTo>
                  <a:lnTo>
                    <a:pt x="825" y="0"/>
                  </a:lnTo>
                  <a:lnTo>
                    <a:pt x="829" y="2"/>
                  </a:lnTo>
                  <a:lnTo>
                    <a:pt x="831" y="6"/>
                  </a:lnTo>
                  <a:lnTo>
                    <a:pt x="831" y="10"/>
                  </a:lnTo>
                  <a:lnTo>
                    <a:pt x="831" y="11"/>
                  </a:lnTo>
                  <a:lnTo>
                    <a:pt x="808" y="17"/>
                  </a:lnTo>
                  <a:lnTo>
                    <a:pt x="761" y="30"/>
                  </a:lnTo>
                  <a:lnTo>
                    <a:pt x="703" y="44"/>
                  </a:lnTo>
                  <a:lnTo>
                    <a:pt x="660" y="53"/>
                  </a:lnTo>
                  <a:lnTo>
                    <a:pt x="608" y="49"/>
                  </a:lnTo>
                  <a:lnTo>
                    <a:pt x="534" y="42"/>
                  </a:lnTo>
                  <a:lnTo>
                    <a:pt x="468" y="36"/>
                  </a:lnTo>
                  <a:lnTo>
                    <a:pt x="434" y="34"/>
                  </a:lnTo>
                  <a:lnTo>
                    <a:pt x="416" y="36"/>
                  </a:lnTo>
                  <a:lnTo>
                    <a:pt x="388" y="40"/>
                  </a:lnTo>
                  <a:lnTo>
                    <a:pt x="350" y="49"/>
                  </a:lnTo>
                  <a:lnTo>
                    <a:pt x="306" y="67"/>
                  </a:lnTo>
                  <a:lnTo>
                    <a:pt x="264" y="86"/>
                  </a:lnTo>
                  <a:lnTo>
                    <a:pt x="232" y="99"/>
                  </a:lnTo>
                  <a:lnTo>
                    <a:pt x="205" y="108"/>
                  </a:lnTo>
                  <a:lnTo>
                    <a:pt x="183" y="114"/>
                  </a:lnTo>
                  <a:lnTo>
                    <a:pt x="141" y="110"/>
                  </a:lnTo>
                  <a:lnTo>
                    <a:pt x="80" y="97"/>
                  </a:lnTo>
                  <a:lnTo>
                    <a:pt x="25" y="84"/>
                  </a:lnTo>
                  <a:lnTo>
                    <a:pt x="0" y="74"/>
                  </a:lnTo>
                  <a:lnTo>
                    <a:pt x="6" y="65"/>
                  </a:lnTo>
                  <a:lnTo>
                    <a:pt x="17" y="55"/>
                  </a:lnTo>
                  <a:lnTo>
                    <a:pt x="29" y="46"/>
                  </a:lnTo>
                  <a:lnTo>
                    <a:pt x="36" y="42"/>
                  </a:lnTo>
                  <a:lnTo>
                    <a:pt x="36" y="42"/>
                  </a:lnTo>
                  <a:close/>
                </a:path>
              </a:pathLst>
            </a:custGeom>
            <a:solidFill>
              <a:srgbClr val="E6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3" name="Freeform 260"/>
            <p:cNvSpPr>
              <a:spLocks/>
            </p:cNvSpPr>
            <p:nvPr/>
          </p:nvSpPr>
          <p:spPr bwMode="auto">
            <a:xfrm>
              <a:off x="4395" y="3115"/>
              <a:ext cx="35" cy="44"/>
            </a:xfrm>
            <a:custGeom>
              <a:avLst/>
              <a:gdLst>
                <a:gd name="T0" fmla="*/ 0 w 71"/>
                <a:gd name="T1" fmla="*/ 82 h 87"/>
                <a:gd name="T2" fmla="*/ 4 w 71"/>
                <a:gd name="T3" fmla="*/ 74 h 87"/>
                <a:gd name="T4" fmla="*/ 12 w 71"/>
                <a:gd name="T5" fmla="*/ 66 h 87"/>
                <a:gd name="T6" fmla="*/ 21 w 71"/>
                <a:gd name="T7" fmla="*/ 59 h 87"/>
                <a:gd name="T8" fmla="*/ 31 w 71"/>
                <a:gd name="T9" fmla="*/ 55 h 87"/>
                <a:gd name="T10" fmla="*/ 38 w 71"/>
                <a:gd name="T11" fmla="*/ 53 h 87"/>
                <a:gd name="T12" fmla="*/ 42 w 71"/>
                <a:gd name="T13" fmla="*/ 49 h 87"/>
                <a:gd name="T14" fmla="*/ 44 w 71"/>
                <a:gd name="T15" fmla="*/ 42 h 87"/>
                <a:gd name="T16" fmla="*/ 46 w 71"/>
                <a:gd name="T17" fmla="*/ 32 h 87"/>
                <a:gd name="T18" fmla="*/ 50 w 71"/>
                <a:gd name="T19" fmla="*/ 19 h 87"/>
                <a:gd name="T20" fmla="*/ 56 w 71"/>
                <a:gd name="T21" fmla="*/ 9 h 87"/>
                <a:gd name="T22" fmla="*/ 61 w 71"/>
                <a:gd name="T23" fmla="*/ 2 h 87"/>
                <a:gd name="T24" fmla="*/ 67 w 71"/>
                <a:gd name="T25" fmla="*/ 0 h 87"/>
                <a:gd name="T26" fmla="*/ 71 w 71"/>
                <a:gd name="T27" fmla="*/ 0 h 87"/>
                <a:gd name="T28" fmla="*/ 69 w 71"/>
                <a:gd name="T29" fmla="*/ 6 h 87"/>
                <a:gd name="T30" fmla="*/ 63 w 71"/>
                <a:gd name="T31" fmla="*/ 11 h 87"/>
                <a:gd name="T32" fmla="*/ 58 w 71"/>
                <a:gd name="T33" fmla="*/ 19 h 87"/>
                <a:gd name="T34" fmla="*/ 56 w 71"/>
                <a:gd name="T35" fmla="*/ 28 h 87"/>
                <a:gd name="T36" fmla="*/ 54 w 71"/>
                <a:gd name="T37" fmla="*/ 38 h 87"/>
                <a:gd name="T38" fmla="*/ 54 w 71"/>
                <a:gd name="T39" fmla="*/ 45 h 87"/>
                <a:gd name="T40" fmla="*/ 54 w 71"/>
                <a:gd name="T41" fmla="*/ 53 h 87"/>
                <a:gd name="T42" fmla="*/ 50 w 71"/>
                <a:gd name="T43" fmla="*/ 59 h 87"/>
                <a:gd name="T44" fmla="*/ 42 w 71"/>
                <a:gd name="T45" fmla="*/ 61 h 87"/>
                <a:gd name="T46" fmla="*/ 33 w 71"/>
                <a:gd name="T47" fmla="*/ 63 h 87"/>
                <a:gd name="T48" fmla="*/ 27 w 71"/>
                <a:gd name="T49" fmla="*/ 64 h 87"/>
                <a:gd name="T50" fmla="*/ 23 w 71"/>
                <a:gd name="T51" fmla="*/ 66 h 87"/>
                <a:gd name="T52" fmla="*/ 19 w 71"/>
                <a:gd name="T53" fmla="*/ 70 h 87"/>
                <a:gd name="T54" fmla="*/ 16 w 71"/>
                <a:gd name="T55" fmla="*/ 74 h 87"/>
                <a:gd name="T56" fmla="*/ 10 w 71"/>
                <a:gd name="T57" fmla="*/ 78 h 87"/>
                <a:gd name="T58" fmla="*/ 6 w 71"/>
                <a:gd name="T59" fmla="*/ 83 h 87"/>
                <a:gd name="T60" fmla="*/ 4 w 71"/>
                <a:gd name="T61" fmla="*/ 87 h 87"/>
                <a:gd name="T62" fmla="*/ 0 w 71"/>
                <a:gd name="T63" fmla="*/ 87 h 87"/>
                <a:gd name="T64" fmla="*/ 0 w 71"/>
                <a:gd name="T65" fmla="*/ 85 h 87"/>
                <a:gd name="T66" fmla="*/ 0 w 71"/>
                <a:gd name="T67" fmla="*/ 83 h 87"/>
                <a:gd name="T68" fmla="*/ 0 w 71"/>
                <a:gd name="T69" fmla="*/ 82 h 87"/>
                <a:gd name="T70" fmla="*/ 0 w 71"/>
                <a:gd name="T71" fmla="*/ 8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1" h="87">
                  <a:moveTo>
                    <a:pt x="0" y="82"/>
                  </a:moveTo>
                  <a:lnTo>
                    <a:pt x="4" y="74"/>
                  </a:lnTo>
                  <a:lnTo>
                    <a:pt x="12" y="66"/>
                  </a:lnTo>
                  <a:lnTo>
                    <a:pt x="21" y="59"/>
                  </a:lnTo>
                  <a:lnTo>
                    <a:pt x="31" y="55"/>
                  </a:lnTo>
                  <a:lnTo>
                    <a:pt x="38" y="53"/>
                  </a:lnTo>
                  <a:lnTo>
                    <a:pt x="42" y="49"/>
                  </a:lnTo>
                  <a:lnTo>
                    <a:pt x="44" y="42"/>
                  </a:lnTo>
                  <a:lnTo>
                    <a:pt x="46" y="32"/>
                  </a:lnTo>
                  <a:lnTo>
                    <a:pt x="50" y="19"/>
                  </a:lnTo>
                  <a:lnTo>
                    <a:pt x="56" y="9"/>
                  </a:lnTo>
                  <a:lnTo>
                    <a:pt x="61" y="2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69" y="6"/>
                  </a:lnTo>
                  <a:lnTo>
                    <a:pt x="63" y="11"/>
                  </a:lnTo>
                  <a:lnTo>
                    <a:pt x="58" y="19"/>
                  </a:lnTo>
                  <a:lnTo>
                    <a:pt x="56" y="28"/>
                  </a:lnTo>
                  <a:lnTo>
                    <a:pt x="54" y="38"/>
                  </a:lnTo>
                  <a:lnTo>
                    <a:pt x="54" y="45"/>
                  </a:lnTo>
                  <a:lnTo>
                    <a:pt x="54" y="53"/>
                  </a:lnTo>
                  <a:lnTo>
                    <a:pt x="50" y="59"/>
                  </a:lnTo>
                  <a:lnTo>
                    <a:pt x="42" y="61"/>
                  </a:lnTo>
                  <a:lnTo>
                    <a:pt x="33" y="63"/>
                  </a:lnTo>
                  <a:lnTo>
                    <a:pt x="27" y="64"/>
                  </a:lnTo>
                  <a:lnTo>
                    <a:pt x="23" y="66"/>
                  </a:lnTo>
                  <a:lnTo>
                    <a:pt x="19" y="70"/>
                  </a:lnTo>
                  <a:lnTo>
                    <a:pt x="16" y="74"/>
                  </a:lnTo>
                  <a:lnTo>
                    <a:pt x="10" y="78"/>
                  </a:lnTo>
                  <a:lnTo>
                    <a:pt x="6" y="83"/>
                  </a:lnTo>
                  <a:lnTo>
                    <a:pt x="4" y="87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4" name="Freeform 261"/>
            <p:cNvSpPr>
              <a:spLocks/>
            </p:cNvSpPr>
            <p:nvPr/>
          </p:nvSpPr>
          <p:spPr bwMode="auto">
            <a:xfrm>
              <a:off x="4442" y="2713"/>
              <a:ext cx="65" cy="13"/>
            </a:xfrm>
            <a:custGeom>
              <a:avLst/>
              <a:gdLst>
                <a:gd name="T0" fmla="*/ 1 w 129"/>
                <a:gd name="T1" fmla="*/ 13 h 24"/>
                <a:gd name="T2" fmla="*/ 5 w 129"/>
                <a:gd name="T3" fmla="*/ 5 h 24"/>
                <a:gd name="T4" fmla="*/ 13 w 129"/>
                <a:gd name="T5" fmla="*/ 1 h 24"/>
                <a:gd name="T6" fmla="*/ 20 w 129"/>
                <a:gd name="T7" fmla="*/ 0 h 24"/>
                <a:gd name="T8" fmla="*/ 30 w 129"/>
                <a:gd name="T9" fmla="*/ 5 h 24"/>
                <a:gd name="T10" fmla="*/ 38 w 129"/>
                <a:gd name="T11" fmla="*/ 11 h 24"/>
                <a:gd name="T12" fmla="*/ 47 w 129"/>
                <a:gd name="T13" fmla="*/ 15 h 24"/>
                <a:gd name="T14" fmla="*/ 55 w 129"/>
                <a:gd name="T15" fmla="*/ 13 h 24"/>
                <a:gd name="T16" fmla="*/ 64 w 129"/>
                <a:gd name="T17" fmla="*/ 7 h 24"/>
                <a:gd name="T18" fmla="*/ 70 w 129"/>
                <a:gd name="T19" fmla="*/ 1 h 24"/>
                <a:gd name="T20" fmla="*/ 79 w 129"/>
                <a:gd name="T21" fmla="*/ 0 h 24"/>
                <a:gd name="T22" fmla="*/ 87 w 129"/>
                <a:gd name="T23" fmla="*/ 1 h 24"/>
                <a:gd name="T24" fmla="*/ 98 w 129"/>
                <a:gd name="T25" fmla="*/ 5 h 24"/>
                <a:gd name="T26" fmla="*/ 108 w 129"/>
                <a:gd name="T27" fmla="*/ 5 h 24"/>
                <a:gd name="T28" fmla="*/ 117 w 129"/>
                <a:gd name="T29" fmla="*/ 5 h 24"/>
                <a:gd name="T30" fmla="*/ 123 w 129"/>
                <a:gd name="T31" fmla="*/ 5 h 24"/>
                <a:gd name="T32" fmla="*/ 127 w 129"/>
                <a:gd name="T33" fmla="*/ 5 h 24"/>
                <a:gd name="T34" fmla="*/ 129 w 129"/>
                <a:gd name="T35" fmla="*/ 7 h 24"/>
                <a:gd name="T36" fmla="*/ 125 w 129"/>
                <a:gd name="T37" fmla="*/ 9 h 24"/>
                <a:gd name="T38" fmla="*/ 117 w 129"/>
                <a:gd name="T39" fmla="*/ 9 h 24"/>
                <a:gd name="T40" fmla="*/ 106 w 129"/>
                <a:gd name="T41" fmla="*/ 11 h 24"/>
                <a:gd name="T42" fmla="*/ 95 w 129"/>
                <a:gd name="T43" fmla="*/ 11 h 24"/>
                <a:gd name="T44" fmla="*/ 89 w 129"/>
                <a:gd name="T45" fmla="*/ 11 h 24"/>
                <a:gd name="T46" fmla="*/ 83 w 129"/>
                <a:gd name="T47" fmla="*/ 7 h 24"/>
                <a:gd name="T48" fmla="*/ 77 w 129"/>
                <a:gd name="T49" fmla="*/ 9 h 24"/>
                <a:gd name="T50" fmla="*/ 72 w 129"/>
                <a:gd name="T51" fmla="*/ 11 h 24"/>
                <a:gd name="T52" fmla="*/ 64 w 129"/>
                <a:gd name="T53" fmla="*/ 17 h 24"/>
                <a:gd name="T54" fmla="*/ 55 w 129"/>
                <a:gd name="T55" fmla="*/ 22 h 24"/>
                <a:gd name="T56" fmla="*/ 47 w 129"/>
                <a:gd name="T57" fmla="*/ 24 h 24"/>
                <a:gd name="T58" fmla="*/ 39 w 129"/>
                <a:gd name="T59" fmla="*/ 22 h 24"/>
                <a:gd name="T60" fmla="*/ 32 w 129"/>
                <a:gd name="T61" fmla="*/ 17 h 24"/>
                <a:gd name="T62" fmla="*/ 24 w 129"/>
                <a:gd name="T63" fmla="*/ 11 h 24"/>
                <a:gd name="T64" fmla="*/ 19 w 129"/>
                <a:gd name="T65" fmla="*/ 7 h 24"/>
                <a:gd name="T66" fmla="*/ 13 w 129"/>
                <a:gd name="T67" fmla="*/ 7 h 24"/>
                <a:gd name="T68" fmla="*/ 11 w 129"/>
                <a:gd name="T69" fmla="*/ 9 h 24"/>
                <a:gd name="T70" fmla="*/ 7 w 129"/>
                <a:gd name="T71" fmla="*/ 13 h 24"/>
                <a:gd name="T72" fmla="*/ 3 w 129"/>
                <a:gd name="T73" fmla="*/ 19 h 24"/>
                <a:gd name="T74" fmla="*/ 1 w 129"/>
                <a:gd name="T75" fmla="*/ 20 h 24"/>
                <a:gd name="T76" fmla="*/ 0 w 129"/>
                <a:gd name="T77" fmla="*/ 19 h 24"/>
                <a:gd name="T78" fmla="*/ 0 w 129"/>
                <a:gd name="T79" fmla="*/ 15 h 24"/>
                <a:gd name="T80" fmla="*/ 1 w 129"/>
                <a:gd name="T81" fmla="*/ 13 h 24"/>
                <a:gd name="T82" fmla="*/ 1 w 129"/>
                <a:gd name="T83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9" h="24">
                  <a:moveTo>
                    <a:pt x="1" y="13"/>
                  </a:moveTo>
                  <a:lnTo>
                    <a:pt x="5" y="5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30" y="5"/>
                  </a:lnTo>
                  <a:lnTo>
                    <a:pt x="38" y="11"/>
                  </a:lnTo>
                  <a:lnTo>
                    <a:pt x="47" y="15"/>
                  </a:lnTo>
                  <a:lnTo>
                    <a:pt x="55" y="13"/>
                  </a:lnTo>
                  <a:lnTo>
                    <a:pt x="64" y="7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7" y="1"/>
                  </a:lnTo>
                  <a:lnTo>
                    <a:pt x="98" y="5"/>
                  </a:lnTo>
                  <a:lnTo>
                    <a:pt x="108" y="5"/>
                  </a:lnTo>
                  <a:lnTo>
                    <a:pt x="117" y="5"/>
                  </a:lnTo>
                  <a:lnTo>
                    <a:pt x="123" y="5"/>
                  </a:lnTo>
                  <a:lnTo>
                    <a:pt x="127" y="5"/>
                  </a:lnTo>
                  <a:lnTo>
                    <a:pt x="129" y="7"/>
                  </a:lnTo>
                  <a:lnTo>
                    <a:pt x="125" y="9"/>
                  </a:lnTo>
                  <a:lnTo>
                    <a:pt x="117" y="9"/>
                  </a:lnTo>
                  <a:lnTo>
                    <a:pt x="106" y="11"/>
                  </a:lnTo>
                  <a:lnTo>
                    <a:pt x="95" y="11"/>
                  </a:lnTo>
                  <a:lnTo>
                    <a:pt x="89" y="11"/>
                  </a:lnTo>
                  <a:lnTo>
                    <a:pt x="83" y="7"/>
                  </a:lnTo>
                  <a:lnTo>
                    <a:pt x="77" y="9"/>
                  </a:lnTo>
                  <a:lnTo>
                    <a:pt x="72" y="11"/>
                  </a:lnTo>
                  <a:lnTo>
                    <a:pt x="64" y="17"/>
                  </a:lnTo>
                  <a:lnTo>
                    <a:pt x="55" y="22"/>
                  </a:lnTo>
                  <a:lnTo>
                    <a:pt x="47" y="24"/>
                  </a:lnTo>
                  <a:lnTo>
                    <a:pt x="39" y="22"/>
                  </a:lnTo>
                  <a:lnTo>
                    <a:pt x="32" y="17"/>
                  </a:lnTo>
                  <a:lnTo>
                    <a:pt x="24" y="11"/>
                  </a:lnTo>
                  <a:lnTo>
                    <a:pt x="19" y="7"/>
                  </a:lnTo>
                  <a:lnTo>
                    <a:pt x="13" y="7"/>
                  </a:lnTo>
                  <a:lnTo>
                    <a:pt x="11" y="9"/>
                  </a:lnTo>
                  <a:lnTo>
                    <a:pt x="7" y="13"/>
                  </a:lnTo>
                  <a:lnTo>
                    <a:pt x="3" y="19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BDA3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5" name="Freeform 262"/>
            <p:cNvSpPr>
              <a:spLocks/>
            </p:cNvSpPr>
            <p:nvPr/>
          </p:nvSpPr>
          <p:spPr bwMode="auto">
            <a:xfrm>
              <a:off x="4773" y="2460"/>
              <a:ext cx="43" cy="25"/>
            </a:xfrm>
            <a:custGeom>
              <a:avLst/>
              <a:gdLst>
                <a:gd name="T0" fmla="*/ 0 w 86"/>
                <a:gd name="T1" fmla="*/ 43 h 49"/>
                <a:gd name="T2" fmla="*/ 2 w 86"/>
                <a:gd name="T3" fmla="*/ 38 h 49"/>
                <a:gd name="T4" fmla="*/ 8 w 86"/>
                <a:gd name="T5" fmla="*/ 32 h 49"/>
                <a:gd name="T6" fmla="*/ 15 w 86"/>
                <a:gd name="T7" fmla="*/ 26 h 49"/>
                <a:gd name="T8" fmla="*/ 29 w 86"/>
                <a:gd name="T9" fmla="*/ 26 h 49"/>
                <a:gd name="T10" fmla="*/ 40 w 86"/>
                <a:gd name="T11" fmla="*/ 24 h 49"/>
                <a:gd name="T12" fmla="*/ 48 w 86"/>
                <a:gd name="T13" fmla="*/ 23 h 49"/>
                <a:gd name="T14" fmla="*/ 55 w 86"/>
                <a:gd name="T15" fmla="*/ 15 h 49"/>
                <a:gd name="T16" fmla="*/ 65 w 86"/>
                <a:gd name="T17" fmla="*/ 7 h 49"/>
                <a:gd name="T18" fmla="*/ 72 w 86"/>
                <a:gd name="T19" fmla="*/ 2 h 49"/>
                <a:gd name="T20" fmla="*/ 80 w 86"/>
                <a:gd name="T21" fmla="*/ 0 h 49"/>
                <a:gd name="T22" fmla="*/ 84 w 86"/>
                <a:gd name="T23" fmla="*/ 0 h 49"/>
                <a:gd name="T24" fmla="*/ 86 w 86"/>
                <a:gd name="T25" fmla="*/ 0 h 49"/>
                <a:gd name="T26" fmla="*/ 84 w 86"/>
                <a:gd name="T27" fmla="*/ 0 h 49"/>
                <a:gd name="T28" fmla="*/ 82 w 86"/>
                <a:gd name="T29" fmla="*/ 4 h 49"/>
                <a:gd name="T30" fmla="*/ 78 w 86"/>
                <a:gd name="T31" fmla="*/ 7 h 49"/>
                <a:gd name="T32" fmla="*/ 70 w 86"/>
                <a:gd name="T33" fmla="*/ 15 h 49"/>
                <a:gd name="T34" fmla="*/ 61 w 86"/>
                <a:gd name="T35" fmla="*/ 21 h 49"/>
                <a:gd name="T36" fmla="*/ 53 w 86"/>
                <a:gd name="T37" fmla="*/ 26 h 49"/>
                <a:gd name="T38" fmla="*/ 46 w 86"/>
                <a:gd name="T39" fmla="*/ 34 h 49"/>
                <a:gd name="T40" fmla="*/ 40 w 86"/>
                <a:gd name="T41" fmla="*/ 36 h 49"/>
                <a:gd name="T42" fmla="*/ 32 w 86"/>
                <a:gd name="T43" fmla="*/ 34 h 49"/>
                <a:gd name="T44" fmla="*/ 27 w 86"/>
                <a:gd name="T45" fmla="*/ 32 h 49"/>
                <a:gd name="T46" fmla="*/ 23 w 86"/>
                <a:gd name="T47" fmla="*/ 32 h 49"/>
                <a:gd name="T48" fmla="*/ 19 w 86"/>
                <a:gd name="T49" fmla="*/ 34 h 49"/>
                <a:gd name="T50" fmla="*/ 15 w 86"/>
                <a:gd name="T51" fmla="*/ 36 h 49"/>
                <a:gd name="T52" fmla="*/ 13 w 86"/>
                <a:gd name="T53" fmla="*/ 42 h 49"/>
                <a:gd name="T54" fmla="*/ 12 w 86"/>
                <a:gd name="T55" fmla="*/ 45 h 49"/>
                <a:gd name="T56" fmla="*/ 10 w 86"/>
                <a:gd name="T57" fmla="*/ 49 h 49"/>
                <a:gd name="T58" fmla="*/ 6 w 86"/>
                <a:gd name="T59" fmla="*/ 47 h 49"/>
                <a:gd name="T60" fmla="*/ 2 w 86"/>
                <a:gd name="T61" fmla="*/ 45 h 49"/>
                <a:gd name="T62" fmla="*/ 0 w 86"/>
                <a:gd name="T63" fmla="*/ 43 h 49"/>
                <a:gd name="T64" fmla="*/ 0 w 86"/>
                <a:gd name="T65" fmla="*/ 43 h 49"/>
                <a:gd name="T66" fmla="*/ 0 w 86"/>
                <a:gd name="T67" fmla="*/ 4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6" h="49">
                  <a:moveTo>
                    <a:pt x="0" y="43"/>
                  </a:moveTo>
                  <a:lnTo>
                    <a:pt x="2" y="38"/>
                  </a:lnTo>
                  <a:lnTo>
                    <a:pt x="8" y="32"/>
                  </a:lnTo>
                  <a:lnTo>
                    <a:pt x="15" y="26"/>
                  </a:lnTo>
                  <a:lnTo>
                    <a:pt x="29" y="26"/>
                  </a:lnTo>
                  <a:lnTo>
                    <a:pt x="40" y="24"/>
                  </a:lnTo>
                  <a:lnTo>
                    <a:pt x="48" y="23"/>
                  </a:lnTo>
                  <a:lnTo>
                    <a:pt x="55" y="15"/>
                  </a:lnTo>
                  <a:lnTo>
                    <a:pt x="65" y="7"/>
                  </a:lnTo>
                  <a:lnTo>
                    <a:pt x="72" y="2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0"/>
                  </a:lnTo>
                  <a:lnTo>
                    <a:pt x="84" y="0"/>
                  </a:lnTo>
                  <a:lnTo>
                    <a:pt x="82" y="4"/>
                  </a:lnTo>
                  <a:lnTo>
                    <a:pt x="78" y="7"/>
                  </a:lnTo>
                  <a:lnTo>
                    <a:pt x="70" y="15"/>
                  </a:lnTo>
                  <a:lnTo>
                    <a:pt x="61" y="21"/>
                  </a:lnTo>
                  <a:lnTo>
                    <a:pt x="53" y="26"/>
                  </a:lnTo>
                  <a:lnTo>
                    <a:pt x="46" y="34"/>
                  </a:lnTo>
                  <a:lnTo>
                    <a:pt x="40" y="36"/>
                  </a:lnTo>
                  <a:lnTo>
                    <a:pt x="32" y="34"/>
                  </a:lnTo>
                  <a:lnTo>
                    <a:pt x="27" y="32"/>
                  </a:lnTo>
                  <a:lnTo>
                    <a:pt x="23" y="32"/>
                  </a:lnTo>
                  <a:lnTo>
                    <a:pt x="19" y="34"/>
                  </a:lnTo>
                  <a:lnTo>
                    <a:pt x="15" y="36"/>
                  </a:lnTo>
                  <a:lnTo>
                    <a:pt x="13" y="42"/>
                  </a:lnTo>
                  <a:lnTo>
                    <a:pt x="12" y="45"/>
                  </a:lnTo>
                  <a:lnTo>
                    <a:pt x="10" y="49"/>
                  </a:lnTo>
                  <a:lnTo>
                    <a:pt x="6" y="47"/>
                  </a:lnTo>
                  <a:lnTo>
                    <a:pt x="2" y="4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999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6" name="Freeform 263"/>
            <p:cNvSpPr>
              <a:spLocks/>
            </p:cNvSpPr>
            <p:nvPr/>
          </p:nvSpPr>
          <p:spPr bwMode="auto">
            <a:xfrm>
              <a:off x="4849" y="2561"/>
              <a:ext cx="38" cy="35"/>
            </a:xfrm>
            <a:custGeom>
              <a:avLst/>
              <a:gdLst>
                <a:gd name="T0" fmla="*/ 0 w 76"/>
                <a:gd name="T1" fmla="*/ 67 h 71"/>
                <a:gd name="T2" fmla="*/ 0 w 76"/>
                <a:gd name="T3" fmla="*/ 57 h 71"/>
                <a:gd name="T4" fmla="*/ 6 w 76"/>
                <a:gd name="T5" fmla="*/ 50 h 71"/>
                <a:gd name="T6" fmla="*/ 15 w 76"/>
                <a:gd name="T7" fmla="*/ 44 h 71"/>
                <a:gd name="T8" fmla="*/ 29 w 76"/>
                <a:gd name="T9" fmla="*/ 42 h 71"/>
                <a:gd name="T10" fmla="*/ 36 w 76"/>
                <a:gd name="T11" fmla="*/ 36 h 71"/>
                <a:gd name="T12" fmla="*/ 44 w 76"/>
                <a:gd name="T13" fmla="*/ 29 h 71"/>
                <a:gd name="T14" fmla="*/ 48 w 76"/>
                <a:gd name="T15" fmla="*/ 19 h 71"/>
                <a:gd name="T16" fmla="*/ 52 w 76"/>
                <a:gd name="T17" fmla="*/ 12 h 71"/>
                <a:gd name="T18" fmla="*/ 57 w 76"/>
                <a:gd name="T19" fmla="*/ 4 h 71"/>
                <a:gd name="T20" fmla="*/ 65 w 76"/>
                <a:gd name="T21" fmla="*/ 0 h 71"/>
                <a:gd name="T22" fmla="*/ 72 w 76"/>
                <a:gd name="T23" fmla="*/ 0 h 71"/>
                <a:gd name="T24" fmla="*/ 76 w 76"/>
                <a:gd name="T25" fmla="*/ 0 h 71"/>
                <a:gd name="T26" fmla="*/ 76 w 76"/>
                <a:gd name="T27" fmla="*/ 0 h 71"/>
                <a:gd name="T28" fmla="*/ 74 w 76"/>
                <a:gd name="T29" fmla="*/ 0 h 71"/>
                <a:gd name="T30" fmla="*/ 71 w 76"/>
                <a:gd name="T31" fmla="*/ 2 h 71"/>
                <a:gd name="T32" fmla="*/ 67 w 76"/>
                <a:gd name="T33" fmla="*/ 8 h 71"/>
                <a:gd name="T34" fmla="*/ 59 w 76"/>
                <a:gd name="T35" fmla="*/ 14 h 71"/>
                <a:gd name="T36" fmla="*/ 55 w 76"/>
                <a:gd name="T37" fmla="*/ 23 h 71"/>
                <a:gd name="T38" fmla="*/ 52 w 76"/>
                <a:gd name="T39" fmla="*/ 33 h 71"/>
                <a:gd name="T40" fmla="*/ 48 w 76"/>
                <a:gd name="T41" fmla="*/ 42 h 71"/>
                <a:gd name="T42" fmla="*/ 42 w 76"/>
                <a:gd name="T43" fmla="*/ 46 h 71"/>
                <a:gd name="T44" fmla="*/ 40 w 76"/>
                <a:gd name="T45" fmla="*/ 48 h 71"/>
                <a:gd name="T46" fmla="*/ 36 w 76"/>
                <a:gd name="T47" fmla="*/ 50 h 71"/>
                <a:gd name="T48" fmla="*/ 29 w 76"/>
                <a:gd name="T49" fmla="*/ 54 h 71"/>
                <a:gd name="T50" fmla="*/ 19 w 76"/>
                <a:gd name="T51" fmla="*/ 55 h 71"/>
                <a:gd name="T52" fmla="*/ 14 w 76"/>
                <a:gd name="T53" fmla="*/ 59 h 71"/>
                <a:gd name="T54" fmla="*/ 12 w 76"/>
                <a:gd name="T55" fmla="*/ 61 h 71"/>
                <a:gd name="T56" fmla="*/ 10 w 76"/>
                <a:gd name="T57" fmla="*/ 67 h 71"/>
                <a:gd name="T58" fmla="*/ 6 w 76"/>
                <a:gd name="T59" fmla="*/ 71 h 71"/>
                <a:gd name="T60" fmla="*/ 4 w 76"/>
                <a:gd name="T61" fmla="*/ 69 h 71"/>
                <a:gd name="T62" fmla="*/ 0 w 76"/>
                <a:gd name="T63" fmla="*/ 69 h 71"/>
                <a:gd name="T64" fmla="*/ 0 w 76"/>
                <a:gd name="T65" fmla="*/ 67 h 71"/>
                <a:gd name="T66" fmla="*/ 0 w 76"/>
                <a:gd name="T67" fmla="*/ 6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71">
                  <a:moveTo>
                    <a:pt x="0" y="67"/>
                  </a:moveTo>
                  <a:lnTo>
                    <a:pt x="0" y="57"/>
                  </a:lnTo>
                  <a:lnTo>
                    <a:pt x="6" y="50"/>
                  </a:lnTo>
                  <a:lnTo>
                    <a:pt x="15" y="44"/>
                  </a:lnTo>
                  <a:lnTo>
                    <a:pt x="29" y="42"/>
                  </a:lnTo>
                  <a:lnTo>
                    <a:pt x="36" y="36"/>
                  </a:lnTo>
                  <a:lnTo>
                    <a:pt x="44" y="29"/>
                  </a:lnTo>
                  <a:lnTo>
                    <a:pt x="48" y="19"/>
                  </a:lnTo>
                  <a:lnTo>
                    <a:pt x="52" y="12"/>
                  </a:lnTo>
                  <a:lnTo>
                    <a:pt x="57" y="4"/>
                  </a:lnTo>
                  <a:lnTo>
                    <a:pt x="65" y="0"/>
                  </a:lnTo>
                  <a:lnTo>
                    <a:pt x="72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1" y="2"/>
                  </a:lnTo>
                  <a:lnTo>
                    <a:pt x="67" y="8"/>
                  </a:lnTo>
                  <a:lnTo>
                    <a:pt x="59" y="14"/>
                  </a:lnTo>
                  <a:lnTo>
                    <a:pt x="55" y="23"/>
                  </a:lnTo>
                  <a:lnTo>
                    <a:pt x="52" y="33"/>
                  </a:lnTo>
                  <a:lnTo>
                    <a:pt x="48" y="42"/>
                  </a:lnTo>
                  <a:lnTo>
                    <a:pt x="42" y="46"/>
                  </a:lnTo>
                  <a:lnTo>
                    <a:pt x="40" y="48"/>
                  </a:lnTo>
                  <a:lnTo>
                    <a:pt x="36" y="50"/>
                  </a:lnTo>
                  <a:lnTo>
                    <a:pt x="29" y="54"/>
                  </a:lnTo>
                  <a:lnTo>
                    <a:pt x="19" y="55"/>
                  </a:lnTo>
                  <a:lnTo>
                    <a:pt x="14" y="59"/>
                  </a:lnTo>
                  <a:lnTo>
                    <a:pt x="12" y="61"/>
                  </a:lnTo>
                  <a:lnTo>
                    <a:pt x="10" y="67"/>
                  </a:lnTo>
                  <a:lnTo>
                    <a:pt x="6" y="71"/>
                  </a:lnTo>
                  <a:lnTo>
                    <a:pt x="4" y="69"/>
                  </a:lnTo>
                  <a:lnTo>
                    <a:pt x="0" y="69"/>
                  </a:lnTo>
                  <a:lnTo>
                    <a:pt x="0" y="67"/>
                  </a:lnTo>
                  <a:lnTo>
                    <a:pt x="0" y="67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7" name="Freeform 264"/>
            <p:cNvSpPr>
              <a:spLocks/>
            </p:cNvSpPr>
            <p:nvPr/>
          </p:nvSpPr>
          <p:spPr bwMode="auto">
            <a:xfrm>
              <a:off x="4746" y="2686"/>
              <a:ext cx="38" cy="31"/>
            </a:xfrm>
            <a:custGeom>
              <a:avLst/>
              <a:gdLst>
                <a:gd name="T0" fmla="*/ 4 w 74"/>
                <a:gd name="T1" fmla="*/ 2 h 63"/>
                <a:gd name="T2" fmla="*/ 15 w 74"/>
                <a:gd name="T3" fmla="*/ 0 h 63"/>
                <a:gd name="T4" fmla="*/ 27 w 74"/>
                <a:gd name="T5" fmla="*/ 2 h 63"/>
                <a:gd name="T6" fmla="*/ 34 w 74"/>
                <a:gd name="T7" fmla="*/ 6 h 63"/>
                <a:gd name="T8" fmla="*/ 34 w 74"/>
                <a:gd name="T9" fmla="*/ 17 h 63"/>
                <a:gd name="T10" fmla="*/ 30 w 74"/>
                <a:gd name="T11" fmla="*/ 27 h 63"/>
                <a:gd name="T12" fmla="*/ 30 w 74"/>
                <a:gd name="T13" fmla="*/ 35 h 63"/>
                <a:gd name="T14" fmla="*/ 34 w 74"/>
                <a:gd name="T15" fmla="*/ 38 h 63"/>
                <a:gd name="T16" fmla="*/ 44 w 74"/>
                <a:gd name="T17" fmla="*/ 38 h 63"/>
                <a:gd name="T18" fmla="*/ 53 w 74"/>
                <a:gd name="T19" fmla="*/ 38 h 63"/>
                <a:gd name="T20" fmla="*/ 65 w 74"/>
                <a:gd name="T21" fmla="*/ 48 h 63"/>
                <a:gd name="T22" fmla="*/ 72 w 74"/>
                <a:gd name="T23" fmla="*/ 57 h 63"/>
                <a:gd name="T24" fmla="*/ 74 w 74"/>
                <a:gd name="T25" fmla="*/ 63 h 63"/>
                <a:gd name="T26" fmla="*/ 68 w 74"/>
                <a:gd name="T27" fmla="*/ 63 h 63"/>
                <a:gd name="T28" fmla="*/ 65 w 74"/>
                <a:gd name="T29" fmla="*/ 57 h 63"/>
                <a:gd name="T30" fmla="*/ 61 w 74"/>
                <a:gd name="T31" fmla="*/ 54 h 63"/>
                <a:gd name="T32" fmla="*/ 55 w 74"/>
                <a:gd name="T33" fmla="*/ 50 h 63"/>
                <a:gd name="T34" fmla="*/ 47 w 74"/>
                <a:gd name="T35" fmla="*/ 46 h 63"/>
                <a:gd name="T36" fmla="*/ 40 w 74"/>
                <a:gd name="T37" fmla="*/ 46 h 63"/>
                <a:gd name="T38" fmla="*/ 32 w 74"/>
                <a:gd name="T39" fmla="*/ 46 h 63"/>
                <a:gd name="T40" fmla="*/ 27 w 74"/>
                <a:gd name="T41" fmla="*/ 44 h 63"/>
                <a:gd name="T42" fmla="*/ 23 w 74"/>
                <a:gd name="T43" fmla="*/ 38 h 63"/>
                <a:gd name="T44" fmla="*/ 23 w 74"/>
                <a:gd name="T45" fmla="*/ 33 h 63"/>
                <a:gd name="T46" fmla="*/ 23 w 74"/>
                <a:gd name="T47" fmla="*/ 27 h 63"/>
                <a:gd name="T48" fmla="*/ 27 w 74"/>
                <a:gd name="T49" fmla="*/ 21 h 63"/>
                <a:gd name="T50" fmla="*/ 27 w 74"/>
                <a:gd name="T51" fmla="*/ 14 h 63"/>
                <a:gd name="T52" fmla="*/ 25 w 74"/>
                <a:gd name="T53" fmla="*/ 12 h 63"/>
                <a:gd name="T54" fmla="*/ 19 w 74"/>
                <a:gd name="T55" fmla="*/ 12 h 63"/>
                <a:gd name="T56" fmla="*/ 13 w 74"/>
                <a:gd name="T57" fmla="*/ 14 h 63"/>
                <a:gd name="T58" fmla="*/ 7 w 74"/>
                <a:gd name="T59" fmla="*/ 16 h 63"/>
                <a:gd name="T60" fmla="*/ 2 w 74"/>
                <a:gd name="T61" fmla="*/ 16 h 63"/>
                <a:gd name="T62" fmla="*/ 0 w 74"/>
                <a:gd name="T63" fmla="*/ 12 h 63"/>
                <a:gd name="T64" fmla="*/ 0 w 74"/>
                <a:gd name="T65" fmla="*/ 6 h 63"/>
                <a:gd name="T66" fmla="*/ 2 w 74"/>
                <a:gd name="T67" fmla="*/ 2 h 63"/>
                <a:gd name="T68" fmla="*/ 4 w 74"/>
                <a:gd name="T69" fmla="*/ 2 h 63"/>
                <a:gd name="T70" fmla="*/ 4 w 74"/>
                <a:gd name="T71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4" h="63">
                  <a:moveTo>
                    <a:pt x="4" y="2"/>
                  </a:moveTo>
                  <a:lnTo>
                    <a:pt x="15" y="0"/>
                  </a:lnTo>
                  <a:lnTo>
                    <a:pt x="27" y="2"/>
                  </a:lnTo>
                  <a:lnTo>
                    <a:pt x="34" y="6"/>
                  </a:lnTo>
                  <a:lnTo>
                    <a:pt x="34" y="17"/>
                  </a:lnTo>
                  <a:lnTo>
                    <a:pt x="30" y="27"/>
                  </a:lnTo>
                  <a:lnTo>
                    <a:pt x="30" y="35"/>
                  </a:lnTo>
                  <a:lnTo>
                    <a:pt x="34" y="38"/>
                  </a:lnTo>
                  <a:lnTo>
                    <a:pt x="44" y="38"/>
                  </a:lnTo>
                  <a:lnTo>
                    <a:pt x="53" y="38"/>
                  </a:lnTo>
                  <a:lnTo>
                    <a:pt x="65" y="48"/>
                  </a:lnTo>
                  <a:lnTo>
                    <a:pt x="72" y="57"/>
                  </a:lnTo>
                  <a:lnTo>
                    <a:pt x="74" y="63"/>
                  </a:lnTo>
                  <a:lnTo>
                    <a:pt x="68" y="63"/>
                  </a:lnTo>
                  <a:lnTo>
                    <a:pt x="65" y="57"/>
                  </a:lnTo>
                  <a:lnTo>
                    <a:pt x="61" y="54"/>
                  </a:lnTo>
                  <a:lnTo>
                    <a:pt x="55" y="50"/>
                  </a:lnTo>
                  <a:lnTo>
                    <a:pt x="47" y="46"/>
                  </a:lnTo>
                  <a:lnTo>
                    <a:pt x="40" y="46"/>
                  </a:lnTo>
                  <a:lnTo>
                    <a:pt x="32" y="46"/>
                  </a:lnTo>
                  <a:lnTo>
                    <a:pt x="27" y="44"/>
                  </a:lnTo>
                  <a:lnTo>
                    <a:pt x="23" y="38"/>
                  </a:lnTo>
                  <a:lnTo>
                    <a:pt x="23" y="33"/>
                  </a:lnTo>
                  <a:lnTo>
                    <a:pt x="23" y="27"/>
                  </a:lnTo>
                  <a:lnTo>
                    <a:pt x="27" y="21"/>
                  </a:lnTo>
                  <a:lnTo>
                    <a:pt x="27" y="14"/>
                  </a:lnTo>
                  <a:lnTo>
                    <a:pt x="25" y="12"/>
                  </a:lnTo>
                  <a:lnTo>
                    <a:pt x="19" y="12"/>
                  </a:lnTo>
                  <a:lnTo>
                    <a:pt x="13" y="14"/>
                  </a:lnTo>
                  <a:lnTo>
                    <a:pt x="7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8" name="Freeform 265"/>
            <p:cNvSpPr>
              <a:spLocks/>
            </p:cNvSpPr>
            <p:nvPr/>
          </p:nvSpPr>
          <p:spPr bwMode="auto">
            <a:xfrm>
              <a:off x="4600" y="2720"/>
              <a:ext cx="30" cy="38"/>
            </a:xfrm>
            <a:custGeom>
              <a:avLst/>
              <a:gdLst>
                <a:gd name="T0" fmla="*/ 2 w 59"/>
                <a:gd name="T1" fmla="*/ 74 h 76"/>
                <a:gd name="T2" fmla="*/ 0 w 59"/>
                <a:gd name="T3" fmla="*/ 66 h 76"/>
                <a:gd name="T4" fmla="*/ 2 w 59"/>
                <a:gd name="T5" fmla="*/ 59 h 76"/>
                <a:gd name="T6" fmla="*/ 8 w 59"/>
                <a:gd name="T7" fmla="*/ 51 h 76"/>
                <a:gd name="T8" fmla="*/ 21 w 59"/>
                <a:gd name="T9" fmla="*/ 49 h 76"/>
                <a:gd name="T10" fmla="*/ 31 w 59"/>
                <a:gd name="T11" fmla="*/ 45 h 76"/>
                <a:gd name="T12" fmla="*/ 40 w 59"/>
                <a:gd name="T13" fmla="*/ 44 h 76"/>
                <a:gd name="T14" fmla="*/ 46 w 59"/>
                <a:gd name="T15" fmla="*/ 36 h 76"/>
                <a:gd name="T16" fmla="*/ 48 w 59"/>
                <a:gd name="T17" fmla="*/ 26 h 76"/>
                <a:gd name="T18" fmla="*/ 48 w 59"/>
                <a:gd name="T19" fmla="*/ 13 h 76"/>
                <a:gd name="T20" fmla="*/ 53 w 59"/>
                <a:gd name="T21" fmla="*/ 6 h 76"/>
                <a:gd name="T22" fmla="*/ 59 w 59"/>
                <a:gd name="T23" fmla="*/ 0 h 76"/>
                <a:gd name="T24" fmla="*/ 57 w 59"/>
                <a:gd name="T25" fmla="*/ 4 h 76"/>
                <a:gd name="T26" fmla="*/ 55 w 59"/>
                <a:gd name="T27" fmla="*/ 9 h 76"/>
                <a:gd name="T28" fmla="*/ 55 w 59"/>
                <a:gd name="T29" fmla="*/ 17 h 76"/>
                <a:gd name="T30" fmla="*/ 55 w 59"/>
                <a:gd name="T31" fmla="*/ 25 h 76"/>
                <a:gd name="T32" fmla="*/ 57 w 59"/>
                <a:gd name="T33" fmla="*/ 34 h 76"/>
                <a:gd name="T34" fmla="*/ 53 w 59"/>
                <a:gd name="T35" fmla="*/ 40 h 76"/>
                <a:gd name="T36" fmla="*/ 48 w 59"/>
                <a:gd name="T37" fmla="*/ 47 h 76"/>
                <a:gd name="T38" fmla="*/ 38 w 59"/>
                <a:gd name="T39" fmla="*/ 51 h 76"/>
                <a:gd name="T40" fmla="*/ 29 w 59"/>
                <a:gd name="T41" fmla="*/ 53 h 76"/>
                <a:gd name="T42" fmla="*/ 21 w 59"/>
                <a:gd name="T43" fmla="*/ 55 h 76"/>
                <a:gd name="T44" fmla="*/ 17 w 59"/>
                <a:gd name="T45" fmla="*/ 59 h 76"/>
                <a:gd name="T46" fmla="*/ 13 w 59"/>
                <a:gd name="T47" fmla="*/ 63 h 76"/>
                <a:gd name="T48" fmla="*/ 15 w 59"/>
                <a:gd name="T49" fmla="*/ 68 h 76"/>
                <a:gd name="T50" fmla="*/ 15 w 59"/>
                <a:gd name="T51" fmla="*/ 72 h 76"/>
                <a:gd name="T52" fmla="*/ 13 w 59"/>
                <a:gd name="T53" fmla="*/ 76 h 76"/>
                <a:gd name="T54" fmla="*/ 10 w 59"/>
                <a:gd name="T55" fmla="*/ 76 h 76"/>
                <a:gd name="T56" fmla="*/ 6 w 59"/>
                <a:gd name="T57" fmla="*/ 76 h 76"/>
                <a:gd name="T58" fmla="*/ 2 w 59"/>
                <a:gd name="T59" fmla="*/ 74 h 76"/>
                <a:gd name="T60" fmla="*/ 2 w 59"/>
                <a:gd name="T61" fmla="*/ 74 h 76"/>
                <a:gd name="T62" fmla="*/ 2 w 59"/>
                <a:gd name="T63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76">
                  <a:moveTo>
                    <a:pt x="2" y="74"/>
                  </a:moveTo>
                  <a:lnTo>
                    <a:pt x="0" y="66"/>
                  </a:lnTo>
                  <a:lnTo>
                    <a:pt x="2" y="59"/>
                  </a:lnTo>
                  <a:lnTo>
                    <a:pt x="8" y="51"/>
                  </a:lnTo>
                  <a:lnTo>
                    <a:pt x="21" y="49"/>
                  </a:lnTo>
                  <a:lnTo>
                    <a:pt x="31" y="45"/>
                  </a:lnTo>
                  <a:lnTo>
                    <a:pt x="40" y="44"/>
                  </a:lnTo>
                  <a:lnTo>
                    <a:pt x="46" y="36"/>
                  </a:lnTo>
                  <a:lnTo>
                    <a:pt x="48" y="26"/>
                  </a:lnTo>
                  <a:lnTo>
                    <a:pt x="48" y="13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"/>
                  </a:lnTo>
                  <a:lnTo>
                    <a:pt x="55" y="9"/>
                  </a:lnTo>
                  <a:lnTo>
                    <a:pt x="55" y="17"/>
                  </a:lnTo>
                  <a:lnTo>
                    <a:pt x="55" y="25"/>
                  </a:lnTo>
                  <a:lnTo>
                    <a:pt x="57" y="34"/>
                  </a:lnTo>
                  <a:lnTo>
                    <a:pt x="53" y="40"/>
                  </a:lnTo>
                  <a:lnTo>
                    <a:pt x="48" y="47"/>
                  </a:lnTo>
                  <a:lnTo>
                    <a:pt x="38" y="51"/>
                  </a:lnTo>
                  <a:lnTo>
                    <a:pt x="29" y="53"/>
                  </a:lnTo>
                  <a:lnTo>
                    <a:pt x="21" y="55"/>
                  </a:lnTo>
                  <a:lnTo>
                    <a:pt x="17" y="59"/>
                  </a:lnTo>
                  <a:lnTo>
                    <a:pt x="13" y="63"/>
                  </a:lnTo>
                  <a:lnTo>
                    <a:pt x="15" y="68"/>
                  </a:lnTo>
                  <a:lnTo>
                    <a:pt x="15" y="72"/>
                  </a:lnTo>
                  <a:lnTo>
                    <a:pt x="13" y="76"/>
                  </a:lnTo>
                  <a:lnTo>
                    <a:pt x="10" y="76"/>
                  </a:lnTo>
                  <a:lnTo>
                    <a:pt x="6" y="76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close/>
                </a:path>
              </a:pathLst>
            </a:custGeom>
            <a:solidFill>
              <a:srgbClr val="BD9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9" name="Freeform 266"/>
            <p:cNvSpPr>
              <a:spLocks/>
            </p:cNvSpPr>
            <p:nvPr/>
          </p:nvSpPr>
          <p:spPr bwMode="auto">
            <a:xfrm>
              <a:off x="4963" y="2706"/>
              <a:ext cx="42" cy="26"/>
            </a:xfrm>
            <a:custGeom>
              <a:avLst/>
              <a:gdLst>
                <a:gd name="T0" fmla="*/ 0 w 84"/>
                <a:gd name="T1" fmla="*/ 4 h 54"/>
                <a:gd name="T2" fmla="*/ 8 w 84"/>
                <a:gd name="T3" fmla="*/ 0 h 54"/>
                <a:gd name="T4" fmla="*/ 16 w 84"/>
                <a:gd name="T5" fmla="*/ 2 h 54"/>
                <a:gd name="T6" fmla="*/ 23 w 84"/>
                <a:gd name="T7" fmla="*/ 6 h 54"/>
                <a:gd name="T8" fmla="*/ 29 w 84"/>
                <a:gd name="T9" fmla="*/ 16 h 54"/>
                <a:gd name="T10" fmla="*/ 33 w 84"/>
                <a:gd name="T11" fmla="*/ 23 h 54"/>
                <a:gd name="T12" fmla="*/ 38 w 84"/>
                <a:gd name="T13" fmla="*/ 29 h 54"/>
                <a:gd name="T14" fmla="*/ 44 w 84"/>
                <a:gd name="T15" fmla="*/ 31 h 54"/>
                <a:gd name="T16" fmla="*/ 55 w 84"/>
                <a:gd name="T17" fmla="*/ 31 h 54"/>
                <a:gd name="T18" fmla="*/ 65 w 84"/>
                <a:gd name="T19" fmla="*/ 33 h 54"/>
                <a:gd name="T20" fmla="*/ 74 w 84"/>
                <a:gd name="T21" fmla="*/ 40 h 54"/>
                <a:gd name="T22" fmla="*/ 80 w 84"/>
                <a:gd name="T23" fmla="*/ 48 h 54"/>
                <a:gd name="T24" fmla="*/ 84 w 84"/>
                <a:gd name="T25" fmla="*/ 52 h 54"/>
                <a:gd name="T26" fmla="*/ 82 w 84"/>
                <a:gd name="T27" fmla="*/ 54 h 54"/>
                <a:gd name="T28" fmla="*/ 78 w 84"/>
                <a:gd name="T29" fmla="*/ 52 h 54"/>
                <a:gd name="T30" fmla="*/ 73 w 84"/>
                <a:gd name="T31" fmla="*/ 50 h 54"/>
                <a:gd name="T32" fmla="*/ 71 w 84"/>
                <a:gd name="T33" fmla="*/ 48 h 54"/>
                <a:gd name="T34" fmla="*/ 67 w 84"/>
                <a:gd name="T35" fmla="*/ 44 h 54"/>
                <a:gd name="T36" fmla="*/ 61 w 84"/>
                <a:gd name="T37" fmla="*/ 40 h 54"/>
                <a:gd name="T38" fmla="*/ 55 w 84"/>
                <a:gd name="T39" fmla="*/ 38 h 54"/>
                <a:gd name="T40" fmla="*/ 50 w 84"/>
                <a:gd name="T41" fmla="*/ 40 h 54"/>
                <a:gd name="T42" fmla="*/ 40 w 84"/>
                <a:gd name="T43" fmla="*/ 38 h 54"/>
                <a:gd name="T44" fmla="*/ 33 w 84"/>
                <a:gd name="T45" fmla="*/ 35 h 54"/>
                <a:gd name="T46" fmla="*/ 27 w 84"/>
                <a:gd name="T47" fmla="*/ 29 h 54"/>
                <a:gd name="T48" fmla="*/ 23 w 84"/>
                <a:gd name="T49" fmla="*/ 23 h 54"/>
                <a:gd name="T50" fmla="*/ 21 w 84"/>
                <a:gd name="T51" fmla="*/ 16 h 54"/>
                <a:gd name="T52" fmla="*/ 17 w 84"/>
                <a:gd name="T53" fmla="*/ 10 h 54"/>
                <a:gd name="T54" fmla="*/ 14 w 84"/>
                <a:gd name="T55" fmla="*/ 8 h 54"/>
                <a:gd name="T56" fmla="*/ 10 w 84"/>
                <a:gd name="T57" fmla="*/ 10 h 54"/>
                <a:gd name="T58" fmla="*/ 4 w 84"/>
                <a:gd name="T59" fmla="*/ 10 h 54"/>
                <a:gd name="T60" fmla="*/ 0 w 84"/>
                <a:gd name="T61" fmla="*/ 8 h 54"/>
                <a:gd name="T62" fmla="*/ 0 w 84"/>
                <a:gd name="T63" fmla="*/ 4 h 54"/>
                <a:gd name="T64" fmla="*/ 0 w 84"/>
                <a:gd name="T65" fmla="*/ 4 h 54"/>
                <a:gd name="T66" fmla="*/ 0 w 84"/>
                <a:gd name="T6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" h="54">
                  <a:moveTo>
                    <a:pt x="0" y="4"/>
                  </a:moveTo>
                  <a:lnTo>
                    <a:pt x="8" y="0"/>
                  </a:lnTo>
                  <a:lnTo>
                    <a:pt x="16" y="2"/>
                  </a:lnTo>
                  <a:lnTo>
                    <a:pt x="23" y="6"/>
                  </a:lnTo>
                  <a:lnTo>
                    <a:pt x="29" y="16"/>
                  </a:lnTo>
                  <a:lnTo>
                    <a:pt x="33" y="23"/>
                  </a:lnTo>
                  <a:lnTo>
                    <a:pt x="38" y="29"/>
                  </a:lnTo>
                  <a:lnTo>
                    <a:pt x="44" y="31"/>
                  </a:lnTo>
                  <a:lnTo>
                    <a:pt x="55" y="31"/>
                  </a:lnTo>
                  <a:lnTo>
                    <a:pt x="65" y="33"/>
                  </a:lnTo>
                  <a:lnTo>
                    <a:pt x="74" y="40"/>
                  </a:lnTo>
                  <a:lnTo>
                    <a:pt x="80" y="48"/>
                  </a:lnTo>
                  <a:lnTo>
                    <a:pt x="84" y="52"/>
                  </a:lnTo>
                  <a:lnTo>
                    <a:pt x="82" y="54"/>
                  </a:lnTo>
                  <a:lnTo>
                    <a:pt x="78" y="52"/>
                  </a:lnTo>
                  <a:lnTo>
                    <a:pt x="73" y="50"/>
                  </a:lnTo>
                  <a:lnTo>
                    <a:pt x="71" y="48"/>
                  </a:lnTo>
                  <a:lnTo>
                    <a:pt x="67" y="44"/>
                  </a:lnTo>
                  <a:lnTo>
                    <a:pt x="61" y="40"/>
                  </a:lnTo>
                  <a:lnTo>
                    <a:pt x="55" y="38"/>
                  </a:lnTo>
                  <a:lnTo>
                    <a:pt x="50" y="40"/>
                  </a:lnTo>
                  <a:lnTo>
                    <a:pt x="40" y="38"/>
                  </a:lnTo>
                  <a:lnTo>
                    <a:pt x="33" y="35"/>
                  </a:lnTo>
                  <a:lnTo>
                    <a:pt x="27" y="29"/>
                  </a:lnTo>
                  <a:lnTo>
                    <a:pt x="23" y="23"/>
                  </a:lnTo>
                  <a:lnTo>
                    <a:pt x="21" y="16"/>
                  </a:lnTo>
                  <a:lnTo>
                    <a:pt x="17" y="10"/>
                  </a:lnTo>
                  <a:lnTo>
                    <a:pt x="14" y="8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AF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0" name="Freeform 267"/>
            <p:cNvSpPr>
              <a:spLocks/>
            </p:cNvSpPr>
            <p:nvPr/>
          </p:nvSpPr>
          <p:spPr bwMode="auto">
            <a:xfrm>
              <a:off x="4579" y="3343"/>
              <a:ext cx="36" cy="36"/>
            </a:xfrm>
            <a:custGeom>
              <a:avLst/>
              <a:gdLst>
                <a:gd name="T0" fmla="*/ 54 w 73"/>
                <a:gd name="T1" fmla="*/ 4 h 72"/>
                <a:gd name="T2" fmla="*/ 36 w 73"/>
                <a:gd name="T3" fmla="*/ 19 h 72"/>
                <a:gd name="T4" fmla="*/ 17 w 73"/>
                <a:gd name="T5" fmla="*/ 36 h 72"/>
                <a:gd name="T6" fmla="*/ 4 w 73"/>
                <a:gd name="T7" fmla="*/ 52 h 72"/>
                <a:gd name="T8" fmla="*/ 0 w 73"/>
                <a:gd name="T9" fmla="*/ 57 h 72"/>
                <a:gd name="T10" fmla="*/ 2 w 73"/>
                <a:gd name="T11" fmla="*/ 59 h 72"/>
                <a:gd name="T12" fmla="*/ 6 w 73"/>
                <a:gd name="T13" fmla="*/ 69 h 72"/>
                <a:gd name="T14" fmla="*/ 14 w 73"/>
                <a:gd name="T15" fmla="*/ 72 h 72"/>
                <a:gd name="T16" fmla="*/ 21 w 73"/>
                <a:gd name="T17" fmla="*/ 69 h 72"/>
                <a:gd name="T18" fmla="*/ 33 w 73"/>
                <a:gd name="T19" fmla="*/ 53 h 72"/>
                <a:gd name="T20" fmla="*/ 52 w 73"/>
                <a:gd name="T21" fmla="*/ 36 h 72"/>
                <a:gd name="T22" fmla="*/ 67 w 73"/>
                <a:gd name="T23" fmla="*/ 21 h 72"/>
                <a:gd name="T24" fmla="*/ 73 w 73"/>
                <a:gd name="T25" fmla="*/ 8 h 72"/>
                <a:gd name="T26" fmla="*/ 69 w 73"/>
                <a:gd name="T27" fmla="*/ 0 h 72"/>
                <a:gd name="T28" fmla="*/ 63 w 73"/>
                <a:gd name="T29" fmla="*/ 0 h 72"/>
                <a:gd name="T30" fmla="*/ 55 w 73"/>
                <a:gd name="T31" fmla="*/ 2 h 72"/>
                <a:gd name="T32" fmla="*/ 54 w 73"/>
                <a:gd name="T33" fmla="*/ 4 h 72"/>
                <a:gd name="T34" fmla="*/ 54 w 73"/>
                <a:gd name="T35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2">
                  <a:moveTo>
                    <a:pt x="54" y="4"/>
                  </a:moveTo>
                  <a:lnTo>
                    <a:pt x="36" y="19"/>
                  </a:lnTo>
                  <a:lnTo>
                    <a:pt x="17" y="36"/>
                  </a:lnTo>
                  <a:lnTo>
                    <a:pt x="4" y="52"/>
                  </a:lnTo>
                  <a:lnTo>
                    <a:pt x="0" y="57"/>
                  </a:lnTo>
                  <a:lnTo>
                    <a:pt x="2" y="59"/>
                  </a:lnTo>
                  <a:lnTo>
                    <a:pt x="6" y="69"/>
                  </a:lnTo>
                  <a:lnTo>
                    <a:pt x="14" y="72"/>
                  </a:lnTo>
                  <a:lnTo>
                    <a:pt x="21" y="69"/>
                  </a:lnTo>
                  <a:lnTo>
                    <a:pt x="33" y="53"/>
                  </a:lnTo>
                  <a:lnTo>
                    <a:pt x="52" y="36"/>
                  </a:lnTo>
                  <a:lnTo>
                    <a:pt x="67" y="21"/>
                  </a:lnTo>
                  <a:lnTo>
                    <a:pt x="73" y="8"/>
                  </a:lnTo>
                  <a:lnTo>
                    <a:pt x="69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54" y="4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6" name="Freeform 268"/>
            <p:cNvSpPr>
              <a:spLocks/>
            </p:cNvSpPr>
            <p:nvPr/>
          </p:nvSpPr>
          <p:spPr bwMode="auto">
            <a:xfrm>
              <a:off x="4634" y="3390"/>
              <a:ext cx="31" cy="44"/>
            </a:xfrm>
            <a:custGeom>
              <a:avLst/>
              <a:gdLst>
                <a:gd name="T0" fmla="*/ 43 w 60"/>
                <a:gd name="T1" fmla="*/ 0 h 88"/>
                <a:gd name="T2" fmla="*/ 30 w 60"/>
                <a:gd name="T3" fmla="*/ 16 h 88"/>
                <a:gd name="T4" fmla="*/ 17 w 60"/>
                <a:gd name="T5" fmla="*/ 31 h 88"/>
                <a:gd name="T6" fmla="*/ 5 w 60"/>
                <a:gd name="T7" fmla="*/ 44 h 88"/>
                <a:gd name="T8" fmla="*/ 0 w 60"/>
                <a:gd name="T9" fmla="*/ 59 h 88"/>
                <a:gd name="T10" fmla="*/ 1 w 60"/>
                <a:gd name="T11" fmla="*/ 71 h 88"/>
                <a:gd name="T12" fmla="*/ 9 w 60"/>
                <a:gd name="T13" fmla="*/ 84 h 88"/>
                <a:gd name="T14" fmla="*/ 17 w 60"/>
                <a:gd name="T15" fmla="*/ 88 h 88"/>
                <a:gd name="T16" fmla="*/ 20 w 60"/>
                <a:gd name="T17" fmla="*/ 80 h 88"/>
                <a:gd name="T18" fmla="*/ 28 w 60"/>
                <a:gd name="T19" fmla="*/ 59 h 88"/>
                <a:gd name="T20" fmla="*/ 41 w 60"/>
                <a:gd name="T21" fmla="*/ 38 h 88"/>
                <a:gd name="T22" fmla="*/ 53 w 60"/>
                <a:gd name="T23" fmla="*/ 19 h 88"/>
                <a:gd name="T24" fmla="*/ 60 w 60"/>
                <a:gd name="T25" fmla="*/ 12 h 88"/>
                <a:gd name="T26" fmla="*/ 43 w 60"/>
                <a:gd name="T27" fmla="*/ 0 h 88"/>
                <a:gd name="T28" fmla="*/ 43 w 60"/>
                <a:gd name="T2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88">
                  <a:moveTo>
                    <a:pt x="43" y="0"/>
                  </a:moveTo>
                  <a:lnTo>
                    <a:pt x="30" y="16"/>
                  </a:lnTo>
                  <a:lnTo>
                    <a:pt x="17" y="31"/>
                  </a:lnTo>
                  <a:lnTo>
                    <a:pt x="5" y="44"/>
                  </a:lnTo>
                  <a:lnTo>
                    <a:pt x="0" y="59"/>
                  </a:lnTo>
                  <a:lnTo>
                    <a:pt x="1" y="71"/>
                  </a:lnTo>
                  <a:lnTo>
                    <a:pt x="9" y="84"/>
                  </a:lnTo>
                  <a:lnTo>
                    <a:pt x="17" y="88"/>
                  </a:lnTo>
                  <a:lnTo>
                    <a:pt x="20" y="80"/>
                  </a:lnTo>
                  <a:lnTo>
                    <a:pt x="28" y="59"/>
                  </a:lnTo>
                  <a:lnTo>
                    <a:pt x="41" y="38"/>
                  </a:lnTo>
                  <a:lnTo>
                    <a:pt x="53" y="19"/>
                  </a:lnTo>
                  <a:lnTo>
                    <a:pt x="60" y="12"/>
                  </a:lnTo>
                  <a:lnTo>
                    <a:pt x="43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7" name="Freeform 269"/>
            <p:cNvSpPr>
              <a:spLocks/>
            </p:cNvSpPr>
            <p:nvPr/>
          </p:nvSpPr>
          <p:spPr bwMode="auto">
            <a:xfrm>
              <a:off x="4876" y="3137"/>
              <a:ext cx="36" cy="39"/>
            </a:xfrm>
            <a:custGeom>
              <a:avLst/>
              <a:gdLst>
                <a:gd name="T0" fmla="*/ 67 w 73"/>
                <a:gd name="T1" fmla="*/ 0 h 77"/>
                <a:gd name="T2" fmla="*/ 46 w 73"/>
                <a:gd name="T3" fmla="*/ 15 h 77"/>
                <a:gd name="T4" fmla="*/ 23 w 73"/>
                <a:gd name="T5" fmla="*/ 32 h 77"/>
                <a:gd name="T6" fmla="*/ 6 w 73"/>
                <a:gd name="T7" fmla="*/ 45 h 77"/>
                <a:gd name="T8" fmla="*/ 0 w 73"/>
                <a:gd name="T9" fmla="*/ 58 h 77"/>
                <a:gd name="T10" fmla="*/ 4 w 73"/>
                <a:gd name="T11" fmla="*/ 68 h 77"/>
                <a:gd name="T12" fmla="*/ 10 w 73"/>
                <a:gd name="T13" fmla="*/ 76 h 77"/>
                <a:gd name="T14" fmla="*/ 16 w 73"/>
                <a:gd name="T15" fmla="*/ 77 h 77"/>
                <a:gd name="T16" fmla="*/ 21 w 73"/>
                <a:gd name="T17" fmla="*/ 74 h 77"/>
                <a:gd name="T18" fmla="*/ 31 w 73"/>
                <a:gd name="T19" fmla="*/ 60 h 77"/>
                <a:gd name="T20" fmla="*/ 50 w 73"/>
                <a:gd name="T21" fmla="*/ 43 h 77"/>
                <a:gd name="T22" fmla="*/ 65 w 73"/>
                <a:gd name="T23" fmla="*/ 26 h 77"/>
                <a:gd name="T24" fmla="*/ 73 w 73"/>
                <a:gd name="T25" fmla="*/ 15 h 77"/>
                <a:gd name="T26" fmla="*/ 73 w 73"/>
                <a:gd name="T27" fmla="*/ 9 h 77"/>
                <a:gd name="T28" fmla="*/ 71 w 73"/>
                <a:gd name="T29" fmla="*/ 3 h 77"/>
                <a:gd name="T30" fmla="*/ 69 w 73"/>
                <a:gd name="T31" fmla="*/ 0 h 77"/>
                <a:gd name="T32" fmla="*/ 67 w 73"/>
                <a:gd name="T33" fmla="*/ 0 h 77"/>
                <a:gd name="T34" fmla="*/ 67 w 73"/>
                <a:gd name="T3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7">
                  <a:moveTo>
                    <a:pt x="67" y="0"/>
                  </a:moveTo>
                  <a:lnTo>
                    <a:pt x="46" y="15"/>
                  </a:lnTo>
                  <a:lnTo>
                    <a:pt x="23" y="32"/>
                  </a:lnTo>
                  <a:lnTo>
                    <a:pt x="6" y="45"/>
                  </a:lnTo>
                  <a:lnTo>
                    <a:pt x="0" y="58"/>
                  </a:lnTo>
                  <a:lnTo>
                    <a:pt x="4" y="68"/>
                  </a:lnTo>
                  <a:lnTo>
                    <a:pt x="10" y="76"/>
                  </a:lnTo>
                  <a:lnTo>
                    <a:pt x="16" y="77"/>
                  </a:lnTo>
                  <a:lnTo>
                    <a:pt x="21" y="74"/>
                  </a:lnTo>
                  <a:lnTo>
                    <a:pt x="31" y="60"/>
                  </a:lnTo>
                  <a:lnTo>
                    <a:pt x="50" y="43"/>
                  </a:lnTo>
                  <a:lnTo>
                    <a:pt x="65" y="26"/>
                  </a:lnTo>
                  <a:lnTo>
                    <a:pt x="73" y="15"/>
                  </a:lnTo>
                  <a:lnTo>
                    <a:pt x="73" y="9"/>
                  </a:lnTo>
                  <a:lnTo>
                    <a:pt x="71" y="3"/>
                  </a:lnTo>
                  <a:lnTo>
                    <a:pt x="69" y="0"/>
                  </a:lnTo>
                  <a:lnTo>
                    <a:pt x="67" y="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8" name="Freeform 270"/>
            <p:cNvSpPr>
              <a:spLocks/>
            </p:cNvSpPr>
            <p:nvPr/>
          </p:nvSpPr>
          <p:spPr bwMode="auto">
            <a:xfrm>
              <a:off x="5105" y="2653"/>
              <a:ext cx="24" cy="38"/>
            </a:xfrm>
            <a:custGeom>
              <a:avLst/>
              <a:gdLst>
                <a:gd name="T0" fmla="*/ 7 w 47"/>
                <a:gd name="T1" fmla="*/ 2 h 76"/>
                <a:gd name="T2" fmla="*/ 7 w 47"/>
                <a:gd name="T3" fmla="*/ 15 h 76"/>
                <a:gd name="T4" fmla="*/ 9 w 47"/>
                <a:gd name="T5" fmla="*/ 26 h 76"/>
                <a:gd name="T6" fmla="*/ 15 w 47"/>
                <a:gd name="T7" fmla="*/ 32 h 76"/>
                <a:gd name="T8" fmla="*/ 28 w 47"/>
                <a:gd name="T9" fmla="*/ 38 h 76"/>
                <a:gd name="T10" fmla="*/ 41 w 47"/>
                <a:gd name="T11" fmla="*/ 40 h 76"/>
                <a:gd name="T12" fmla="*/ 47 w 47"/>
                <a:gd name="T13" fmla="*/ 45 h 76"/>
                <a:gd name="T14" fmla="*/ 47 w 47"/>
                <a:gd name="T15" fmla="*/ 53 h 76"/>
                <a:gd name="T16" fmla="*/ 47 w 47"/>
                <a:gd name="T17" fmla="*/ 64 h 76"/>
                <a:gd name="T18" fmla="*/ 47 w 47"/>
                <a:gd name="T19" fmla="*/ 72 h 76"/>
                <a:gd name="T20" fmla="*/ 43 w 47"/>
                <a:gd name="T21" fmla="*/ 76 h 76"/>
                <a:gd name="T22" fmla="*/ 41 w 47"/>
                <a:gd name="T23" fmla="*/ 76 h 76"/>
                <a:gd name="T24" fmla="*/ 40 w 47"/>
                <a:gd name="T25" fmla="*/ 76 h 76"/>
                <a:gd name="T26" fmla="*/ 41 w 47"/>
                <a:gd name="T27" fmla="*/ 53 h 76"/>
                <a:gd name="T28" fmla="*/ 36 w 47"/>
                <a:gd name="T29" fmla="*/ 51 h 76"/>
                <a:gd name="T30" fmla="*/ 26 w 47"/>
                <a:gd name="T31" fmla="*/ 49 h 76"/>
                <a:gd name="T32" fmla="*/ 15 w 47"/>
                <a:gd name="T33" fmla="*/ 43 h 76"/>
                <a:gd name="T34" fmla="*/ 7 w 47"/>
                <a:gd name="T35" fmla="*/ 36 h 76"/>
                <a:gd name="T36" fmla="*/ 2 w 47"/>
                <a:gd name="T37" fmla="*/ 26 h 76"/>
                <a:gd name="T38" fmla="*/ 0 w 47"/>
                <a:gd name="T39" fmla="*/ 21 h 76"/>
                <a:gd name="T40" fmla="*/ 0 w 47"/>
                <a:gd name="T41" fmla="*/ 13 h 76"/>
                <a:gd name="T42" fmla="*/ 0 w 47"/>
                <a:gd name="T43" fmla="*/ 5 h 76"/>
                <a:gd name="T44" fmla="*/ 0 w 47"/>
                <a:gd name="T45" fmla="*/ 0 h 76"/>
                <a:gd name="T46" fmla="*/ 2 w 47"/>
                <a:gd name="T47" fmla="*/ 0 h 76"/>
                <a:gd name="T48" fmla="*/ 5 w 47"/>
                <a:gd name="T49" fmla="*/ 0 h 76"/>
                <a:gd name="T50" fmla="*/ 7 w 47"/>
                <a:gd name="T51" fmla="*/ 2 h 76"/>
                <a:gd name="T52" fmla="*/ 7 w 47"/>
                <a:gd name="T53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" h="76">
                  <a:moveTo>
                    <a:pt x="7" y="2"/>
                  </a:moveTo>
                  <a:lnTo>
                    <a:pt x="7" y="15"/>
                  </a:lnTo>
                  <a:lnTo>
                    <a:pt x="9" y="26"/>
                  </a:lnTo>
                  <a:lnTo>
                    <a:pt x="15" y="32"/>
                  </a:lnTo>
                  <a:lnTo>
                    <a:pt x="28" y="38"/>
                  </a:lnTo>
                  <a:lnTo>
                    <a:pt x="41" y="40"/>
                  </a:lnTo>
                  <a:lnTo>
                    <a:pt x="47" y="45"/>
                  </a:lnTo>
                  <a:lnTo>
                    <a:pt x="47" y="53"/>
                  </a:lnTo>
                  <a:lnTo>
                    <a:pt x="47" y="64"/>
                  </a:lnTo>
                  <a:lnTo>
                    <a:pt x="47" y="72"/>
                  </a:lnTo>
                  <a:lnTo>
                    <a:pt x="43" y="76"/>
                  </a:lnTo>
                  <a:lnTo>
                    <a:pt x="41" y="76"/>
                  </a:lnTo>
                  <a:lnTo>
                    <a:pt x="40" y="76"/>
                  </a:lnTo>
                  <a:lnTo>
                    <a:pt x="41" y="53"/>
                  </a:lnTo>
                  <a:lnTo>
                    <a:pt x="36" y="51"/>
                  </a:lnTo>
                  <a:lnTo>
                    <a:pt x="26" y="49"/>
                  </a:lnTo>
                  <a:lnTo>
                    <a:pt x="15" y="43"/>
                  </a:lnTo>
                  <a:lnTo>
                    <a:pt x="7" y="36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0" y="13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2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7AB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9" name="Freeform 271"/>
            <p:cNvSpPr>
              <a:spLocks/>
            </p:cNvSpPr>
            <p:nvPr/>
          </p:nvSpPr>
          <p:spPr bwMode="auto">
            <a:xfrm>
              <a:off x="4204" y="2843"/>
              <a:ext cx="32" cy="25"/>
            </a:xfrm>
            <a:custGeom>
              <a:avLst/>
              <a:gdLst>
                <a:gd name="T0" fmla="*/ 6 w 65"/>
                <a:gd name="T1" fmla="*/ 19 h 51"/>
                <a:gd name="T2" fmla="*/ 17 w 65"/>
                <a:gd name="T3" fmla="*/ 17 h 51"/>
                <a:gd name="T4" fmla="*/ 35 w 65"/>
                <a:gd name="T5" fmla="*/ 8 h 51"/>
                <a:gd name="T6" fmla="*/ 50 w 65"/>
                <a:gd name="T7" fmla="*/ 0 h 51"/>
                <a:gd name="T8" fmla="*/ 57 w 65"/>
                <a:gd name="T9" fmla="*/ 0 h 51"/>
                <a:gd name="T10" fmla="*/ 65 w 65"/>
                <a:gd name="T11" fmla="*/ 13 h 51"/>
                <a:gd name="T12" fmla="*/ 46 w 65"/>
                <a:gd name="T13" fmla="*/ 25 h 51"/>
                <a:gd name="T14" fmla="*/ 25 w 65"/>
                <a:gd name="T15" fmla="*/ 38 h 51"/>
                <a:gd name="T16" fmla="*/ 6 w 65"/>
                <a:gd name="T17" fmla="*/ 46 h 51"/>
                <a:gd name="T18" fmla="*/ 0 w 65"/>
                <a:gd name="T19" fmla="*/ 51 h 51"/>
                <a:gd name="T20" fmla="*/ 6 w 65"/>
                <a:gd name="T21" fmla="*/ 19 h 51"/>
                <a:gd name="T22" fmla="*/ 6 w 65"/>
                <a:gd name="T23" fmla="*/ 1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51">
                  <a:moveTo>
                    <a:pt x="6" y="19"/>
                  </a:moveTo>
                  <a:lnTo>
                    <a:pt x="17" y="17"/>
                  </a:lnTo>
                  <a:lnTo>
                    <a:pt x="35" y="8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13"/>
                  </a:lnTo>
                  <a:lnTo>
                    <a:pt x="46" y="25"/>
                  </a:lnTo>
                  <a:lnTo>
                    <a:pt x="25" y="38"/>
                  </a:lnTo>
                  <a:lnTo>
                    <a:pt x="6" y="46"/>
                  </a:lnTo>
                  <a:lnTo>
                    <a:pt x="0" y="51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0" name="Freeform 272"/>
            <p:cNvSpPr>
              <a:spLocks/>
            </p:cNvSpPr>
            <p:nvPr/>
          </p:nvSpPr>
          <p:spPr bwMode="auto">
            <a:xfrm>
              <a:off x="4621" y="2992"/>
              <a:ext cx="40" cy="36"/>
            </a:xfrm>
            <a:custGeom>
              <a:avLst/>
              <a:gdLst>
                <a:gd name="T0" fmla="*/ 0 w 80"/>
                <a:gd name="T1" fmla="*/ 70 h 72"/>
                <a:gd name="T2" fmla="*/ 15 w 80"/>
                <a:gd name="T3" fmla="*/ 51 h 72"/>
                <a:gd name="T4" fmla="*/ 38 w 80"/>
                <a:gd name="T5" fmla="*/ 28 h 72"/>
                <a:gd name="T6" fmla="*/ 59 w 80"/>
                <a:gd name="T7" fmla="*/ 7 h 72"/>
                <a:gd name="T8" fmla="*/ 70 w 80"/>
                <a:gd name="T9" fmla="*/ 0 h 72"/>
                <a:gd name="T10" fmla="*/ 80 w 80"/>
                <a:gd name="T11" fmla="*/ 9 h 72"/>
                <a:gd name="T12" fmla="*/ 70 w 80"/>
                <a:gd name="T13" fmla="*/ 15 h 72"/>
                <a:gd name="T14" fmla="*/ 51 w 80"/>
                <a:gd name="T15" fmla="*/ 34 h 72"/>
                <a:gd name="T16" fmla="*/ 30 w 80"/>
                <a:gd name="T17" fmla="*/ 53 h 72"/>
                <a:gd name="T18" fmla="*/ 23 w 80"/>
                <a:gd name="T19" fmla="*/ 66 h 72"/>
                <a:gd name="T20" fmla="*/ 17 w 80"/>
                <a:gd name="T21" fmla="*/ 70 h 72"/>
                <a:gd name="T22" fmla="*/ 11 w 80"/>
                <a:gd name="T23" fmla="*/ 72 h 72"/>
                <a:gd name="T24" fmla="*/ 4 w 80"/>
                <a:gd name="T25" fmla="*/ 70 h 72"/>
                <a:gd name="T26" fmla="*/ 0 w 80"/>
                <a:gd name="T27" fmla="*/ 70 h 72"/>
                <a:gd name="T28" fmla="*/ 0 w 80"/>
                <a:gd name="T29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" h="72">
                  <a:moveTo>
                    <a:pt x="0" y="70"/>
                  </a:moveTo>
                  <a:lnTo>
                    <a:pt x="15" y="51"/>
                  </a:lnTo>
                  <a:lnTo>
                    <a:pt x="38" y="28"/>
                  </a:lnTo>
                  <a:lnTo>
                    <a:pt x="59" y="7"/>
                  </a:lnTo>
                  <a:lnTo>
                    <a:pt x="70" y="0"/>
                  </a:lnTo>
                  <a:lnTo>
                    <a:pt x="80" y="9"/>
                  </a:lnTo>
                  <a:lnTo>
                    <a:pt x="70" y="15"/>
                  </a:lnTo>
                  <a:lnTo>
                    <a:pt x="51" y="34"/>
                  </a:lnTo>
                  <a:lnTo>
                    <a:pt x="30" y="53"/>
                  </a:lnTo>
                  <a:lnTo>
                    <a:pt x="23" y="66"/>
                  </a:lnTo>
                  <a:lnTo>
                    <a:pt x="17" y="70"/>
                  </a:lnTo>
                  <a:lnTo>
                    <a:pt x="11" y="72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1" name="Freeform 273"/>
            <p:cNvSpPr>
              <a:spLocks/>
            </p:cNvSpPr>
            <p:nvPr/>
          </p:nvSpPr>
          <p:spPr bwMode="auto">
            <a:xfrm>
              <a:off x="4255" y="3266"/>
              <a:ext cx="14" cy="162"/>
            </a:xfrm>
            <a:custGeom>
              <a:avLst/>
              <a:gdLst>
                <a:gd name="T0" fmla="*/ 6 w 29"/>
                <a:gd name="T1" fmla="*/ 36 h 325"/>
                <a:gd name="T2" fmla="*/ 8 w 29"/>
                <a:gd name="T3" fmla="*/ 50 h 325"/>
                <a:gd name="T4" fmla="*/ 11 w 29"/>
                <a:gd name="T5" fmla="*/ 71 h 325"/>
                <a:gd name="T6" fmla="*/ 11 w 29"/>
                <a:gd name="T7" fmla="*/ 93 h 325"/>
                <a:gd name="T8" fmla="*/ 6 w 29"/>
                <a:gd name="T9" fmla="*/ 116 h 325"/>
                <a:gd name="T10" fmla="*/ 0 w 29"/>
                <a:gd name="T11" fmla="*/ 137 h 325"/>
                <a:gd name="T12" fmla="*/ 0 w 29"/>
                <a:gd name="T13" fmla="*/ 158 h 325"/>
                <a:gd name="T14" fmla="*/ 0 w 29"/>
                <a:gd name="T15" fmla="*/ 179 h 325"/>
                <a:gd name="T16" fmla="*/ 2 w 29"/>
                <a:gd name="T17" fmla="*/ 198 h 325"/>
                <a:gd name="T18" fmla="*/ 2 w 29"/>
                <a:gd name="T19" fmla="*/ 226 h 325"/>
                <a:gd name="T20" fmla="*/ 4 w 29"/>
                <a:gd name="T21" fmla="*/ 266 h 325"/>
                <a:gd name="T22" fmla="*/ 6 w 29"/>
                <a:gd name="T23" fmla="*/ 303 h 325"/>
                <a:gd name="T24" fmla="*/ 11 w 29"/>
                <a:gd name="T25" fmla="*/ 325 h 325"/>
                <a:gd name="T26" fmla="*/ 15 w 29"/>
                <a:gd name="T27" fmla="*/ 323 h 325"/>
                <a:gd name="T28" fmla="*/ 21 w 29"/>
                <a:gd name="T29" fmla="*/ 308 h 325"/>
                <a:gd name="T30" fmla="*/ 27 w 29"/>
                <a:gd name="T31" fmla="*/ 291 h 325"/>
                <a:gd name="T32" fmla="*/ 29 w 29"/>
                <a:gd name="T33" fmla="*/ 284 h 325"/>
                <a:gd name="T34" fmla="*/ 27 w 29"/>
                <a:gd name="T35" fmla="*/ 265 h 325"/>
                <a:gd name="T36" fmla="*/ 21 w 29"/>
                <a:gd name="T37" fmla="*/ 226 h 325"/>
                <a:gd name="T38" fmla="*/ 13 w 29"/>
                <a:gd name="T39" fmla="*/ 183 h 325"/>
                <a:gd name="T40" fmla="*/ 11 w 29"/>
                <a:gd name="T41" fmla="*/ 158 h 325"/>
                <a:gd name="T42" fmla="*/ 11 w 29"/>
                <a:gd name="T43" fmla="*/ 143 h 325"/>
                <a:gd name="T44" fmla="*/ 15 w 29"/>
                <a:gd name="T45" fmla="*/ 124 h 325"/>
                <a:gd name="T46" fmla="*/ 19 w 29"/>
                <a:gd name="T47" fmla="*/ 103 h 325"/>
                <a:gd name="T48" fmla="*/ 21 w 29"/>
                <a:gd name="T49" fmla="*/ 91 h 325"/>
                <a:gd name="T50" fmla="*/ 21 w 29"/>
                <a:gd name="T51" fmla="*/ 72 h 325"/>
                <a:gd name="T52" fmla="*/ 21 w 29"/>
                <a:gd name="T53" fmla="*/ 42 h 325"/>
                <a:gd name="T54" fmla="*/ 19 w 29"/>
                <a:gd name="T55" fmla="*/ 14 h 325"/>
                <a:gd name="T56" fmla="*/ 17 w 29"/>
                <a:gd name="T57" fmla="*/ 0 h 325"/>
                <a:gd name="T58" fmla="*/ 11 w 29"/>
                <a:gd name="T59" fmla="*/ 4 h 325"/>
                <a:gd name="T60" fmla="*/ 10 w 29"/>
                <a:gd name="T61" fmla="*/ 15 h 325"/>
                <a:gd name="T62" fmla="*/ 6 w 29"/>
                <a:gd name="T63" fmla="*/ 29 h 325"/>
                <a:gd name="T64" fmla="*/ 6 w 29"/>
                <a:gd name="T65" fmla="*/ 36 h 325"/>
                <a:gd name="T66" fmla="*/ 6 w 29"/>
                <a:gd name="T67" fmla="*/ 36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9" h="325">
                  <a:moveTo>
                    <a:pt x="6" y="36"/>
                  </a:moveTo>
                  <a:lnTo>
                    <a:pt x="8" y="50"/>
                  </a:lnTo>
                  <a:lnTo>
                    <a:pt x="11" y="71"/>
                  </a:lnTo>
                  <a:lnTo>
                    <a:pt x="11" y="93"/>
                  </a:lnTo>
                  <a:lnTo>
                    <a:pt x="6" y="116"/>
                  </a:lnTo>
                  <a:lnTo>
                    <a:pt x="0" y="137"/>
                  </a:lnTo>
                  <a:lnTo>
                    <a:pt x="0" y="158"/>
                  </a:lnTo>
                  <a:lnTo>
                    <a:pt x="0" y="179"/>
                  </a:lnTo>
                  <a:lnTo>
                    <a:pt x="2" y="198"/>
                  </a:lnTo>
                  <a:lnTo>
                    <a:pt x="2" y="226"/>
                  </a:lnTo>
                  <a:lnTo>
                    <a:pt x="4" y="266"/>
                  </a:lnTo>
                  <a:lnTo>
                    <a:pt x="6" y="303"/>
                  </a:lnTo>
                  <a:lnTo>
                    <a:pt x="11" y="325"/>
                  </a:lnTo>
                  <a:lnTo>
                    <a:pt x="15" y="323"/>
                  </a:lnTo>
                  <a:lnTo>
                    <a:pt x="21" y="308"/>
                  </a:lnTo>
                  <a:lnTo>
                    <a:pt x="27" y="291"/>
                  </a:lnTo>
                  <a:lnTo>
                    <a:pt x="29" y="284"/>
                  </a:lnTo>
                  <a:lnTo>
                    <a:pt x="27" y="265"/>
                  </a:lnTo>
                  <a:lnTo>
                    <a:pt x="21" y="226"/>
                  </a:lnTo>
                  <a:lnTo>
                    <a:pt x="13" y="183"/>
                  </a:lnTo>
                  <a:lnTo>
                    <a:pt x="11" y="158"/>
                  </a:lnTo>
                  <a:lnTo>
                    <a:pt x="11" y="143"/>
                  </a:lnTo>
                  <a:lnTo>
                    <a:pt x="15" y="124"/>
                  </a:lnTo>
                  <a:lnTo>
                    <a:pt x="19" y="103"/>
                  </a:lnTo>
                  <a:lnTo>
                    <a:pt x="21" y="91"/>
                  </a:lnTo>
                  <a:lnTo>
                    <a:pt x="21" y="72"/>
                  </a:lnTo>
                  <a:lnTo>
                    <a:pt x="21" y="42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11" y="4"/>
                  </a:lnTo>
                  <a:lnTo>
                    <a:pt x="10" y="15"/>
                  </a:lnTo>
                  <a:lnTo>
                    <a:pt x="6" y="29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solidFill>
              <a:srgbClr val="FFB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2" name="Freeform 274"/>
            <p:cNvSpPr>
              <a:spLocks/>
            </p:cNvSpPr>
            <p:nvPr/>
          </p:nvSpPr>
          <p:spPr bwMode="auto">
            <a:xfrm>
              <a:off x="4266" y="3518"/>
              <a:ext cx="41" cy="136"/>
            </a:xfrm>
            <a:custGeom>
              <a:avLst/>
              <a:gdLst>
                <a:gd name="T0" fmla="*/ 4 w 82"/>
                <a:gd name="T1" fmla="*/ 13 h 272"/>
                <a:gd name="T2" fmla="*/ 9 w 82"/>
                <a:gd name="T3" fmla="*/ 31 h 272"/>
                <a:gd name="T4" fmla="*/ 17 w 82"/>
                <a:gd name="T5" fmla="*/ 51 h 272"/>
                <a:gd name="T6" fmla="*/ 23 w 82"/>
                <a:gd name="T7" fmla="*/ 72 h 272"/>
                <a:gd name="T8" fmla="*/ 17 w 82"/>
                <a:gd name="T9" fmla="*/ 93 h 272"/>
                <a:gd name="T10" fmla="*/ 7 w 82"/>
                <a:gd name="T11" fmla="*/ 112 h 272"/>
                <a:gd name="T12" fmla="*/ 6 w 82"/>
                <a:gd name="T13" fmla="*/ 133 h 272"/>
                <a:gd name="T14" fmla="*/ 7 w 82"/>
                <a:gd name="T15" fmla="*/ 154 h 272"/>
                <a:gd name="T16" fmla="*/ 17 w 82"/>
                <a:gd name="T17" fmla="*/ 179 h 272"/>
                <a:gd name="T18" fmla="*/ 19 w 82"/>
                <a:gd name="T19" fmla="*/ 200 h 272"/>
                <a:gd name="T20" fmla="*/ 7 w 82"/>
                <a:gd name="T21" fmla="*/ 221 h 272"/>
                <a:gd name="T22" fmla="*/ 0 w 82"/>
                <a:gd name="T23" fmla="*/ 240 h 272"/>
                <a:gd name="T24" fmla="*/ 7 w 82"/>
                <a:gd name="T25" fmla="*/ 257 h 272"/>
                <a:gd name="T26" fmla="*/ 30 w 82"/>
                <a:gd name="T27" fmla="*/ 268 h 272"/>
                <a:gd name="T28" fmla="*/ 55 w 82"/>
                <a:gd name="T29" fmla="*/ 272 h 272"/>
                <a:gd name="T30" fmla="*/ 74 w 82"/>
                <a:gd name="T31" fmla="*/ 270 h 272"/>
                <a:gd name="T32" fmla="*/ 82 w 82"/>
                <a:gd name="T33" fmla="*/ 268 h 272"/>
                <a:gd name="T34" fmla="*/ 78 w 82"/>
                <a:gd name="T35" fmla="*/ 266 h 272"/>
                <a:gd name="T36" fmla="*/ 70 w 82"/>
                <a:gd name="T37" fmla="*/ 264 h 272"/>
                <a:gd name="T38" fmla="*/ 59 w 82"/>
                <a:gd name="T39" fmla="*/ 261 h 272"/>
                <a:gd name="T40" fmla="*/ 47 w 82"/>
                <a:gd name="T41" fmla="*/ 257 h 272"/>
                <a:gd name="T42" fmla="*/ 36 w 82"/>
                <a:gd name="T43" fmla="*/ 249 h 272"/>
                <a:gd name="T44" fmla="*/ 28 w 82"/>
                <a:gd name="T45" fmla="*/ 240 h 272"/>
                <a:gd name="T46" fmla="*/ 25 w 82"/>
                <a:gd name="T47" fmla="*/ 223 h 272"/>
                <a:gd name="T48" fmla="*/ 28 w 82"/>
                <a:gd name="T49" fmla="*/ 209 h 272"/>
                <a:gd name="T50" fmla="*/ 32 w 82"/>
                <a:gd name="T51" fmla="*/ 198 h 272"/>
                <a:gd name="T52" fmla="*/ 32 w 82"/>
                <a:gd name="T53" fmla="*/ 185 h 272"/>
                <a:gd name="T54" fmla="*/ 30 w 82"/>
                <a:gd name="T55" fmla="*/ 173 h 272"/>
                <a:gd name="T56" fmla="*/ 26 w 82"/>
                <a:gd name="T57" fmla="*/ 158 h 272"/>
                <a:gd name="T58" fmla="*/ 25 w 82"/>
                <a:gd name="T59" fmla="*/ 141 h 272"/>
                <a:gd name="T60" fmla="*/ 30 w 82"/>
                <a:gd name="T61" fmla="*/ 120 h 272"/>
                <a:gd name="T62" fmla="*/ 34 w 82"/>
                <a:gd name="T63" fmla="*/ 97 h 272"/>
                <a:gd name="T64" fmla="*/ 36 w 82"/>
                <a:gd name="T65" fmla="*/ 76 h 272"/>
                <a:gd name="T66" fmla="*/ 32 w 82"/>
                <a:gd name="T67" fmla="*/ 55 h 272"/>
                <a:gd name="T68" fmla="*/ 26 w 82"/>
                <a:gd name="T69" fmla="*/ 40 h 272"/>
                <a:gd name="T70" fmla="*/ 21 w 82"/>
                <a:gd name="T71" fmla="*/ 27 h 272"/>
                <a:gd name="T72" fmla="*/ 15 w 82"/>
                <a:gd name="T73" fmla="*/ 12 h 272"/>
                <a:gd name="T74" fmla="*/ 11 w 82"/>
                <a:gd name="T75" fmla="*/ 0 h 272"/>
                <a:gd name="T76" fmla="*/ 6 w 82"/>
                <a:gd name="T77" fmla="*/ 2 h 272"/>
                <a:gd name="T78" fmla="*/ 4 w 82"/>
                <a:gd name="T79" fmla="*/ 8 h 272"/>
                <a:gd name="T80" fmla="*/ 4 w 82"/>
                <a:gd name="T81" fmla="*/ 13 h 272"/>
                <a:gd name="T82" fmla="*/ 4 w 82"/>
                <a:gd name="T83" fmla="*/ 13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2" h="272">
                  <a:moveTo>
                    <a:pt x="4" y="13"/>
                  </a:moveTo>
                  <a:lnTo>
                    <a:pt x="9" y="31"/>
                  </a:lnTo>
                  <a:lnTo>
                    <a:pt x="17" y="51"/>
                  </a:lnTo>
                  <a:lnTo>
                    <a:pt x="23" y="72"/>
                  </a:lnTo>
                  <a:lnTo>
                    <a:pt x="17" y="93"/>
                  </a:lnTo>
                  <a:lnTo>
                    <a:pt x="7" y="112"/>
                  </a:lnTo>
                  <a:lnTo>
                    <a:pt x="6" y="133"/>
                  </a:lnTo>
                  <a:lnTo>
                    <a:pt x="7" y="154"/>
                  </a:lnTo>
                  <a:lnTo>
                    <a:pt x="17" y="179"/>
                  </a:lnTo>
                  <a:lnTo>
                    <a:pt x="19" y="200"/>
                  </a:lnTo>
                  <a:lnTo>
                    <a:pt x="7" y="221"/>
                  </a:lnTo>
                  <a:lnTo>
                    <a:pt x="0" y="240"/>
                  </a:lnTo>
                  <a:lnTo>
                    <a:pt x="7" y="257"/>
                  </a:lnTo>
                  <a:lnTo>
                    <a:pt x="30" y="268"/>
                  </a:lnTo>
                  <a:lnTo>
                    <a:pt x="55" y="272"/>
                  </a:lnTo>
                  <a:lnTo>
                    <a:pt x="74" y="270"/>
                  </a:lnTo>
                  <a:lnTo>
                    <a:pt x="82" y="268"/>
                  </a:lnTo>
                  <a:lnTo>
                    <a:pt x="78" y="266"/>
                  </a:lnTo>
                  <a:lnTo>
                    <a:pt x="70" y="264"/>
                  </a:lnTo>
                  <a:lnTo>
                    <a:pt x="59" y="261"/>
                  </a:lnTo>
                  <a:lnTo>
                    <a:pt x="47" y="257"/>
                  </a:lnTo>
                  <a:lnTo>
                    <a:pt x="36" y="249"/>
                  </a:lnTo>
                  <a:lnTo>
                    <a:pt x="28" y="240"/>
                  </a:lnTo>
                  <a:lnTo>
                    <a:pt x="25" y="223"/>
                  </a:lnTo>
                  <a:lnTo>
                    <a:pt x="28" y="209"/>
                  </a:lnTo>
                  <a:lnTo>
                    <a:pt x="32" y="198"/>
                  </a:lnTo>
                  <a:lnTo>
                    <a:pt x="32" y="185"/>
                  </a:lnTo>
                  <a:lnTo>
                    <a:pt x="30" y="173"/>
                  </a:lnTo>
                  <a:lnTo>
                    <a:pt x="26" y="158"/>
                  </a:lnTo>
                  <a:lnTo>
                    <a:pt x="25" y="141"/>
                  </a:lnTo>
                  <a:lnTo>
                    <a:pt x="30" y="120"/>
                  </a:lnTo>
                  <a:lnTo>
                    <a:pt x="34" y="97"/>
                  </a:lnTo>
                  <a:lnTo>
                    <a:pt x="36" y="76"/>
                  </a:lnTo>
                  <a:lnTo>
                    <a:pt x="32" y="55"/>
                  </a:lnTo>
                  <a:lnTo>
                    <a:pt x="26" y="40"/>
                  </a:lnTo>
                  <a:lnTo>
                    <a:pt x="21" y="27"/>
                  </a:lnTo>
                  <a:lnTo>
                    <a:pt x="15" y="12"/>
                  </a:lnTo>
                  <a:lnTo>
                    <a:pt x="11" y="0"/>
                  </a:lnTo>
                  <a:lnTo>
                    <a:pt x="6" y="2"/>
                  </a:lnTo>
                  <a:lnTo>
                    <a:pt x="4" y="8"/>
                  </a:lnTo>
                  <a:lnTo>
                    <a:pt x="4" y="13"/>
                  </a:lnTo>
                  <a:lnTo>
                    <a:pt x="4" y="13"/>
                  </a:lnTo>
                  <a:close/>
                </a:path>
              </a:pathLst>
            </a:custGeom>
            <a:solidFill>
              <a:srgbClr val="FFB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3" name="Freeform 275"/>
            <p:cNvSpPr>
              <a:spLocks/>
            </p:cNvSpPr>
            <p:nvPr/>
          </p:nvSpPr>
          <p:spPr bwMode="auto">
            <a:xfrm>
              <a:off x="4431" y="2895"/>
              <a:ext cx="53" cy="22"/>
            </a:xfrm>
            <a:custGeom>
              <a:avLst/>
              <a:gdLst>
                <a:gd name="T0" fmla="*/ 2 w 106"/>
                <a:gd name="T1" fmla="*/ 32 h 43"/>
                <a:gd name="T2" fmla="*/ 7 w 106"/>
                <a:gd name="T3" fmla="*/ 34 h 43"/>
                <a:gd name="T4" fmla="*/ 17 w 106"/>
                <a:gd name="T5" fmla="*/ 34 h 43"/>
                <a:gd name="T6" fmla="*/ 26 w 106"/>
                <a:gd name="T7" fmla="*/ 30 h 43"/>
                <a:gd name="T8" fmla="*/ 36 w 106"/>
                <a:gd name="T9" fmla="*/ 19 h 43"/>
                <a:gd name="T10" fmla="*/ 43 w 106"/>
                <a:gd name="T11" fmla="*/ 7 h 43"/>
                <a:gd name="T12" fmla="*/ 49 w 106"/>
                <a:gd name="T13" fmla="*/ 3 h 43"/>
                <a:gd name="T14" fmla="*/ 57 w 106"/>
                <a:gd name="T15" fmla="*/ 3 h 43"/>
                <a:gd name="T16" fmla="*/ 68 w 106"/>
                <a:gd name="T17" fmla="*/ 7 h 43"/>
                <a:gd name="T18" fmla="*/ 81 w 106"/>
                <a:gd name="T19" fmla="*/ 7 h 43"/>
                <a:gd name="T20" fmla="*/ 93 w 106"/>
                <a:gd name="T21" fmla="*/ 5 h 43"/>
                <a:gd name="T22" fmla="*/ 102 w 106"/>
                <a:gd name="T23" fmla="*/ 0 h 43"/>
                <a:gd name="T24" fmla="*/ 106 w 106"/>
                <a:gd name="T25" fmla="*/ 0 h 43"/>
                <a:gd name="T26" fmla="*/ 106 w 106"/>
                <a:gd name="T27" fmla="*/ 0 h 43"/>
                <a:gd name="T28" fmla="*/ 106 w 106"/>
                <a:gd name="T29" fmla="*/ 3 h 43"/>
                <a:gd name="T30" fmla="*/ 104 w 106"/>
                <a:gd name="T31" fmla="*/ 5 h 43"/>
                <a:gd name="T32" fmla="*/ 100 w 106"/>
                <a:gd name="T33" fmla="*/ 9 h 43"/>
                <a:gd name="T34" fmla="*/ 93 w 106"/>
                <a:gd name="T35" fmla="*/ 13 h 43"/>
                <a:gd name="T36" fmla="*/ 81 w 106"/>
                <a:gd name="T37" fmla="*/ 17 h 43"/>
                <a:gd name="T38" fmla="*/ 70 w 106"/>
                <a:gd name="T39" fmla="*/ 19 h 43"/>
                <a:gd name="T40" fmla="*/ 61 w 106"/>
                <a:gd name="T41" fmla="*/ 17 h 43"/>
                <a:gd name="T42" fmla="*/ 53 w 106"/>
                <a:gd name="T43" fmla="*/ 15 h 43"/>
                <a:gd name="T44" fmla="*/ 47 w 106"/>
                <a:gd name="T45" fmla="*/ 19 h 43"/>
                <a:gd name="T46" fmla="*/ 42 w 106"/>
                <a:gd name="T47" fmla="*/ 23 h 43"/>
                <a:gd name="T48" fmla="*/ 40 w 106"/>
                <a:gd name="T49" fmla="*/ 30 h 43"/>
                <a:gd name="T50" fmla="*/ 36 w 106"/>
                <a:gd name="T51" fmla="*/ 36 h 43"/>
                <a:gd name="T52" fmla="*/ 30 w 106"/>
                <a:gd name="T53" fmla="*/ 40 h 43"/>
                <a:gd name="T54" fmla="*/ 23 w 106"/>
                <a:gd name="T55" fmla="*/ 43 h 43"/>
                <a:gd name="T56" fmla="*/ 13 w 106"/>
                <a:gd name="T57" fmla="*/ 43 h 43"/>
                <a:gd name="T58" fmla="*/ 4 w 106"/>
                <a:gd name="T59" fmla="*/ 40 h 43"/>
                <a:gd name="T60" fmla="*/ 2 w 106"/>
                <a:gd name="T61" fmla="*/ 38 h 43"/>
                <a:gd name="T62" fmla="*/ 0 w 106"/>
                <a:gd name="T63" fmla="*/ 32 h 43"/>
                <a:gd name="T64" fmla="*/ 2 w 106"/>
                <a:gd name="T65" fmla="*/ 32 h 43"/>
                <a:gd name="T66" fmla="*/ 2 w 106"/>
                <a:gd name="T67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6" h="43">
                  <a:moveTo>
                    <a:pt x="2" y="32"/>
                  </a:moveTo>
                  <a:lnTo>
                    <a:pt x="7" y="34"/>
                  </a:lnTo>
                  <a:lnTo>
                    <a:pt x="17" y="34"/>
                  </a:lnTo>
                  <a:lnTo>
                    <a:pt x="26" y="30"/>
                  </a:lnTo>
                  <a:lnTo>
                    <a:pt x="36" y="19"/>
                  </a:lnTo>
                  <a:lnTo>
                    <a:pt x="43" y="7"/>
                  </a:lnTo>
                  <a:lnTo>
                    <a:pt x="49" y="3"/>
                  </a:lnTo>
                  <a:lnTo>
                    <a:pt x="57" y="3"/>
                  </a:lnTo>
                  <a:lnTo>
                    <a:pt x="68" y="7"/>
                  </a:lnTo>
                  <a:lnTo>
                    <a:pt x="81" y="7"/>
                  </a:lnTo>
                  <a:lnTo>
                    <a:pt x="93" y="5"/>
                  </a:lnTo>
                  <a:lnTo>
                    <a:pt x="102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3"/>
                  </a:lnTo>
                  <a:lnTo>
                    <a:pt x="104" y="5"/>
                  </a:lnTo>
                  <a:lnTo>
                    <a:pt x="100" y="9"/>
                  </a:lnTo>
                  <a:lnTo>
                    <a:pt x="93" y="13"/>
                  </a:lnTo>
                  <a:lnTo>
                    <a:pt x="81" y="17"/>
                  </a:lnTo>
                  <a:lnTo>
                    <a:pt x="70" y="19"/>
                  </a:lnTo>
                  <a:lnTo>
                    <a:pt x="61" y="17"/>
                  </a:lnTo>
                  <a:lnTo>
                    <a:pt x="53" y="15"/>
                  </a:lnTo>
                  <a:lnTo>
                    <a:pt x="47" y="19"/>
                  </a:lnTo>
                  <a:lnTo>
                    <a:pt x="42" y="23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3" y="43"/>
                  </a:lnTo>
                  <a:lnTo>
                    <a:pt x="13" y="43"/>
                  </a:lnTo>
                  <a:lnTo>
                    <a:pt x="4" y="40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4" name="Freeform 276"/>
            <p:cNvSpPr>
              <a:spLocks/>
            </p:cNvSpPr>
            <p:nvPr/>
          </p:nvSpPr>
          <p:spPr bwMode="auto">
            <a:xfrm>
              <a:off x="4626" y="3105"/>
              <a:ext cx="38" cy="39"/>
            </a:xfrm>
            <a:custGeom>
              <a:avLst/>
              <a:gdLst>
                <a:gd name="T0" fmla="*/ 56 w 76"/>
                <a:gd name="T1" fmla="*/ 4 h 78"/>
                <a:gd name="T2" fmla="*/ 42 w 76"/>
                <a:gd name="T3" fmla="*/ 13 h 78"/>
                <a:gd name="T4" fmla="*/ 23 w 76"/>
                <a:gd name="T5" fmla="*/ 27 h 78"/>
                <a:gd name="T6" fmla="*/ 4 w 76"/>
                <a:gd name="T7" fmla="*/ 42 h 78"/>
                <a:gd name="T8" fmla="*/ 0 w 76"/>
                <a:gd name="T9" fmla="*/ 59 h 78"/>
                <a:gd name="T10" fmla="*/ 2 w 76"/>
                <a:gd name="T11" fmla="*/ 68 h 78"/>
                <a:gd name="T12" fmla="*/ 8 w 76"/>
                <a:gd name="T13" fmla="*/ 76 h 78"/>
                <a:gd name="T14" fmla="*/ 12 w 76"/>
                <a:gd name="T15" fmla="*/ 78 h 78"/>
                <a:gd name="T16" fmla="*/ 16 w 76"/>
                <a:gd name="T17" fmla="*/ 76 h 78"/>
                <a:gd name="T18" fmla="*/ 27 w 76"/>
                <a:gd name="T19" fmla="*/ 61 h 78"/>
                <a:gd name="T20" fmla="*/ 48 w 76"/>
                <a:gd name="T21" fmla="*/ 40 h 78"/>
                <a:gd name="T22" fmla="*/ 69 w 76"/>
                <a:gd name="T23" fmla="*/ 15 h 78"/>
                <a:gd name="T24" fmla="*/ 76 w 76"/>
                <a:gd name="T25" fmla="*/ 4 h 78"/>
                <a:gd name="T26" fmla="*/ 73 w 76"/>
                <a:gd name="T27" fmla="*/ 0 h 78"/>
                <a:gd name="T28" fmla="*/ 65 w 76"/>
                <a:gd name="T29" fmla="*/ 0 h 78"/>
                <a:gd name="T30" fmla="*/ 59 w 76"/>
                <a:gd name="T31" fmla="*/ 2 h 78"/>
                <a:gd name="T32" fmla="*/ 56 w 76"/>
                <a:gd name="T33" fmla="*/ 4 h 78"/>
                <a:gd name="T34" fmla="*/ 56 w 76"/>
                <a:gd name="T3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6" h="78">
                  <a:moveTo>
                    <a:pt x="56" y="4"/>
                  </a:moveTo>
                  <a:lnTo>
                    <a:pt x="42" y="13"/>
                  </a:lnTo>
                  <a:lnTo>
                    <a:pt x="23" y="27"/>
                  </a:lnTo>
                  <a:lnTo>
                    <a:pt x="4" y="42"/>
                  </a:lnTo>
                  <a:lnTo>
                    <a:pt x="0" y="59"/>
                  </a:lnTo>
                  <a:lnTo>
                    <a:pt x="2" y="68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6" y="76"/>
                  </a:lnTo>
                  <a:lnTo>
                    <a:pt x="27" y="61"/>
                  </a:lnTo>
                  <a:lnTo>
                    <a:pt x="48" y="40"/>
                  </a:lnTo>
                  <a:lnTo>
                    <a:pt x="69" y="15"/>
                  </a:lnTo>
                  <a:lnTo>
                    <a:pt x="76" y="4"/>
                  </a:lnTo>
                  <a:lnTo>
                    <a:pt x="73" y="0"/>
                  </a:lnTo>
                  <a:lnTo>
                    <a:pt x="65" y="0"/>
                  </a:lnTo>
                  <a:lnTo>
                    <a:pt x="59" y="2"/>
                  </a:lnTo>
                  <a:lnTo>
                    <a:pt x="56" y="4"/>
                  </a:lnTo>
                  <a:lnTo>
                    <a:pt x="5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5" name="Freeform 277"/>
            <p:cNvSpPr>
              <a:spLocks/>
            </p:cNvSpPr>
            <p:nvPr/>
          </p:nvSpPr>
          <p:spPr bwMode="auto">
            <a:xfrm>
              <a:off x="5031" y="2763"/>
              <a:ext cx="35" cy="42"/>
            </a:xfrm>
            <a:custGeom>
              <a:avLst/>
              <a:gdLst>
                <a:gd name="T0" fmla="*/ 57 w 71"/>
                <a:gd name="T1" fmla="*/ 4 h 86"/>
                <a:gd name="T2" fmla="*/ 42 w 71"/>
                <a:gd name="T3" fmla="*/ 29 h 86"/>
                <a:gd name="T4" fmla="*/ 23 w 71"/>
                <a:gd name="T5" fmla="*/ 50 h 86"/>
                <a:gd name="T6" fmla="*/ 6 w 71"/>
                <a:gd name="T7" fmla="*/ 65 h 86"/>
                <a:gd name="T8" fmla="*/ 0 w 71"/>
                <a:gd name="T9" fmla="*/ 71 h 86"/>
                <a:gd name="T10" fmla="*/ 31 w 71"/>
                <a:gd name="T11" fmla="*/ 86 h 86"/>
                <a:gd name="T12" fmla="*/ 35 w 71"/>
                <a:gd name="T13" fmla="*/ 76 h 86"/>
                <a:gd name="T14" fmla="*/ 50 w 71"/>
                <a:gd name="T15" fmla="*/ 54 h 86"/>
                <a:gd name="T16" fmla="*/ 63 w 71"/>
                <a:gd name="T17" fmla="*/ 29 h 86"/>
                <a:gd name="T18" fmla="*/ 71 w 71"/>
                <a:gd name="T19" fmla="*/ 10 h 86"/>
                <a:gd name="T20" fmla="*/ 69 w 71"/>
                <a:gd name="T21" fmla="*/ 0 h 86"/>
                <a:gd name="T22" fmla="*/ 65 w 71"/>
                <a:gd name="T23" fmla="*/ 0 h 86"/>
                <a:gd name="T24" fmla="*/ 59 w 71"/>
                <a:gd name="T25" fmla="*/ 0 h 86"/>
                <a:gd name="T26" fmla="*/ 57 w 71"/>
                <a:gd name="T27" fmla="*/ 4 h 86"/>
                <a:gd name="T28" fmla="*/ 57 w 71"/>
                <a:gd name="T29" fmla="*/ 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86">
                  <a:moveTo>
                    <a:pt x="57" y="4"/>
                  </a:moveTo>
                  <a:lnTo>
                    <a:pt x="42" y="29"/>
                  </a:lnTo>
                  <a:lnTo>
                    <a:pt x="23" y="50"/>
                  </a:lnTo>
                  <a:lnTo>
                    <a:pt x="6" y="65"/>
                  </a:lnTo>
                  <a:lnTo>
                    <a:pt x="0" y="71"/>
                  </a:lnTo>
                  <a:lnTo>
                    <a:pt x="31" y="86"/>
                  </a:lnTo>
                  <a:lnTo>
                    <a:pt x="35" y="76"/>
                  </a:lnTo>
                  <a:lnTo>
                    <a:pt x="50" y="54"/>
                  </a:lnTo>
                  <a:lnTo>
                    <a:pt x="63" y="29"/>
                  </a:lnTo>
                  <a:lnTo>
                    <a:pt x="71" y="10"/>
                  </a:lnTo>
                  <a:lnTo>
                    <a:pt x="69" y="0"/>
                  </a:lnTo>
                  <a:lnTo>
                    <a:pt x="65" y="0"/>
                  </a:lnTo>
                  <a:lnTo>
                    <a:pt x="59" y="0"/>
                  </a:lnTo>
                  <a:lnTo>
                    <a:pt x="57" y="4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6" name="Freeform 278"/>
            <p:cNvSpPr>
              <a:spLocks/>
            </p:cNvSpPr>
            <p:nvPr/>
          </p:nvSpPr>
          <p:spPr bwMode="auto">
            <a:xfrm>
              <a:off x="4248" y="2807"/>
              <a:ext cx="67" cy="32"/>
            </a:xfrm>
            <a:custGeom>
              <a:avLst/>
              <a:gdLst>
                <a:gd name="T0" fmla="*/ 2 w 133"/>
                <a:gd name="T1" fmla="*/ 51 h 63"/>
                <a:gd name="T2" fmla="*/ 7 w 133"/>
                <a:gd name="T3" fmla="*/ 40 h 63"/>
                <a:gd name="T4" fmla="*/ 19 w 133"/>
                <a:gd name="T5" fmla="*/ 32 h 63"/>
                <a:gd name="T6" fmla="*/ 32 w 133"/>
                <a:gd name="T7" fmla="*/ 30 h 63"/>
                <a:gd name="T8" fmla="*/ 45 w 133"/>
                <a:gd name="T9" fmla="*/ 36 h 63"/>
                <a:gd name="T10" fmla="*/ 55 w 133"/>
                <a:gd name="T11" fmla="*/ 40 h 63"/>
                <a:gd name="T12" fmla="*/ 64 w 133"/>
                <a:gd name="T13" fmla="*/ 40 h 63"/>
                <a:gd name="T14" fmla="*/ 72 w 133"/>
                <a:gd name="T15" fmla="*/ 32 h 63"/>
                <a:gd name="T16" fmla="*/ 78 w 133"/>
                <a:gd name="T17" fmla="*/ 21 h 63"/>
                <a:gd name="T18" fmla="*/ 87 w 133"/>
                <a:gd name="T19" fmla="*/ 9 h 63"/>
                <a:gd name="T20" fmla="*/ 104 w 133"/>
                <a:gd name="T21" fmla="*/ 5 h 63"/>
                <a:gd name="T22" fmla="*/ 121 w 133"/>
                <a:gd name="T23" fmla="*/ 5 h 63"/>
                <a:gd name="T24" fmla="*/ 131 w 133"/>
                <a:gd name="T25" fmla="*/ 2 h 63"/>
                <a:gd name="T26" fmla="*/ 133 w 133"/>
                <a:gd name="T27" fmla="*/ 0 h 63"/>
                <a:gd name="T28" fmla="*/ 133 w 133"/>
                <a:gd name="T29" fmla="*/ 4 h 63"/>
                <a:gd name="T30" fmla="*/ 129 w 133"/>
                <a:gd name="T31" fmla="*/ 11 h 63"/>
                <a:gd name="T32" fmla="*/ 129 w 133"/>
                <a:gd name="T33" fmla="*/ 15 h 63"/>
                <a:gd name="T34" fmla="*/ 123 w 133"/>
                <a:gd name="T35" fmla="*/ 15 h 63"/>
                <a:gd name="T36" fmla="*/ 108 w 133"/>
                <a:gd name="T37" fmla="*/ 19 h 63"/>
                <a:gd name="T38" fmla="*/ 93 w 133"/>
                <a:gd name="T39" fmla="*/ 24 h 63"/>
                <a:gd name="T40" fmla="*/ 83 w 133"/>
                <a:gd name="T41" fmla="*/ 34 h 63"/>
                <a:gd name="T42" fmla="*/ 76 w 133"/>
                <a:gd name="T43" fmla="*/ 42 h 63"/>
                <a:gd name="T44" fmla="*/ 68 w 133"/>
                <a:gd name="T45" fmla="*/ 47 h 63"/>
                <a:gd name="T46" fmla="*/ 57 w 133"/>
                <a:gd name="T47" fmla="*/ 49 h 63"/>
                <a:gd name="T48" fmla="*/ 47 w 133"/>
                <a:gd name="T49" fmla="*/ 47 h 63"/>
                <a:gd name="T50" fmla="*/ 36 w 133"/>
                <a:gd name="T51" fmla="*/ 45 h 63"/>
                <a:gd name="T52" fmla="*/ 30 w 133"/>
                <a:gd name="T53" fmla="*/ 42 h 63"/>
                <a:gd name="T54" fmla="*/ 24 w 133"/>
                <a:gd name="T55" fmla="*/ 42 h 63"/>
                <a:gd name="T56" fmla="*/ 19 w 133"/>
                <a:gd name="T57" fmla="*/ 45 h 63"/>
                <a:gd name="T58" fmla="*/ 17 w 133"/>
                <a:gd name="T59" fmla="*/ 51 h 63"/>
                <a:gd name="T60" fmla="*/ 15 w 133"/>
                <a:gd name="T61" fmla="*/ 57 h 63"/>
                <a:gd name="T62" fmla="*/ 11 w 133"/>
                <a:gd name="T63" fmla="*/ 61 h 63"/>
                <a:gd name="T64" fmla="*/ 7 w 133"/>
                <a:gd name="T65" fmla="*/ 63 h 63"/>
                <a:gd name="T66" fmla="*/ 2 w 133"/>
                <a:gd name="T67" fmla="*/ 59 h 63"/>
                <a:gd name="T68" fmla="*/ 0 w 133"/>
                <a:gd name="T69" fmla="*/ 55 h 63"/>
                <a:gd name="T70" fmla="*/ 0 w 133"/>
                <a:gd name="T71" fmla="*/ 51 h 63"/>
                <a:gd name="T72" fmla="*/ 2 w 133"/>
                <a:gd name="T73" fmla="*/ 51 h 63"/>
                <a:gd name="T74" fmla="*/ 2 w 133"/>
                <a:gd name="T75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" h="63">
                  <a:moveTo>
                    <a:pt x="2" y="51"/>
                  </a:moveTo>
                  <a:lnTo>
                    <a:pt x="7" y="40"/>
                  </a:lnTo>
                  <a:lnTo>
                    <a:pt x="19" y="32"/>
                  </a:lnTo>
                  <a:lnTo>
                    <a:pt x="32" y="30"/>
                  </a:lnTo>
                  <a:lnTo>
                    <a:pt x="45" y="36"/>
                  </a:lnTo>
                  <a:lnTo>
                    <a:pt x="55" y="40"/>
                  </a:lnTo>
                  <a:lnTo>
                    <a:pt x="64" y="40"/>
                  </a:lnTo>
                  <a:lnTo>
                    <a:pt x="72" y="32"/>
                  </a:lnTo>
                  <a:lnTo>
                    <a:pt x="78" y="21"/>
                  </a:lnTo>
                  <a:lnTo>
                    <a:pt x="87" y="9"/>
                  </a:lnTo>
                  <a:lnTo>
                    <a:pt x="104" y="5"/>
                  </a:lnTo>
                  <a:lnTo>
                    <a:pt x="121" y="5"/>
                  </a:lnTo>
                  <a:lnTo>
                    <a:pt x="131" y="2"/>
                  </a:lnTo>
                  <a:lnTo>
                    <a:pt x="133" y="0"/>
                  </a:lnTo>
                  <a:lnTo>
                    <a:pt x="133" y="4"/>
                  </a:lnTo>
                  <a:lnTo>
                    <a:pt x="129" y="11"/>
                  </a:lnTo>
                  <a:lnTo>
                    <a:pt x="129" y="15"/>
                  </a:lnTo>
                  <a:lnTo>
                    <a:pt x="123" y="15"/>
                  </a:lnTo>
                  <a:lnTo>
                    <a:pt x="108" y="19"/>
                  </a:lnTo>
                  <a:lnTo>
                    <a:pt x="93" y="24"/>
                  </a:lnTo>
                  <a:lnTo>
                    <a:pt x="83" y="34"/>
                  </a:lnTo>
                  <a:lnTo>
                    <a:pt x="76" y="42"/>
                  </a:lnTo>
                  <a:lnTo>
                    <a:pt x="68" y="47"/>
                  </a:lnTo>
                  <a:lnTo>
                    <a:pt x="57" y="49"/>
                  </a:lnTo>
                  <a:lnTo>
                    <a:pt x="47" y="47"/>
                  </a:lnTo>
                  <a:lnTo>
                    <a:pt x="36" y="45"/>
                  </a:lnTo>
                  <a:lnTo>
                    <a:pt x="30" y="42"/>
                  </a:lnTo>
                  <a:lnTo>
                    <a:pt x="24" y="42"/>
                  </a:lnTo>
                  <a:lnTo>
                    <a:pt x="19" y="45"/>
                  </a:lnTo>
                  <a:lnTo>
                    <a:pt x="17" y="51"/>
                  </a:lnTo>
                  <a:lnTo>
                    <a:pt x="15" y="57"/>
                  </a:lnTo>
                  <a:lnTo>
                    <a:pt x="11" y="61"/>
                  </a:lnTo>
                  <a:lnTo>
                    <a:pt x="7" y="63"/>
                  </a:lnTo>
                  <a:lnTo>
                    <a:pt x="2" y="59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51"/>
                  </a:lnTo>
                  <a:lnTo>
                    <a:pt x="2" y="51"/>
                  </a:lnTo>
                  <a:close/>
                </a:path>
              </a:pathLst>
            </a:custGeom>
            <a:solidFill>
              <a:srgbClr val="BD8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7" name="Freeform 279"/>
            <p:cNvSpPr>
              <a:spLocks/>
            </p:cNvSpPr>
            <p:nvPr/>
          </p:nvSpPr>
          <p:spPr bwMode="auto">
            <a:xfrm>
              <a:off x="4692" y="2553"/>
              <a:ext cx="37" cy="42"/>
            </a:xfrm>
            <a:custGeom>
              <a:avLst/>
              <a:gdLst>
                <a:gd name="T0" fmla="*/ 66 w 74"/>
                <a:gd name="T1" fmla="*/ 0 h 86"/>
                <a:gd name="T2" fmla="*/ 51 w 74"/>
                <a:gd name="T3" fmla="*/ 17 h 86"/>
                <a:gd name="T4" fmla="*/ 32 w 74"/>
                <a:gd name="T5" fmla="*/ 40 h 86"/>
                <a:gd name="T6" fmla="*/ 15 w 74"/>
                <a:gd name="T7" fmla="*/ 59 h 86"/>
                <a:gd name="T8" fmla="*/ 1 w 74"/>
                <a:gd name="T9" fmla="*/ 71 h 86"/>
                <a:gd name="T10" fmla="*/ 0 w 74"/>
                <a:gd name="T11" fmla="*/ 76 h 86"/>
                <a:gd name="T12" fmla="*/ 7 w 74"/>
                <a:gd name="T13" fmla="*/ 84 h 86"/>
                <a:gd name="T14" fmla="*/ 19 w 74"/>
                <a:gd name="T15" fmla="*/ 86 h 86"/>
                <a:gd name="T16" fmla="*/ 28 w 74"/>
                <a:gd name="T17" fmla="*/ 84 h 86"/>
                <a:gd name="T18" fmla="*/ 38 w 74"/>
                <a:gd name="T19" fmla="*/ 71 h 86"/>
                <a:gd name="T20" fmla="*/ 53 w 74"/>
                <a:gd name="T21" fmla="*/ 52 h 86"/>
                <a:gd name="T22" fmla="*/ 68 w 74"/>
                <a:gd name="T23" fmla="*/ 31 h 86"/>
                <a:gd name="T24" fmla="*/ 74 w 74"/>
                <a:gd name="T25" fmla="*/ 17 h 86"/>
                <a:gd name="T26" fmla="*/ 72 w 74"/>
                <a:gd name="T27" fmla="*/ 8 h 86"/>
                <a:gd name="T28" fmla="*/ 68 w 74"/>
                <a:gd name="T29" fmla="*/ 2 h 86"/>
                <a:gd name="T30" fmla="*/ 66 w 74"/>
                <a:gd name="T31" fmla="*/ 0 h 86"/>
                <a:gd name="T32" fmla="*/ 66 w 74"/>
                <a:gd name="T33" fmla="*/ 0 h 86"/>
                <a:gd name="T34" fmla="*/ 66 w 74"/>
                <a:gd name="T35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86">
                  <a:moveTo>
                    <a:pt x="66" y="0"/>
                  </a:moveTo>
                  <a:lnTo>
                    <a:pt x="51" y="17"/>
                  </a:lnTo>
                  <a:lnTo>
                    <a:pt x="32" y="40"/>
                  </a:lnTo>
                  <a:lnTo>
                    <a:pt x="15" y="59"/>
                  </a:lnTo>
                  <a:lnTo>
                    <a:pt x="1" y="71"/>
                  </a:lnTo>
                  <a:lnTo>
                    <a:pt x="0" y="76"/>
                  </a:lnTo>
                  <a:lnTo>
                    <a:pt x="7" y="84"/>
                  </a:lnTo>
                  <a:lnTo>
                    <a:pt x="19" y="86"/>
                  </a:lnTo>
                  <a:lnTo>
                    <a:pt x="28" y="84"/>
                  </a:lnTo>
                  <a:lnTo>
                    <a:pt x="38" y="71"/>
                  </a:lnTo>
                  <a:lnTo>
                    <a:pt x="53" y="52"/>
                  </a:lnTo>
                  <a:lnTo>
                    <a:pt x="68" y="31"/>
                  </a:lnTo>
                  <a:lnTo>
                    <a:pt x="74" y="17"/>
                  </a:lnTo>
                  <a:lnTo>
                    <a:pt x="72" y="8"/>
                  </a:lnTo>
                  <a:lnTo>
                    <a:pt x="6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8" name="Freeform 280"/>
            <p:cNvSpPr>
              <a:spLocks/>
            </p:cNvSpPr>
            <p:nvPr/>
          </p:nvSpPr>
          <p:spPr bwMode="auto">
            <a:xfrm>
              <a:off x="4252" y="2980"/>
              <a:ext cx="34" cy="36"/>
            </a:xfrm>
            <a:custGeom>
              <a:avLst/>
              <a:gdLst>
                <a:gd name="T0" fmla="*/ 63 w 69"/>
                <a:gd name="T1" fmla="*/ 0 h 70"/>
                <a:gd name="T2" fmla="*/ 48 w 69"/>
                <a:gd name="T3" fmla="*/ 13 h 70"/>
                <a:gd name="T4" fmla="*/ 27 w 69"/>
                <a:gd name="T5" fmla="*/ 28 h 70"/>
                <a:gd name="T6" fmla="*/ 8 w 69"/>
                <a:gd name="T7" fmla="*/ 42 h 70"/>
                <a:gd name="T8" fmla="*/ 0 w 69"/>
                <a:gd name="T9" fmla="*/ 45 h 70"/>
                <a:gd name="T10" fmla="*/ 0 w 69"/>
                <a:gd name="T11" fmla="*/ 47 h 70"/>
                <a:gd name="T12" fmla="*/ 2 w 69"/>
                <a:gd name="T13" fmla="*/ 53 h 70"/>
                <a:gd name="T14" fmla="*/ 8 w 69"/>
                <a:gd name="T15" fmla="*/ 61 h 70"/>
                <a:gd name="T16" fmla="*/ 12 w 69"/>
                <a:gd name="T17" fmla="*/ 70 h 70"/>
                <a:gd name="T18" fmla="*/ 23 w 69"/>
                <a:gd name="T19" fmla="*/ 66 h 70"/>
                <a:gd name="T20" fmla="*/ 42 w 69"/>
                <a:gd name="T21" fmla="*/ 53 h 70"/>
                <a:gd name="T22" fmla="*/ 59 w 69"/>
                <a:gd name="T23" fmla="*/ 32 h 70"/>
                <a:gd name="T24" fmla="*/ 69 w 69"/>
                <a:gd name="T25" fmla="*/ 17 h 70"/>
                <a:gd name="T26" fmla="*/ 69 w 69"/>
                <a:gd name="T27" fmla="*/ 6 h 70"/>
                <a:gd name="T28" fmla="*/ 67 w 69"/>
                <a:gd name="T29" fmla="*/ 2 h 70"/>
                <a:gd name="T30" fmla="*/ 63 w 69"/>
                <a:gd name="T31" fmla="*/ 0 h 70"/>
                <a:gd name="T32" fmla="*/ 63 w 69"/>
                <a:gd name="T33" fmla="*/ 0 h 70"/>
                <a:gd name="T34" fmla="*/ 63 w 69"/>
                <a:gd name="T3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70">
                  <a:moveTo>
                    <a:pt x="63" y="0"/>
                  </a:moveTo>
                  <a:lnTo>
                    <a:pt x="48" y="13"/>
                  </a:lnTo>
                  <a:lnTo>
                    <a:pt x="27" y="28"/>
                  </a:lnTo>
                  <a:lnTo>
                    <a:pt x="8" y="42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2" y="53"/>
                  </a:lnTo>
                  <a:lnTo>
                    <a:pt x="8" y="61"/>
                  </a:lnTo>
                  <a:lnTo>
                    <a:pt x="12" y="70"/>
                  </a:lnTo>
                  <a:lnTo>
                    <a:pt x="23" y="66"/>
                  </a:lnTo>
                  <a:lnTo>
                    <a:pt x="42" y="53"/>
                  </a:lnTo>
                  <a:lnTo>
                    <a:pt x="59" y="32"/>
                  </a:lnTo>
                  <a:lnTo>
                    <a:pt x="69" y="17"/>
                  </a:lnTo>
                  <a:lnTo>
                    <a:pt x="69" y="6"/>
                  </a:lnTo>
                  <a:lnTo>
                    <a:pt x="67" y="2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9" name="Freeform 281"/>
            <p:cNvSpPr>
              <a:spLocks/>
            </p:cNvSpPr>
            <p:nvPr/>
          </p:nvSpPr>
          <p:spPr bwMode="auto">
            <a:xfrm>
              <a:off x="4884" y="3019"/>
              <a:ext cx="8" cy="12"/>
            </a:xfrm>
            <a:custGeom>
              <a:avLst/>
              <a:gdLst>
                <a:gd name="T0" fmla="*/ 5 w 15"/>
                <a:gd name="T1" fmla="*/ 0 h 23"/>
                <a:gd name="T2" fmla="*/ 3 w 15"/>
                <a:gd name="T3" fmla="*/ 4 h 23"/>
                <a:gd name="T4" fmla="*/ 1 w 15"/>
                <a:gd name="T5" fmla="*/ 9 h 23"/>
                <a:gd name="T6" fmla="*/ 0 w 15"/>
                <a:gd name="T7" fmla="*/ 15 h 23"/>
                <a:gd name="T8" fmla="*/ 1 w 15"/>
                <a:gd name="T9" fmla="*/ 19 h 23"/>
                <a:gd name="T10" fmla="*/ 1 w 15"/>
                <a:gd name="T11" fmla="*/ 21 h 23"/>
                <a:gd name="T12" fmla="*/ 7 w 15"/>
                <a:gd name="T13" fmla="*/ 23 h 23"/>
                <a:gd name="T14" fmla="*/ 11 w 15"/>
                <a:gd name="T15" fmla="*/ 23 h 23"/>
                <a:gd name="T16" fmla="*/ 13 w 15"/>
                <a:gd name="T17" fmla="*/ 23 h 23"/>
                <a:gd name="T18" fmla="*/ 11 w 15"/>
                <a:gd name="T19" fmla="*/ 19 h 23"/>
                <a:gd name="T20" fmla="*/ 13 w 15"/>
                <a:gd name="T21" fmla="*/ 15 h 23"/>
                <a:gd name="T22" fmla="*/ 13 w 15"/>
                <a:gd name="T23" fmla="*/ 9 h 23"/>
                <a:gd name="T24" fmla="*/ 15 w 15"/>
                <a:gd name="T25" fmla="*/ 9 h 23"/>
                <a:gd name="T26" fmla="*/ 13 w 15"/>
                <a:gd name="T27" fmla="*/ 5 h 23"/>
                <a:gd name="T28" fmla="*/ 9 w 15"/>
                <a:gd name="T29" fmla="*/ 2 h 23"/>
                <a:gd name="T30" fmla="*/ 7 w 15"/>
                <a:gd name="T31" fmla="*/ 0 h 23"/>
                <a:gd name="T32" fmla="*/ 5 w 15"/>
                <a:gd name="T33" fmla="*/ 0 h 23"/>
                <a:gd name="T34" fmla="*/ 5 w 15"/>
                <a:gd name="T3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23">
                  <a:moveTo>
                    <a:pt x="5" y="0"/>
                  </a:moveTo>
                  <a:lnTo>
                    <a:pt x="3" y="4"/>
                  </a:lnTo>
                  <a:lnTo>
                    <a:pt x="1" y="9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21"/>
                  </a:lnTo>
                  <a:lnTo>
                    <a:pt x="7" y="23"/>
                  </a:lnTo>
                  <a:lnTo>
                    <a:pt x="11" y="23"/>
                  </a:lnTo>
                  <a:lnTo>
                    <a:pt x="13" y="23"/>
                  </a:lnTo>
                  <a:lnTo>
                    <a:pt x="11" y="19"/>
                  </a:lnTo>
                  <a:lnTo>
                    <a:pt x="13" y="15"/>
                  </a:lnTo>
                  <a:lnTo>
                    <a:pt x="13" y="9"/>
                  </a:lnTo>
                  <a:lnTo>
                    <a:pt x="15" y="9"/>
                  </a:lnTo>
                  <a:lnTo>
                    <a:pt x="13" y="5"/>
                  </a:lnTo>
                  <a:lnTo>
                    <a:pt x="9" y="2"/>
                  </a:lnTo>
                  <a:lnTo>
                    <a:pt x="7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0" name="Freeform 282"/>
            <p:cNvSpPr>
              <a:spLocks/>
            </p:cNvSpPr>
            <p:nvPr/>
          </p:nvSpPr>
          <p:spPr bwMode="auto">
            <a:xfrm>
              <a:off x="4715" y="3208"/>
              <a:ext cx="11" cy="9"/>
            </a:xfrm>
            <a:custGeom>
              <a:avLst/>
              <a:gdLst>
                <a:gd name="T0" fmla="*/ 0 w 21"/>
                <a:gd name="T1" fmla="*/ 2 h 19"/>
                <a:gd name="T2" fmla="*/ 2 w 21"/>
                <a:gd name="T3" fmla="*/ 6 h 19"/>
                <a:gd name="T4" fmla="*/ 6 w 21"/>
                <a:gd name="T5" fmla="*/ 12 h 19"/>
                <a:gd name="T6" fmla="*/ 10 w 21"/>
                <a:gd name="T7" fmla="*/ 15 h 19"/>
                <a:gd name="T8" fmla="*/ 15 w 21"/>
                <a:gd name="T9" fmla="*/ 19 h 19"/>
                <a:gd name="T10" fmla="*/ 15 w 21"/>
                <a:gd name="T11" fmla="*/ 17 h 19"/>
                <a:gd name="T12" fmla="*/ 19 w 21"/>
                <a:gd name="T13" fmla="*/ 15 h 19"/>
                <a:gd name="T14" fmla="*/ 21 w 21"/>
                <a:gd name="T15" fmla="*/ 12 h 19"/>
                <a:gd name="T16" fmla="*/ 21 w 21"/>
                <a:gd name="T17" fmla="*/ 12 h 19"/>
                <a:gd name="T18" fmla="*/ 17 w 21"/>
                <a:gd name="T19" fmla="*/ 8 h 19"/>
                <a:gd name="T20" fmla="*/ 13 w 21"/>
                <a:gd name="T21" fmla="*/ 4 h 19"/>
                <a:gd name="T22" fmla="*/ 8 w 21"/>
                <a:gd name="T23" fmla="*/ 2 h 19"/>
                <a:gd name="T24" fmla="*/ 6 w 21"/>
                <a:gd name="T25" fmla="*/ 0 h 19"/>
                <a:gd name="T26" fmla="*/ 2 w 21"/>
                <a:gd name="T27" fmla="*/ 0 h 19"/>
                <a:gd name="T28" fmla="*/ 0 w 21"/>
                <a:gd name="T29" fmla="*/ 2 h 19"/>
                <a:gd name="T30" fmla="*/ 0 w 21"/>
                <a:gd name="T3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19">
                  <a:moveTo>
                    <a:pt x="0" y="2"/>
                  </a:moveTo>
                  <a:lnTo>
                    <a:pt x="2" y="6"/>
                  </a:lnTo>
                  <a:lnTo>
                    <a:pt x="6" y="12"/>
                  </a:lnTo>
                  <a:lnTo>
                    <a:pt x="10" y="15"/>
                  </a:lnTo>
                  <a:lnTo>
                    <a:pt x="15" y="19"/>
                  </a:lnTo>
                  <a:lnTo>
                    <a:pt x="15" y="17"/>
                  </a:lnTo>
                  <a:lnTo>
                    <a:pt x="19" y="15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7" y="8"/>
                  </a:lnTo>
                  <a:lnTo>
                    <a:pt x="13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1" name="Freeform 283"/>
            <p:cNvSpPr>
              <a:spLocks/>
            </p:cNvSpPr>
            <p:nvPr/>
          </p:nvSpPr>
          <p:spPr bwMode="auto">
            <a:xfrm>
              <a:off x="5011" y="3222"/>
              <a:ext cx="10" cy="10"/>
            </a:xfrm>
            <a:custGeom>
              <a:avLst/>
              <a:gdLst>
                <a:gd name="T0" fmla="*/ 0 w 21"/>
                <a:gd name="T1" fmla="*/ 2 h 21"/>
                <a:gd name="T2" fmla="*/ 2 w 21"/>
                <a:gd name="T3" fmla="*/ 7 h 21"/>
                <a:gd name="T4" fmla="*/ 6 w 21"/>
                <a:gd name="T5" fmla="*/ 15 h 21"/>
                <a:gd name="T6" fmla="*/ 10 w 21"/>
                <a:gd name="T7" fmla="*/ 19 h 21"/>
                <a:gd name="T8" fmla="*/ 12 w 21"/>
                <a:gd name="T9" fmla="*/ 21 h 21"/>
                <a:gd name="T10" fmla="*/ 12 w 21"/>
                <a:gd name="T11" fmla="*/ 21 h 21"/>
                <a:gd name="T12" fmla="*/ 16 w 21"/>
                <a:gd name="T13" fmla="*/ 19 h 21"/>
                <a:gd name="T14" fmla="*/ 19 w 21"/>
                <a:gd name="T15" fmla="*/ 19 h 21"/>
                <a:gd name="T16" fmla="*/ 21 w 21"/>
                <a:gd name="T17" fmla="*/ 17 h 21"/>
                <a:gd name="T18" fmla="*/ 19 w 21"/>
                <a:gd name="T19" fmla="*/ 13 h 21"/>
                <a:gd name="T20" fmla="*/ 16 w 21"/>
                <a:gd name="T21" fmla="*/ 9 h 21"/>
                <a:gd name="T22" fmla="*/ 12 w 21"/>
                <a:gd name="T23" fmla="*/ 4 h 21"/>
                <a:gd name="T24" fmla="*/ 12 w 21"/>
                <a:gd name="T25" fmla="*/ 0 h 21"/>
                <a:gd name="T26" fmla="*/ 10 w 21"/>
                <a:gd name="T27" fmla="*/ 0 h 21"/>
                <a:gd name="T28" fmla="*/ 6 w 21"/>
                <a:gd name="T29" fmla="*/ 0 h 21"/>
                <a:gd name="T30" fmla="*/ 2 w 21"/>
                <a:gd name="T31" fmla="*/ 2 h 21"/>
                <a:gd name="T32" fmla="*/ 0 w 21"/>
                <a:gd name="T33" fmla="*/ 2 h 21"/>
                <a:gd name="T34" fmla="*/ 0 w 21"/>
                <a:gd name="T3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21">
                  <a:moveTo>
                    <a:pt x="0" y="2"/>
                  </a:moveTo>
                  <a:lnTo>
                    <a:pt x="2" y="7"/>
                  </a:lnTo>
                  <a:lnTo>
                    <a:pt x="6" y="15"/>
                  </a:lnTo>
                  <a:lnTo>
                    <a:pt x="10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6" y="19"/>
                  </a:lnTo>
                  <a:lnTo>
                    <a:pt x="19" y="19"/>
                  </a:lnTo>
                  <a:lnTo>
                    <a:pt x="21" y="17"/>
                  </a:lnTo>
                  <a:lnTo>
                    <a:pt x="19" y="13"/>
                  </a:lnTo>
                  <a:lnTo>
                    <a:pt x="16" y="9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2" name="Freeform 284"/>
            <p:cNvSpPr>
              <a:spLocks/>
            </p:cNvSpPr>
            <p:nvPr/>
          </p:nvSpPr>
          <p:spPr bwMode="auto">
            <a:xfrm>
              <a:off x="5137" y="2709"/>
              <a:ext cx="10" cy="8"/>
            </a:xfrm>
            <a:custGeom>
              <a:avLst/>
              <a:gdLst>
                <a:gd name="T0" fmla="*/ 2 w 19"/>
                <a:gd name="T1" fmla="*/ 4 h 17"/>
                <a:gd name="T2" fmla="*/ 10 w 19"/>
                <a:gd name="T3" fmla="*/ 4 h 17"/>
                <a:gd name="T4" fmla="*/ 15 w 19"/>
                <a:gd name="T5" fmla="*/ 2 h 17"/>
                <a:gd name="T6" fmla="*/ 17 w 19"/>
                <a:gd name="T7" fmla="*/ 0 h 17"/>
                <a:gd name="T8" fmla="*/ 19 w 19"/>
                <a:gd name="T9" fmla="*/ 4 h 17"/>
                <a:gd name="T10" fmla="*/ 19 w 19"/>
                <a:gd name="T11" fmla="*/ 8 h 17"/>
                <a:gd name="T12" fmla="*/ 19 w 19"/>
                <a:gd name="T13" fmla="*/ 10 h 17"/>
                <a:gd name="T14" fmla="*/ 15 w 19"/>
                <a:gd name="T15" fmla="*/ 11 h 17"/>
                <a:gd name="T16" fmla="*/ 12 w 19"/>
                <a:gd name="T17" fmla="*/ 15 h 17"/>
                <a:gd name="T18" fmla="*/ 6 w 19"/>
                <a:gd name="T19" fmla="*/ 15 h 17"/>
                <a:gd name="T20" fmla="*/ 2 w 19"/>
                <a:gd name="T21" fmla="*/ 17 h 17"/>
                <a:gd name="T22" fmla="*/ 0 w 19"/>
                <a:gd name="T23" fmla="*/ 13 h 17"/>
                <a:gd name="T24" fmla="*/ 0 w 19"/>
                <a:gd name="T25" fmla="*/ 10 h 17"/>
                <a:gd name="T26" fmla="*/ 0 w 19"/>
                <a:gd name="T27" fmla="*/ 4 h 17"/>
                <a:gd name="T28" fmla="*/ 2 w 19"/>
                <a:gd name="T29" fmla="*/ 4 h 17"/>
                <a:gd name="T30" fmla="*/ 2 w 19"/>
                <a:gd name="T3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17">
                  <a:moveTo>
                    <a:pt x="2" y="4"/>
                  </a:moveTo>
                  <a:lnTo>
                    <a:pt x="10" y="4"/>
                  </a:lnTo>
                  <a:lnTo>
                    <a:pt x="15" y="2"/>
                  </a:lnTo>
                  <a:lnTo>
                    <a:pt x="17" y="0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19" y="10"/>
                  </a:lnTo>
                  <a:lnTo>
                    <a:pt x="15" y="11"/>
                  </a:lnTo>
                  <a:lnTo>
                    <a:pt x="12" y="15"/>
                  </a:lnTo>
                  <a:lnTo>
                    <a:pt x="6" y="15"/>
                  </a:lnTo>
                  <a:lnTo>
                    <a:pt x="2" y="17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1310" name="Picture 286" descr="C:\Users\radoslav.pekny\AppData\Local\Microsoft\Windows\Temporary Internet Files\Content.IE5\07SYGYF7\MP90018520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26" y="3904269"/>
            <a:ext cx="3657600" cy="24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9" name="Picture 28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63" y="6258071"/>
            <a:ext cx="2444240" cy="43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2" name="Picture 28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34" y="5968642"/>
            <a:ext cx="2505075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5" name="Picture 1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46" y="6210446"/>
            <a:ext cx="2401400" cy="428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83" name="TextovéPole 1182"/>
          <p:cNvSpPr txBox="1"/>
          <p:nvPr/>
        </p:nvSpPr>
        <p:spPr>
          <a:xfrm>
            <a:off x="2559465" y="36601"/>
            <a:ext cx="6044983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Doplňte do kopečků pod stromy roční období,  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ve kterém listnatý strom právě roste</a:t>
            </a:r>
            <a:endParaRPr lang="cs-CZ" sz="2400" b="1" dirty="0"/>
          </a:p>
        </p:txBody>
      </p:sp>
      <p:pic>
        <p:nvPicPr>
          <p:cNvPr id="1313" name="Picture 289" descr="C:\Users\radoslav.pekny\AppData\Local\Microsoft\Windows\Temporary Internet Files\Content.IE5\ZPCSRFQU\MP90041177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8006">
            <a:off x="4474334" y="2815796"/>
            <a:ext cx="1336288" cy="180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4" name="Picture 290" descr="C:\Users\radoslav.pekny\AppData\Local\Microsoft\Windows\Temporary Internet Files\Content.IE5\4FHQ82KX\MC900232180[3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32" y="141534"/>
            <a:ext cx="721764" cy="6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4" name="Picture 290" descr="C:\Users\radoslav.pekny\AppData\Local\Microsoft\Windows\Temporary Internet Files\Content.IE5\4FHQ82KX\MC900232180[3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9" y="3791133"/>
            <a:ext cx="721764" cy="6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92" name="Picture 468" descr="C:\Users\radoslav.pekny\AppData\Local\Microsoft\Windows\Temporary Internet Files\Content.IE5\1K96YH8U\MP900425230[1].jpg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705" y="827297"/>
            <a:ext cx="1396022" cy="139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radoslav.pekny\AppData\Local\Microsoft\Windows\Temporary Internet Files\Content.IE5\RC4KL018\MC90039140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115" y="3764414"/>
            <a:ext cx="2260615" cy="227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99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6" name="Skupina 1085"/>
          <p:cNvGrpSpPr/>
          <p:nvPr/>
        </p:nvGrpSpPr>
        <p:grpSpPr>
          <a:xfrm>
            <a:off x="326793" y="335617"/>
            <a:ext cx="3075343" cy="3153010"/>
            <a:chOff x="723360" y="1710532"/>
            <a:chExt cx="3559691" cy="3902087"/>
          </a:xfrm>
          <a:solidFill>
            <a:srgbClr val="00B050"/>
          </a:solidFill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635440" y="2661444"/>
              <a:ext cx="1000710" cy="2652713"/>
            </a:xfrm>
            <a:custGeom>
              <a:avLst/>
              <a:gdLst>
                <a:gd name="T0" fmla="*/ 469 w 621"/>
                <a:gd name="T1" fmla="*/ 1671 h 1671"/>
                <a:gd name="T2" fmla="*/ 469 w 621"/>
                <a:gd name="T3" fmla="*/ 1671 h 1671"/>
                <a:gd name="T4" fmla="*/ 617 w 621"/>
                <a:gd name="T5" fmla="*/ 1667 h 1671"/>
                <a:gd name="T6" fmla="*/ 617 w 621"/>
                <a:gd name="T7" fmla="*/ 1667 h 1671"/>
                <a:gd name="T8" fmla="*/ 621 w 621"/>
                <a:gd name="T9" fmla="*/ 1584 h 1671"/>
                <a:gd name="T10" fmla="*/ 617 w 621"/>
                <a:gd name="T11" fmla="*/ 1496 h 1671"/>
                <a:gd name="T12" fmla="*/ 608 w 621"/>
                <a:gd name="T13" fmla="*/ 1413 h 1671"/>
                <a:gd name="T14" fmla="*/ 594 w 621"/>
                <a:gd name="T15" fmla="*/ 1330 h 1671"/>
                <a:gd name="T16" fmla="*/ 594 w 621"/>
                <a:gd name="T17" fmla="*/ 1330 h 1671"/>
                <a:gd name="T18" fmla="*/ 571 w 621"/>
                <a:gd name="T19" fmla="*/ 1211 h 1671"/>
                <a:gd name="T20" fmla="*/ 543 w 621"/>
                <a:gd name="T21" fmla="*/ 1091 h 1671"/>
                <a:gd name="T22" fmla="*/ 502 w 621"/>
                <a:gd name="T23" fmla="*/ 976 h 1671"/>
                <a:gd name="T24" fmla="*/ 451 w 621"/>
                <a:gd name="T25" fmla="*/ 861 h 1671"/>
                <a:gd name="T26" fmla="*/ 451 w 621"/>
                <a:gd name="T27" fmla="*/ 861 h 1671"/>
                <a:gd name="T28" fmla="*/ 396 w 621"/>
                <a:gd name="T29" fmla="*/ 750 h 1671"/>
                <a:gd name="T30" fmla="*/ 327 w 621"/>
                <a:gd name="T31" fmla="*/ 649 h 1671"/>
                <a:gd name="T32" fmla="*/ 193 w 621"/>
                <a:gd name="T33" fmla="*/ 442 h 1671"/>
                <a:gd name="T34" fmla="*/ 129 w 621"/>
                <a:gd name="T35" fmla="*/ 336 h 1671"/>
                <a:gd name="T36" fmla="*/ 74 w 621"/>
                <a:gd name="T37" fmla="*/ 230 h 1671"/>
                <a:gd name="T38" fmla="*/ 51 w 621"/>
                <a:gd name="T39" fmla="*/ 175 h 1671"/>
                <a:gd name="T40" fmla="*/ 32 w 621"/>
                <a:gd name="T41" fmla="*/ 120 h 1671"/>
                <a:gd name="T42" fmla="*/ 14 w 621"/>
                <a:gd name="T43" fmla="*/ 60 h 1671"/>
                <a:gd name="T44" fmla="*/ 5 w 621"/>
                <a:gd name="T45" fmla="*/ 0 h 1671"/>
                <a:gd name="T46" fmla="*/ 5 w 621"/>
                <a:gd name="T47" fmla="*/ 0 h 1671"/>
                <a:gd name="T48" fmla="*/ 0 w 621"/>
                <a:gd name="T49" fmla="*/ 0 h 1671"/>
                <a:gd name="T50" fmla="*/ 0 w 621"/>
                <a:gd name="T51" fmla="*/ 0 h 1671"/>
                <a:gd name="T52" fmla="*/ 0 w 621"/>
                <a:gd name="T53" fmla="*/ 0 h 1671"/>
                <a:gd name="T54" fmla="*/ 5 w 621"/>
                <a:gd name="T55" fmla="*/ 51 h 1671"/>
                <a:gd name="T56" fmla="*/ 14 w 621"/>
                <a:gd name="T57" fmla="*/ 106 h 1671"/>
                <a:gd name="T58" fmla="*/ 28 w 621"/>
                <a:gd name="T59" fmla="*/ 156 h 1671"/>
                <a:gd name="T60" fmla="*/ 41 w 621"/>
                <a:gd name="T61" fmla="*/ 207 h 1671"/>
                <a:gd name="T62" fmla="*/ 83 w 621"/>
                <a:gd name="T63" fmla="*/ 304 h 1671"/>
                <a:gd name="T64" fmla="*/ 129 w 621"/>
                <a:gd name="T65" fmla="*/ 400 h 1671"/>
                <a:gd name="T66" fmla="*/ 184 w 621"/>
                <a:gd name="T67" fmla="*/ 497 h 1671"/>
                <a:gd name="T68" fmla="*/ 239 w 621"/>
                <a:gd name="T69" fmla="*/ 594 h 1671"/>
                <a:gd name="T70" fmla="*/ 350 w 621"/>
                <a:gd name="T71" fmla="*/ 778 h 1671"/>
                <a:gd name="T72" fmla="*/ 350 w 621"/>
                <a:gd name="T73" fmla="*/ 778 h 1671"/>
                <a:gd name="T74" fmla="*/ 405 w 621"/>
                <a:gd name="T75" fmla="*/ 884 h 1671"/>
                <a:gd name="T76" fmla="*/ 428 w 621"/>
                <a:gd name="T77" fmla="*/ 935 h 1671"/>
                <a:gd name="T78" fmla="*/ 446 w 621"/>
                <a:gd name="T79" fmla="*/ 990 h 1671"/>
                <a:gd name="T80" fmla="*/ 465 w 621"/>
                <a:gd name="T81" fmla="*/ 1045 h 1671"/>
                <a:gd name="T82" fmla="*/ 479 w 621"/>
                <a:gd name="T83" fmla="*/ 1105 h 1671"/>
                <a:gd name="T84" fmla="*/ 488 w 621"/>
                <a:gd name="T85" fmla="*/ 1169 h 1671"/>
                <a:gd name="T86" fmla="*/ 497 w 621"/>
                <a:gd name="T87" fmla="*/ 1243 h 1671"/>
                <a:gd name="T88" fmla="*/ 497 w 621"/>
                <a:gd name="T89" fmla="*/ 1243 h 1671"/>
                <a:gd name="T90" fmla="*/ 502 w 621"/>
                <a:gd name="T91" fmla="*/ 1303 h 1671"/>
                <a:gd name="T92" fmla="*/ 506 w 621"/>
                <a:gd name="T93" fmla="*/ 1363 h 1671"/>
                <a:gd name="T94" fmla="*/ 502 w 621"/>
                <a:gd name="T95" fmla="*/ 1469 h 1671"/>
                <a:gd name="T96" fmla="*/ 488 w 621"/>
                <a:gd name="T97" fmla="*/ 1570 h 1671"/>
                <a:gd name="T98" fmla="*/ 469 w 621"/>
                <a:gd name="T99" fmla="*/ 1671 h 1671"/>
                <a:gd name="T100" fmla="*/ 469 w 621"/>
                <a:gd name="T101" fmla="*/ 167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1" h="1671">
                  <a:moveTo>
                    <a:pt x="469" y="1671"/>
                  </a:moveTo>
                  <a:lnTo>
                    <a:pt x="469" y="1671"/>
                  </a:lnTo>
                  <a:lnTo>
                    <a:pt x="617" y="1667"/>
                  </a:lnTo>
                  <a:lnTo>
                    <a:pt x="617" y="1667"/>
                  </a:lnTo>
                  <a:lnTo>
                    <a:pt x="621" y="1584"/>
                  </a:lnTo>
                  <a:lnTo>
                    <a:pt x="617" y="1496"/>
                  </a:lnTo>
                  <a:lnTo>
                    <a:pt x="608" y="1413"/>
                  </a:lnTo>
                  <a:lnTo>
                    <a:pt x="594" y="1330"/>
                  </a:lnTo>
                  <a:lnTo>
                    <a:pt x="594" y="1330"/>
                  </a:lnTo>
                  <a:lnTo>
                    <a:pt x="571" y="1211"/>
                  </a:lnTo>
                  <a:lnTo>
                    <a:pt x="543" y="1091"/>
                  </a:lnTo>
                  <a:lnTo>
                    <a:pt x="502" y="976"/>
                  </a:lnTo>
                  <a:lnTo>
                    <a:pt x="451" y="861"/>
                  </a:lnTo>
                  <a:lnTo>
                    <a:pt x="451" y="861"/>
                  </a:lnTo>
                  <a:lnTo>
                    <a:pt x="396" y="750"/>
                  </a:lnTo>
                  <a:lnTo>
                    <a:pt x="327" y="649"/>
                  </a:lnTo>
                  <a:lnTo>
                    <a:pt x="193" y="442"/>
                  </a:lnTo>
                  <a:lnTo>
                    <a:pt x="129" y="336"/>
                  </a:lnTo>
                  <a:lnTo>
                    <a:pt x="74" y="230"/>
                  </a:lnTo>
                  <a:lnTo>
                    <a:pt x="51" y="175"/>
                  </a:lnTo>
                  <a:lnTo>
                    <a:pt x="32" y="120"/>
                  </a:lnTo>
                  <a:lnTo>
                    <a:pt x="14" y="6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51"/>
                  </a:lnTo>
                  <a:lnTo>
                    <a:pt x="14" y="106"/>
                  </a:lnTo>
                  <a:lnTo>
                    <a:pt x="28" y="156"/>
                  </a:lnTo>
                  <a:lnTo>
                    <a:pt x="41" y="207"/>
                  </a:lnTo>
                  <a:lnTo>
                    <a:pt x="83" y="304"/>
                  </a:lnTo>
                  <a:lnTo>
                    <a:pt x="129" y="400"/>
                  </a:lnTo>
                  <a:lnTo>
                    <a:pt x="184" y="497"/>
                  </a:lnTo>
                  <a:lnTo>
                    <a:pt x="239" y="594"/>
                  </a:lnTo>
                  <a:lnTo>
                    <a:pt x="350" y="778"/>
                  </a:lnTo>
                  <a:lnTo>
                    <a:pt x="350" y="778"/>
                  </a:lnTo>
                  <a:lnTo>
                    <a:pt x="405" y="884"/>
                  </a:lnTo>
                  <a:lnTo>
                    <a:pt x="428" y="935"/>
                  </a:lnTo>
                  <a:lnTo>
                    <a:pt x="446" y="990"/>
                  </a:lnTo>
                  <a:lnTo>
                    <a:pt x="465" y="1045"/>
                  </a:lnTo>
                  <a:lnTo>
                    <a:pt x="479" y="1105"/>
                  </a:lnTo>
                  <a:lnTo>
                    <a:pt x="488" y="1169"/>
                  </a:lnTo>
                  <a:lnTo>
                    <a:pt x="497" y="1243"/>
                  </a:lnTo>
                  <a:lnTo>
                    <a:pt x="497" y="1243"/>
                  </a:lnTo>
                  <a:lnTo>
                    <a:pt x="502" y="1303"/>
                  </a:lnTo>
                  <a:lnTo>
                    <a:pt x="506" y="1363"/>
                  </a:lnTo>
                  <a:lnTo>
                    <a:pt x="502" y="1469"/>
                  </a:lnTo>
                  <a:lnTo>
                    <a:pt x="488" y="1570"/>
                  </a:lnTo>
                  <a:lnTo>
                    <a:pt x="469" y="1671"/>
                  </a:lnTo>
                  <a:lnTo>
                    <a:pt x="469" y="167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495244" y="3107532"/>
              <a:ext cx="407696" cy="277813"/>
            </a:xfrm>
            <a:custGeom>
              <a:avLst/>
              <a:gdLst>
                <a:gd name="T0" fmla="*/ 0 w 253"/>
                <a:gd name="T1" fmla="*/ 4 h 175"/>
                <a:gd name="T2" fmla="*/ 0 w 253"/>
                <a:gd name="T3" fmla="*/ 4 h 175"/>
                <a:gd name="T4" fmla="*/ 32 w 253"/>
                <a:gd name="T5" fmla="*/ 37 h 175"/>
                <a:gd name="T6" fmla="*/ 64 w 253"/>
                <a:gd name="T7" fmla="*/ 64 h 175"/>
                <a:gd name="T8" fmla="*/ 101 w 253"/>
                <a:gd name="T9" fmla="*/ 92 h 175"/>
                <a:gd name="T10" fmla="*/ 138 w 253"/>
                <a:gd name="T11" fmla="*/ 115 h 175"/>
                <a:gd name="T12" fmla="*/ 138 w 253"/>
                <a:gd name="T13" fmla="*/ 115 h 175"/>
                <a:gd name="T14" fmla="*/ 174 w 253"/>
                <a:gd name="T15" fmla="*/ 138 h 175"/>
                <a:gd name="T16" fmla="*/ 216 w 253"/>
                <a:gd name="T17" fmla="*/ 156 h 175"/>
                <a:gd name="T18" fmla="*/ 216 w 253"/>
                <a:gd name="T19" fmla="*/ 156 h 175"/>
                <a:gd name="T20" fmla="*/ 225 w 253"/>
                <a:gd name="T21" fmla="*/ 166 h 175"/>
                <a:gd name="T22" fmla="*/ 230 w 253"/>
                <a:gd name="T23" fmla="*/ 175 h 175"/>
                <a:gd name="T24" fmla="*/ 239 w 253"/>
                <a:gd name="T25" fmla="*/ 175 h 175"/>
                <a:gd name="T26" fmla="*/ 239 w 253"/>
                <a:gd name="T27" fmla="*/ 175 h 175"/>
                <a:gd name="T28" fmla="*/ 248 w 253"/>
                <a:gd name="T29" fmla="*/ 175 h 175"/>
                <a:gd name="T30" fmla="*/ 253 w 253"/>
                <a:gd name="T31" fmla="*/ 170 h 175"/>
                <a:gd name="T32" fmla="*/ 253 w 253"/>
                <a:gd name="T33" fmla="*/ 166 h 175"/>
                <a:gd name="T34" fmla="*/ 253 w 253"/>
                <a:gd name="T35" fmla="*/ 156 h 175"/>
                <a:gd name="T36" fmla="*/ 243 w 253"/>
                <a:gd name="T37" fmla="*/ 143 h 175"/>
                <a:gd name="T38" fmla="*/ 239 w 253"/>
                <a:gd name="T39" fmla="*/ 133 h 175"/>
                <a:gd name="T40" fmla="*/ 239 w 253"/>
                <a:gd name="T41" fmla="*/ 133 h 175"/>
                <a:gd name="T42" fmla="*/ 202 w 253"/>
                <a:gd name="T43" fmla="*/ 129 h 175"/>
                <a:gd name="T44" fmla="*/ 170 w 253"/>
                <a:gd name="T45" fmla="*/ 115 h 175"/>
                <a:gd name="T46" fmla="*/ 115 w 253"/>
                <a:gd name="T47" fmla="*/ 83 h 175"/>
                <a:gd name="T48" fmla="*/ 115 w 253"/>
                <a:gd name="T49" fmla="*/ 83 h 175"/>
                <a:gd name="T50" fmla="*/ 55 w 253"/>
                <a:gd name="T51" fmla="*/ 46 h 175"/>
                <a:gd name="T52" fmla="*/ 27 w 253"/>
                <a:gd name="T53" fmla="*/ 23 h 175"/>
                <a:gd name="T54" fmla="*/ 4 w 253"/>
                <a:gd name="T55" fmla="*/ 0 h 175"/>
                <a:gd name="T56" fmla="*/ 4 w 253"/>
                <a:gd name="T57" fmla="*/ 0 h 175"/>
                <a:gd name="T58" fmla="*/ 0 w 253"/>
                <a:gd name="T59" fmla="*/ 4 h 175"/>
                <a:gd name="T60" fmla="*/ 0 w 253"/>
                <a:gd name="T61" fmla="*/ 4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3" h="175">
                  <a:moveTo>
                    <a:pt x="0" y="4"/>
                  </a:moveTo>
                  <a:lnTo>
                    <a:pt x="0" y="4"/>
                  </a:lnTo>
                  <a:lnTo>
                    <a:pt x="32" y="37"/>
                  </a:lnTo>
                  <a:lnTo>
                    <a:pt x="64" y="64"/>
                  </a:lnTo>
                  <a:lnTo>
                    <a:pt x="101" y="92"/>
                  </a:lnTo>
                  <a:lnTo>
                    <a:pt x="138" y="115"/>
                  </a:lnTo>
                  <a:lnTo>
                    <a:pt x="138" y="115"/>
                  </a:lnTo>
                  <a:lnTo>
                    <a:pt x="174" y="138"/>
                  </a:lnTo>
                  <a:lnTo>
                    <a:pt x="216" y="156"/>
                  </a:lnTo>
                  <a:lnTo>
                    <a:pt x="216" y="156"/>
                  </a:lnTo>
                  <a:lnTo>
                    <a:pt x="225" y="166"/>
                  </a:lnTo>
                  <a:lnTo>
                    <a:pt x="230" y="175"/>
                  </a:lnTo>
                  <a:lnTo>
                    <a:pt x="239" y="175"/>
                  </a:lnTo>
                  <a:lnTo>
                    <a:pt x="239" y="175"/>
                  </a:lnTo>
                  <a:lnTo>
                    <a:pt x="248" y="175"/>
                  </a:lnTo>
                  <a:lnTo>
                    <a:pt x="253" y="170"/>
                  </a:lnTo>
                  <a:lnTo>
                    <a:pt x="253" y="166"/>
                  </a:lnTo>
                  <a:lnTo>
                    <a:pt x="253" y="156"/>
                  </a:lnTo>
                  <a:lnTo>
                    <a:pt x="243" y="143"/>
                  </a:lnTo>
                  <a:lnTo>
                    <a:pt x="239" y="133"/>
                  </a:lnTo>
                  <a:lnTo>
                    <a:pt x="239" y="133"/>
                  </a:lnTo>
                  <a:lnTo>
                    <a:pt x="202" y="129"/>
                  </a:lnTo>
                  <a:lnTo>
                    <a:pt x="170" y="115"/>
                  </a:lnTo>
                  <a:lnTo>
                    <a:pt x="115" y="83"/>
                  </a:lnTo>
                  <a:lnTo>
                    <a:pt x="115" y="83"/>
                  </a:lnTo>
                  <a:lnTo>
                    <a:pt x="55" y="46"/>
                  </a:lnTo>
                  <a:lnTo>
                    <a:pt x="27" y="23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2154327" y="3158332"/>
              <a:ext cx="148253" cy="760413"/>
            </a:xfrm>
            <a:custGeom>
              <a:avLst/>
              <a:gdLst>
                <a:gd name="T0" fmla="*/ 88 w 92"/>
                <a:gd name="T1" fmla="*/ 0 h 479"/>
                <a:gd name="T2" fmla="*/ 88 w 92"/>
                <a:gd name="T3" fmla="*/ 0 h 479"/>
                <a:gd name="T4" fmla="*/ 65 w 92"/>
                <a:gd name="T5" fmla="*/ 55 h 479"/>
                <a:gd name="T6" fmla="*/ 42 w 92"/>
                <a:gd name="T7" fmla="*/ 111 h 479"/>
                <a:gd name="T8" fmla="*/ 23 w 92"/>
                <a:gd name="T9" fmla="*/ 175 h 479"/>
                <a:gd name="T10" fmla="*/ 9 w 92"/>
                <a:gd name="T11" fmla="*/ 235 h 479"/>
                <a:gd name="T12" fmla="*/ 0 w 92"/>
                <a:gd name="T13" fmla="*/ 299 h 479"/>
                <a:gd name="T14" fmla="*/ 0 w 92"/>
                <a:gd name="T15" fmla="*/ 359 h 479"/>
                <a:gd name="T16" fmla="*/ 5 w 92"/>
                <a:gd name="T17" fmla="*/ 387 h 479"/>
                <a:gd name="T18" fmla="*/ 14 w 92"/>
                <a:gd name="T19" fmla="*/ 419 h 479"/>
                <a:gd name="T20" fmla="*/ 28 w 92"/>
                <a:gd name="T21" fmla="*/ 447 h 479"/>
                <a:gd name="T22" fmla="*/ 42 w 92"/>
                <a:gd name="T23" fmla="*/ 470 h 479"/>
                <a:gd name="T24" fmla="*/ 42 w 92"/>
                <a:gd name="T25" fmla="*/ 470 h 479"/>
                <a:gd name="T26" fmla="*/ 51 w 92"/>
                <a:gd name="T27" fmla="*/ 479 h 479"/>
                <a:gd name="T28" fmla="*/ 60 w 92"/>
                <a:gd name="T29" fmla="*/ 479 h 479"/>
                <a:gd name="T30" fmla="*/ 65 w 92"/>
                <a:gd name="T31" fmla="*/ 470 h 479"/>
                <a:gd name="T32" fmla="*/ 69 w 92"/>
                <a:gd name="T33" fmla="*/ 460 h 479"/>
                <a:gd name="T34" fmla="*/ 69 w 92"/>
                <a:gd name="T35" fmla="*/ 460 h 479"/>
                <a:gd name="T36" fmla="*/ 42 w 92"/>
                <a:gd name="T37" fmla="*/ 355 h 479"/>
                <a:gd name="T38" fmla="*/ 32 w 92"/>
                <a:gd name="T39" fmla="*/ 304 h 479"/>
                <a:gd name="T40" fmla="*/ 32 w 92"/>
                <a:gd name="T41" fmla="*/ 249 h 479"/>
                <a:gd name="T42" fmla="*/ 32 w 92"/>
                <a:gd name="T43" fmla="*/ 249 h 479"/>
                <a:gd name="T44" fmla="*/ 37 w 92"/>
                <a:gd name="T45" fmla="*/ 189 h 479"/>
                <a:gd name="T46" fmla="*/ 51 w 92"/>
                <a:gd name="T47" fmla="*/ 124 h 479"/>
                <a:gd name="T48" fmla="*/ 92 w 92"/>
                <a:gd name="T49" fmla="*/ 5 h 479"/>
                <a:gd name="T50" fmla="*/ 92 w 92"/>
                <a:gd name="T51" fmla="*/ 5 h 479"/>
                <a:gd name="T52" fmla="*/ 88 w 92"/>
                <a:gd name="T53" fmla="*/ 0 h 479"/>
                <a:gd name="T54" fmla="*/ 88 w 92"/>
                <a:gd name="T55" fmla="*/ 0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2" h="479">
                  <a:moveTo>
                    <a:pt x="88" y="0"/>
                  </a:moveTo>
                  <a:lnTo>
                    <a:pt x="88" y="0"/>
                  </a:lnTo>
                  <a:lnTo>
                    <a:pt x="65" y="55"/>
                  </a:lnTo>
                  <a:lnTo>
                    <a:pt x="42" y="111"/>
                  </a:lnTo>
                  <a:lnTo>
                    <a:pt x="23" y="175"/>
                  </a:lnTo>
                  <a:lnTo>
                    <a:pt x="9" y="235"/>
                  </a:lnTo>
                  <a:lnTo>
                    <a:pt x="0" y="299"/>
                  </a:lnTo>
                  <a:lnTo>
                    <a:pt x="0" y="359"/>
                  </a:lnTo>
                  <a:lnTo>
                    <a:pt x="5" y="387"/>
                  </a:lnTo>
                  <a:lnTo>
                    <a:pt x="14" y="419"/>
                  </a:lnTo>
                  <a:lnTo>
                    <a:pt x="28" y="447"/>
                  </a:lnTo>
                  <a:lnTo>
                    <a:pt x="42" y="470"/>
                  </a:lnTo>
                  <a:lnTo>
                    <a:pt x="42" y="470"/>
                  </a:lnTo>
                  <a:lnTo>
                    <a:pt x="51" y="479"/>
                  </a:lnTo>
                  <a:lnTo>
                    <a:pt x="60" y="479"/>
                  </a:lnTo>
                  <a:lnTo>
                    <a:pt x="65" y="470"/>
                  </a:lnTo>
                  <a:lnTo>
                    <a:pt x="69" y="460"/>
                  </a:lnTo>
                  <a:lnTo>
                    <a:pt x="69" y="460"/>
                  </a:lnTo>
                  <a:lnTo>
                    <a:pt x="42" y="355"/>
                  </a:lnTo>
                  <a:lnTo>
                    <a:pt x="32" y="304"/>
                  </a:lnTo>
                  <a:lnTo>
                    <a:pt x="32" y="249"/>
                  </a:lnTo>
                  <a:lnTo>
                    <a:pt x="32" y="249"/>
                  </a:lnTo>
                  <a:lnTo>
                    <a:pt x="37" y="189"/>
                  </a:lnTo>
                  <a:lnTo>
                    <a:pt x="51" y="12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8" y="0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2413770" y="2559844"/>
              <a:ext cx="415754" cy="1979613"/>
            </a:xfrm>
            <a:custGeom>
              <a:avLst/>
              <a:gdLst>
                <a:gd name="T0" fmla="*/ 258 w 258"/>
                <a:gd name="T1" fmla="*/ 0 h 1247"/>
                <a:gd name="T2" fmla="*/ 258 w 258"/>
                <a:gd name="T3" fmla="*/ 0 h 1247"/>
                <a:gd name="T4" fmla="*/ 212 w 258"/>
                <a:gd name="T5" fmla="*/ 73 h 1247"/>
                <a:gd name="T6" fmla="*/ 175 w 258"/>
                <a:gd name="T7" fmla="*/ 147 h 1247"/>
                <a:gd name="T8" fmla="*/ 138 w 258"/>
                <a:gd name="T9" fmla="*/ 220 h 1247"/>
                <a:gd name="T10" fmla="*/ 106 w 258"/>
                <a:gd name="T11" fmla="*/ 294 h 1247"/>
                <a:gd name="T12" fmla="*/ 83 w 258"/>
                <a:gd name="T13" fmla="*/ 372 h 1247"/>
                <a:gd name="T14" fmla="*/ 60 w 258"/>
                <a:gd name="T15" fmla="*/ 451 h 1247"/>
                <a:gd name="T16" fmla="*/ 37 w 258"/>
                <a:gd name="T17" fmla="*/ 529 h 1247"/>
                <a:gd name="T18" fmla="*/ 23 w 258"/>
                <a:gd name="T19" fmla="*/ 607 h 1247"/>
                <a:gd name="T20" fmla="*/ 23 w 258"/>
                <a:gd name="T21" fmla="*/ 607 h 1247"/>
                <a:gd name="T22" fmla="*/ 14 w 258"/>
                <a:gd name="T23" fmla="*/ 681 h 1247"/>
                <a:gd name="T24" fmla="*/ 9 w 258"/>
                <a:gd name="T25" fmla="*/ 750 h 1247"/>
                <a:gd name="T26" fmla="*/ 0 w 258"/>
                <a:gd name="T27" fmla="*/ 893 h 1247"/>
                <a:gd name="T28" fmla="*/ 0 w 258"/>
                <a:gd name="T29" fmla="*/ 893 h 1247"/>
                <a:gd name="T30" fmla="*/ 0 w 258"/>
                <a:gd name="T31" fmla="*/ 976 h 1247"/>
                <a:gd name="T32" fmla="*/ 5 w 258"/>
                <a:gd name="T33" fmla="*/ 1063 h 1247"/>
                <a:gd name="T34" fmla="*/ 14 w 258"/>
                <a:gd name="T35" fmla="*/ 1146 h 1247"/>
                <a:gd name="T36" fmla="*/ 28 w 258"/>
                <a:gd name="T37" fmla="*/ 1229 h 1247"/>
                <a:gd name="T38" fmla="*/ 28 w 258"/>
                <a:gd name="T39" fmla="*/ 1229 h 1247"/>
                <a:gd name="T40" fmla="*/ 32 w 258"/>
                <a:gd name="T41" fmla="*/ 1238 h 1247"/>
                <a:gd name="T42" fmla="*/ 42 w 258"/>
                <a:gd name="T43" fmla="*/ 1243 h 1247"/>
                <a:gd name="T44" fmla="*/ 51 w 258"/>
                <a:gd name="T45" fmla="*/ 1247 h 1247"/>
                <a:gd name="T46" fmla="*/ 65 w 258"/>
                <a:gd name="T47" fmla="*/ 1243 h 1247"/>
                <a:gd name="T48" fmla="*/ 79 w 258"/>
                <a:gd name="T49" fmla="*/ 1238 h 1247"/>
                <a:gd name="T50" fmla="*/ 92 w 258"/>
                <a:gd name="T51" fmla="*/ 1229 h 1247"/>
                <a:gd name="T52" fmla="*/ 102 w 258"/>
                <a:gd name="T53" fmla="*/ 1224 h 1247"/>
                <a:gd name="T54" fmla="*/ 106 w 258"/>
                <a:gd name="T55" fmla="*/ 1210 h 1247"/>
                <a:gd name="T56" fmla="*/ 106 w 258"/>
                <a:gd name="T57" fmla="*/ 1210 h 1247"/>
                <a:gd name="T58" fmla="*/ 106 w 258"/>
                <a:gd name="T59" fmla="*/ 1178 h 1247"/>
                <a:gd name="T60" fmla="*/ 102 w 258"/>
                <a:gd name="T61" fmla="*/ 1141 h 1247"/>
                <a:gd name="T62" fmla="*/ 83 w 258"/>
                <a:gd name="T63" fmla="*/ 1072 h 1247"/>
                <a:gd name="T64" fmla="*/ 65 w 258"/>
                <a:gd name="T65" fmla="*/ 999 h 1247"/>
                <a:gd name="T66" fmla="*/ 56 w 258"/>
                <a:gd name="T67" fmla="*/ 966 h 1247"/>
                <a:gd name="T68" fmla="*/ 51 w 258"/>
                <a:gd name="T69" fmla="*/ 929 h 1247"/>
                <a:gd name="T70" fmla="*/ 51 w 258"/>
                <a:gd name="T71" fmla="*/ 929 h 1247"/>
                <a:gd name="T72" fmla="*/ 51 w 258"/>
                <a:gd name="T73" fmla="*/ 787 h 1247"/>
                <a:gd name="T74" fmla="*/ 56 w 258"/>
                <a:gd name="T75" fmla="*/ 649 h 1247"/>
                <a:gd name="T76" fmla="*/ 56 w 258"/>
                <a:gd name="T77" fmla="*/ 649 h 1247"/>
                <a:gd name="T78" fmla="*/ 65 w 258"/>
                <a:gd name="T79" fmla="*/ 561 h 1247"/>
                <a:gd name="T80" fmla="*/ 79 w 258"/>
                <a:gd name="T81" fmla="*/ 478 h 1247"/>
                <a:gd name="T82" fmla="*/ 92 w 258"/>
                <a:gd name="T83" fmla="*/ 395 h 1247"/>
                <a:gd name="T84" fmla="*/ 115 w 258"/>
                <a:gd name="T85" fmla="*/ 313 h 1247"/>
                <a:gd name="T86" fmla="*/ 143 w 258"/>
                <a:gd name="T87" fmla="*/ 234 h 1247"/>
                <a:gd name="T88" fmla="*/ 175 w 258"/>
                <a:gd name="T89" fmla="*/ 156 h 1247"/>
                <a:gd name="T90" fmla="*/ 212 w 258"/>
                <a:gd name="T91" fmla="*/ 78 h 1247"/>
                <a:gd name="T92" fmla="*/ 258 w 258"/>
                <a:gd name="T93" fmla="*/ 0 h 1247"/>
                <a:gd name="T94" fmla="*/ 258 w 258"/>
                <a:gd name="T95" fmla="*/ 0 h 1247"/>
                <a:gd name="T96" fmla="*/ 258 w 258"/>
                <a:gd name="T97" fmla="*/ 0 h 1247"/>
                <a:gd name="T98" fmla="*/ 258 w 258"/>
                <a:gd name="T99" fmla="*/ 0 h 1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8" h="1247">
                  <a:moveTo>
                    <a:pt x="258" y="0"/>
                  </a:moveTo>
                  <a:lnTo>
                    <a:pt x="258" y="0"/>
                  </a:lnTo>
                  <a:lnTo>
                    <a:pt x="212" y="73"/>
                  </a:lnTo>
                  <a:lnTo>
                    <a:pt x="175" y="147"/>
                  </a:lnTo>
                  <a:lnTo>
                    <a:pt x="138" y="220"/>
                  </a:lnTo>
                  <a:lnTo>
                    <a:pt x="106" y="294"/>
                  </a:lnTo>
                  <a:lnTo>
                    <a:pt x="83" y="372"/>
                  </a:lnTo>
                  <a:lnTo>
                    <a:pt x="60" y="451"/>
                  </a:lnTo>
                  <a:lnTo>
                    <a:pt x="37" y="529"/>
                  </a:lnTo>
                  <a:lnTo>
                    <a:pt x="23" y="607"/>
                  </a:lnTo>
                  <a:lnTo>
                    <a:pt x="23" y="607"/>
                  </a:lnTo>
                  <a:lnTo>
                    <a:pt x="14" y="681"/>
                  </a:lnTo>
                  <a:lnTo>
                    <a:pt x="9" y="750"/>
                  </a:lnTo>
                  <a:lnTo>
                    <a:pt x="0" y="893"/>
                  </a:lnTo>
                  <a:lnTo>
                    <a:pt x="0" y="893"/>
                  </a:lnTo>
                  <a:lnTo>
                    <a:pt x="0" y="976"/>
                  </a:lnTo>
                  <a:lnTo>
                    <a:pt x="5" y="1063"/>
                  </a:lnTo>
                  <a:lnTo>
                    <a:pt x="14" y="1146"/>
                  </a:lnTo>
                  <a:lnTo>
                    <a:pt x="28" y="1229"/>
                  </a:lnTo>
                  <a:lnTo>
                    <a:pt x="28" y="1229"/>
                  </a:lnTo>
                  <a:lnTo>
                    <a:pt x="32" y="1238"/>
                  </a:lnTo>
                  <a:lnTo>
                    <a:pt x="42" y="1243"/>
                  </a:lnTo>
                  <a:lnTo>
                    <a:pt x="51" y="1247"/>
                  </a:lnTo>
                  <a:lnTo>
                    <a:pt x="65" y="1243"/>
                  </a:lnTo>
                  <a:lnTo>
                    <a:pt x="79" y="1238"/>
                  </a:lnTo>
                  <a:lnTo>
                    <a:pt x="92" y="1229"/>
                  </a:lnTo>
                  <a:lnTo>
                    <a:pt x="102" y="1224"/>
                  </a:lnTo>
                  <a:lnTo>
                    <a:pt x="106" y="1210"/>
                  </a:lnTo>
                  <a:lnTo>
                    <a:pt x="106" y="1210"/>
                  </a:lnTo>
                  <a:lnTo>
                    <a:pt x="106" y="1178"/>
                  </a:lnTo>
                  <a:lnTo>
                    <a:pt x="102" y="1141"/>
                  </a:lnTo>
                  <a:lnTo>
                    <a:pt x="83" y="1072"/>
                  </a:lnTo>
                  <a:lnTo>
                    <a:pt x="65" y="999"/>
                  </a:lnTo>
                  <a:lnTo>
                    <a:pt x="56" y="966"/>
                  </a:lnTo>
                  <a:lnTo>
                    <a:pt x="51" y="929"/>
                  </a:lnTo>
                  <a:lnTo>
                    <a:pt x="51" y="929"/>
                  </a:lnTo>
                  <a:lnTo>
                    <a:pt x="51" y="787"/>
                  </a:lnTo>
                  <a:lnTo>
                    <a:pt x="56" y="649"/>
                  </a:lnTo>
                  <a:lnTo>
                    <a:pt x="56" y="649"/>
                  </a:lnTo>
                  <a:lnTo>
                    <a:pt x="65" y="561"/>
                  </a:lnTo>
                  <a:lnTo>
                    <a:pt x="79" y="478"/>
                  </a:lnTo>
                  <a:lnTo>
                    <a:pt x="92" y="395"/>
                  </a:lnTo>
                  <a:lnTo>
                    <a:pt x="115" y="313"/>
                  </a:lnTo>
                  <a:lnTo>
                    <a:pt x="143" y="234"/>
                  </a:lnTo>
                  <a:lnTo>
                    <a:pt x="175" y="156"/>
                  </a:lnTo>
                  <a:lnTo>
                    <a:pt x="212" y="78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399267" y="2742407"/>
              <a:ext cx="82184" cy="803275"/>
            </a:xfrm>
            <a:custGeom>
              <a:avLst/>
              <a:gdLst>
                <a:gd name="T0" fmla="*/ 0 w 51"/>
                <a:gd name="T1" fmla="*/ 0 h 506"/>
                <a:gd name="T2" fmla="*/ 0 w 51"/>
                <a:gd name="T3" fmla="*/ 0 h 506"/>
                <a:gd name="T4" fmla="*/ 23 w 51"/>
                <a:gd name="T5" fmla="*/ 253 h 506"/>
                <a:gd name="T6" fmla="*/ 46 w 51"/>
                <a:gd name="T7" fmla="*/ 506 h 506"/>
                <a:gd name="T8" fmla="*/ 46 w 51"/>
                <a:gd name="T9" fmla="*/ 506 h 506"/>
                <a:gd name="T10" fmla="*/ 46 w 51"/>
                <a:gd name="T11" fmla="*/ 506 h 506"/>
                <a:gd name="T12" fmla="*/ 51 w 51"/>
                <a:gd name="T13" fmla="*/ 506 h 506"/>
                <a:gd name="T14" fmla="*/ 51 w 51"/>
                <a:gd name="T15" fmla="*/ 506 h 506"/>
                <a:gd name="T16" fmla="*/ 51 w 51"/>
                <a:gd name="T17" fmla="*/ 442 h 506"/>
                <a:gd name="T18" fmla="*/ 51 w 51"/>
                <a:gd name="T19" fmla="*/ 382 h 506"/>
                <a:gd name="T20" fmla="*/ 41 w 51"/>
                <a:gd name="T21" fmla="*/ 253 h 506"/>
                <a:gd name="T22" fmla="*/ 23 w 51"/>
                <a:gd name="T23" fmla="*/ 129 h 506"/>
                <a:gd name="T24" fmla="*/ 0 w 51"/>
                <a:gd name="T25" fmla="*/ 0 h 506"/>
                <a:gd name="T26" fmla="*/ 0 w 51"/>
                <a:gd name="T27" fmla="*/ 0 h 506"/>
                <a:gd name="T28" fmla="*/ 0 w 51"/>
                <a:gd name="T29" fmla="*/ 0 h 506"/>
                <a:gd name="T30" fmla="*/ 0 w 51"/>
                <a:gd name="T3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506">
                  <a:moveTo>
                    <a:pt x="0" y="0"/>
                  </a:moveTo>
                  <a:lnTo>
                    <a:pt x="0" y="0"/>
                  </a:lnTo>
                  <a:lnTo>
                    <a:pt x="23" y="253"/>
                  </a:lnTo>
                  <a:lnTo>
                    <a:pt x="46" y="506"/>
                  </a:lnTo>
                  <a:lnTo>
                    <a:pt x="46" y="506"/>
                  </a:lnTo>
                  <a:lnTo>
                    <a:pt x="46" y="506"/>
                  </a:lnTo>
                  <a:lnTo>
                    <a:pt x="51" y="506"/>
                  </a:lnTo>
                  <a:lnTo>
                    <a:pt x="51" y="506"/>
                  </a:lnTo>
                  <a:lnTo>
                    <a:pt x="51" y="442"/>
                  </a:lnTo>
                  <a:lnTo>
                    <a:pt x="51" y="382"/>
                  </a:lnTo>
                  <a:lnTo>
                    <a:pt x="41" y="253"/>
                  </a:lnTo>
                  <a:lnTo>
                    <a:pt x="23" y="1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2168830" y="2785269"/>
              <a:ext cx="275558" cy="263525"/>
            </a:xfrm>
            <a:custGeom>
              <a:avLst/>
              <a:gdLst>
                <a:gd name="T0" fmla="*/ 0 w 171"/>
                <a:gd name="T1" fmla="*/ 5 h 166"/>
                <a:gd name="T2" fmla="*/ 0 w 171"/>
                <a:gd name="T3" fmla="*/ 5 h 166"/>
                <a:gd name="T4" fmla="*/ 42 w 171"/>
                <a:gd name="T5" fmla="*/ 32 h 166"/>
                <a:gd name="T6" fmla="*/ 74 w 171"/>
                <a:gd name="T7" fmla="*/ 60 h 166"/>
                <a:gd name="T8" fmla="*/ 125 w 171"/>
                <a:gd name="T9" fmla="*/ 115 h 166"/>
                <a:gd name="T10" fmla="*/ 171 w 171"/>
                <a:gd name="T11" fmla="*/ 166 h 166"/>
                <a:gd name="T12" fmla="*/ 171 w 171"/>
                <a:gd name="T13" fmla="*/ 166 h 166"/>
                <a:gd name="T14" fmla="*/ 171 w 171"/>
                <a:gd name="T15" fmla="*/ 152 h 166"/>
                <a:gd name="T16" fmla="*/ 166 w 171"/>
                <a:gd name="T17" fmla="*/ 143 h 166"/>
                <a:gd name="T18" fmla="*/ 152 w 171"/>
                <a:gd name="T19" fmla="*/ 120 h 166"/>
                <a:gd name="T20" fmla="*/ 115 w 171"/>
                <a:gd name="T21" fmla="*/ 78 h 166"/>
                <a:gd name="T22" fmla="*/ 115 w 171"/>
                <a:gd name="T23" fmla="*/ 78 h 166"/>
                <a:gd name="T24" fmla="*/ 88 w 171"/>
                <a:gd name="T25" fmla="*/ 60 h 166"/>
                <a:gd name="T26" fmla="*/ 60 w 171"/>
                <a:gd name="T27" fmla="*/ 37 h 166"/>
                <a:gd name="T28" fmla="*/ 5 w 171"/>
                <a:gd name="T29" fmla="*/ 0 h 166"/>
                <a:gd name="T30" fmla="*/ 5 w 171"/>
                <a:gd name="T31" fmla="*/ 0 h 166"/>
                <a:gd name="T32" fmla="*/ 0 w 171"/>
                <a:gd name="T33" fmla="*/ 0 h 166"/>
                <a:gd name="T34" fmla="*/ 0 w 171"/>
                <a:gd name="T35" fmla="*/ 5 h 166"/>
                <a:gd name="T36" fmla="*/ 0 w 171"/>
                <a:gd name="T37" fmla="*/ 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1" h="166">
                  <a:moveTo>
                    <a:pt x="0" y="5"/>
                  </a:moveTo>
                  <a:lnTo>
                    <a:pt x="0" y="5"/>
                  </a:lnTo>
                  <a:lnTo>
                    <a:pt x="42" y="32"/>
                  </a:lnTo>
                  <a:lnTo>
                    <a:pt x="74" y="60"/>
                  </a:lnTo>
                  <a:lnTo>
                    <a:pt x="125" y="115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171" y="152"/>
                  </a:lnTo>
                  <a:lnTo>
                    <a:pt x="166" y="143"/>
                  </a:lnTo>
                  <a:lnTo>
                    <a:pt x="152" y="120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88" y="60"/>
                  </a:lnTo>
                  <a:lnTo>
                    <a:pt x="6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2495954" y="3113882"/>
              <a:ext cx="957200" cy="2193925"/>
            </a:xfrm>
            <a:custGeom>
              <a:avLst/>
              <a:gdLst>
                <a:gd name="T0" fmla="*/ 69 w 594"/>
                <a:gd name="T1" fmla="*/ 1382 h 1382"/>
                <a:gd name="T2" fmla="*/ 69 w 594"/>
                <a:gd name="T3" fmla="*/ 1382 h 1382"/>
                <a:gd name="T4" fmla="*/ 115 w 594"/>
                <a:gd name="T5" fmla="*/ 1382 h 1382"/>
                <a:gd name="T6" fmla="*/ 115 w 594"/>
                <a:gd name="T7" fmla="*/ 1382 h 1382"/>
                <a:gd name="T8" fmla="*/ 115 w 594"/>
                <a:gd name="T9" fmla="*/ 1363 h 1382"/>
                <a:gd name="T10" fmla="*/ 110 w 594"/>
                <a:gd name="T11" fmla="*/ 1312 h 1382"/>
                <a:gd name="T12" fmla="*/ 106 w 594"/>
                <a:gd name="T13" fmla="*/ 1248 h 1382"/>
                <a:gd name="T14" fmla="*/ 106 w 594"/>
                <a:gd name="T15" fmla="*/ 1179 h 1382"/>
                <a:gd name="T16" fmla="*/ 106 w 594"/>
                <a:gd name="T17" fmla="*/ 1179 h 1382"/>
                <a:gd name="T18" fmla="*/ 110 w 594"/>
                <a:gd name="T19" fmla="*/ 1059 h 1382"/>
                <a:gd name="T20" fmla="*/ 115 w 594"/>
                <a:gd name="T21" fmla="*/ 967 h 1382"/>
                <a:gd name="T22" fmla="*/ 120 w 594"/>
                <a:gd name="T23" fmla="*/ 875 h 1382"/>
                <a:gd name="T24" fmla="*/ 138 w 594"/>
                <a:gd name="T25" fmla="*/ 755 h 1382"/>
                <a:gd name="T26" fmla="*/ 138 w 594"/>
                <a:gd name="T27" fmla="*/ 755 h 1382"/>
                <a:gd name="T28" fmla="*/ 152 w 594"/>
                <a:gd name="T29" fmla="*/ 705 h 1382"/>
                <a:gd name="T30" fmla="*/ 166 w 594"/>
                <a:gd name="T31" fmla="*/ 654 h 1382"/>
                <a:gd name="T32" fmla="*/ 179 w 594"/>
                <a:gd name="T33" fmla="*/ 603 h 1382"/>
                <a:gd name="T34" fmla="*/ 202 w 594"/>
                <a:gd name="T35" fmla="*/ 553 h 1382"/>
                <a:gd name="T36" fmla="*/ 248 w 594"/>
                <a:gd name="T37" fmla="*/ 452 h 1382"/>
                <a:gd name="T38" fmla="*/ 308 w 594"/>
                <a:gd name="T39" fmla="*/ 350 h 1382"/>
                <a:gd name="T40" fmla="*/ 373 w 594"/>
                <a:gd name="T41" fmla="*/ 254 h 1382"/>
                <a:gd name="T42" fmla="*/ 442 w 594"/>
                <a:gd name="T43" fmla="*/ 162 h 1382"/>
                <a:gd name="T44" fmla="*/ 515 w 594"/>
                <a:gd name="T45" fmla="*/ 79 h 1382"/>
                <a:gd name="T46" fmla="*/ 594 w 594"/>
                <a:gd name="T47" fmla="*/ 0 h 1382"/>
                <a:gd name="T48" fmla="*/ 594 w 594"/>
                <a:gd name="T49" fmla="*/ 0 h 1382"/>
                <a:gd name="T50" fmla="*/ 594 w 594"/>
                <a:gd name="T51" fmla="*/ 0 h 1382"/>
                <a:gd name="T52" fmla="*/ 594 w 594"/>
                <a:gd name="T53" fmla="*/ 0 h 1382"/>
                <a:gd name="T54" fmla="*/ 511 w 594"/>
                <a:gd name="T55" fmla="*/ 69 h 1382"/>
                <a:gd name="T56" fmla="*/ 433 w 594"/>
                <a:gd name="T57" fmla="*/ 143 h 1382"/>
                <a:gd name="T58" fmla="*/ 359 w 594"/>
                <a:gd name="T59" fmla="*/ 221 h 1382"/>
                <a:gd name="T60" fmla="*/ 285 w 594"/>
                <a:gd name="T61" fmla="*/ 304 h 1382"/>
                <a:gd name="T62" fmla="*/ 221 w 594"/>
                <a:gd name="T63" fmla="*/ 387 h 1382"/>
                <a:gd name="T64" fmla="*/ 161 w 594"/>
                <a:gd name="T65" fmla="*/ 475 h 1382"/>
                <a:gd name="T66" fmla="*/ 110 w 594"/>
                <a:gd name="T67" fmla="*/ 567 h 1382"/>
                <a:gd name="T68" fmla="*/ 64 w 594"/>
                <a:gd name="T69" fmla="*/ 663 h 1382"/>
                <a:gd name="T70" fmla="*/ 64 w 594"/>
                <a:gd name="T71" fmla="*/ 663 h 1382"/>
                <a:gd name="T72" fmla="*/ 37 w 594"/>
                <a:gd name="T73" fmla="*/ 742 h 1382"/>
                <a:gd name="T74" fmla="*/ 18 w 594"/>
                <a:gd name="T75" fmla="*/ 801 h 1382"/>
                <a:gd name="T76" fmla="*/ 9 w 594"/>
                <a:gd name="T77" fmla="*/ 857 h 1382"/>
                <a:gd name="T78" fmla="*/ 0 w 594"/>
                <a:gd name="T79" fmla="*/ 940 h 1382"/>
                <a:gd name="T80" fmla="*/ 0 w 594"/>
                <a:gd name="T81" fmla="*/ 940 h 1382"/>
                <a:gd name="T82" fmla="*/ 0 w 594"/>
                <a:gd name="T83" fmla="*/ 967 h 1382"/>
                <a:gd name="T84" fmla="*/ 0 w 594"/>
                <a:gd name="T85" fmla="*/ 1004 h 1382"/>
                <a:gd name="T86" fmla="*/ 9 w 594"/>
                <a:gd name="T87" fmla="*/ 1091 h 1382"/>
                <a:gd name="T88" fmla="*/ 28 w 594"/>
                <a:gd name="T89" fmla="*/ 1243 h 1382"/>
                <a:gd name="T90" fmla="*/ 28 w 594"/>
                <a:gd name="T91" fmla="*/ 1243 h 1382"/>
                <a:gd name="T92" fmla="*/ 46 w 594"/>
                <a:gd name="T93" fmla="*/ 1312 h 1382"/>
                <a:gd name="T94" fmla="*/ 69 w 594"/>
                <a:gd name="T95" fmla="*/ 1382 h 1382"/>
                <a:gd name="T96" fmla="*/ 69 w 594"/>
                <a:gd name="T97" fmla="*/ 138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94" h="1382">
                  <a:moveTo>
                    <a:pt x="69" y="1382"/>
                  </a:moveTo>
                  <a:lnTo>
                    <a:pt x="69" y="1382"/>
                  </a:lnTo>
                  <a:lnTo>
                    <a:pt x="115" y="1382"/>
                  </a:lnTo>
                  <a:lnTo>
                    <a:pt x="115" y="1382"/>
                  </a:lnTo>
                  <a:lnTo>
                    <a:pt x="115" y="1363"/>
                  </a:lnTo>
                  <a:lnTo>
                    <a:pt x="110" y="1312"/>
                  </a:lnTo>
                  <a:lnTo>
                    <a:pt x="106" y="1248"/>
                  </a:lnTo>
                  <a:lnTo>
                    <a:pt x="106" y="1179"/>
                  </a:lnTo>
                  <a:lnTo>
                    <a:pt x="106" y="1179"/>
                  </a:lnTo>
                  <a:lnTo>
                    <a:pt x="110" y="1059"/>
                  </a:lnTo>
                  <a:lnTo>
                    <a:pt x="115" y="967"/>
                  </a:lnTo>
                  <a:lnTo>
                    <a:pt x="120" y="875"/>
                  </a:lnTo>
                  <a:lnTo>
                    <a:pt x="138" y="755"/>
                  </a:lnTo>
                  <a:lnTo>
                    <a:pt x="138" y="755"/>
                  </a:lnTo>
                  <a:lnTo>
                    <a:pt x="152" y="705"/>
                  </a:lnTo>
                  <a:lnTo>
                    <a:pt x="166" y="654"/>
                  </a:lnTo>
                  <a:lnTo>
                    <a:pt x="179" y="603"/>
                  </a:lnTo>
                  <a:lnTo>
                    <a:pt x="202" y="553"/>
                  </a:lnTo>
                  <a:lnTo>
                    <a:pt x="248" y="452"/>
                  </a:lnTo>
                  <a:lnTo>
                    <a:pt x="308" y="350"/>
                  </a:lnTo>
                  <a:lnTo>
                    <a:pt x="373" y="254"/>
                  </a:lnTo>
                  <a:lnTo>
                    <a:pt x="442" y="162"/>
                  </a:lnTo>
                  <a:lnTo>
                    <a:pt x="515" y="79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11" y="69"/>
                  </a:lnTo>
                  <a:lnTo>
                    <a:pt x="433" y="143"/>
                  </a:lnTo>
                  <a:lnTo>
                    <a:pt x="359" y="221"/>
                  </a:lnTo>
                  <a:lnTo>
                    <a:pt x="285" y="304"/>
                  </a:lnTo>
                  <a:lnTo>
                    <a:pt x="221" y="387"/>
                  </a:lnTo>
                  <a:lnTo>
                    <a:pt x="161" y="475"/>
                  </a:lnTo>
                  <a:lnTo>
                    <a:pt x="110" y="567"/>
                  </a:lnTo>
                  <a:lnTo>
                    <a:pt x="64" y="663"/>
                  </a:lnTo>
                  <a:lnTo>
                    <a:pt x="64" y="663"/>
                  </a:lnTo>
                  <a:lnTo>
                    <a:pt x="37" y="742"/>
                  </a:lnTo>
                  <a:lnTo>
                    <a:pt x="18" y="801"/>
                  </a:lnTo>
                  <a:lnTo>
                    <a:pt x="9" y="857"/>
                  </a:lnTo>
                  <a:lnTo>
                    <a:pt x="0" y="940"/>
                  </a:lnTo>
                  <a:lnTo>
                    <a:pt x="0" y="940"/>
                  </a:lnTo>
                  <a:lnTo>
                    <a:pt x="0" y="967"/>
                  </a:lnTo>
                  <a:lnTo>
                    <a:pt x="0" y="1004"/>
                  </a:lnTo>
                  <a:lnTo>
                    <a:pt x="9" y="1091"/>
                  </a:lnTo>
                  <a:lnTo>
                    <a:pt x="28" y="1243"/>
                  </a:lnTo>
                  <a:lnTo>
                    <a:pt x="28" y="1243"/>
                  </a:lnTo>
                  <a:lnTo>
                    <a:pt x="46" y="1312"/>
                  </a:lnTo>
                  <a:lnTo>
                    <a:pt x="69" y="1382"/>
                  </a:lnTo>
                  <a:lnTo>
                    <a:pt x="69" y="138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2837581" y="3077369"/>
              <a:ext cx="132139" cy="746125"/>
            </a:xfrm>
            <a:custGeom>
              <a:avLst/>
              <a:gdLst>
                <a:gd name="T0" fmla="*/ 18 w 82"/>
                <a:gd name="T1" fmla="*/ 0 h 470"/>
                <a:gd name="T2" fmla="*/ 18 w 82"/>
                <a:gd name="T3" fmla="*/ 0 h 470"/>
                <a:gd name="T4" fmla="*/ 32 w 82"/>
                <a:gd name="T5" fmla="*/ 56 h 470"/>
                <a:gd name="T6" fmla="*/ 41 w 82"/>
                <a:gd name="T7" fmla="*/ 111 h 470"/>
                <a:gd name="T8" fmla="*/ 46 w 82"/>
                <a:gd name="T9" fmla="*/ 217 h 470"/>
                <a:gd name="T10" fmla="*/ 46 w 82"/>
                <a:gd name="T11" fmla="*/ 217 h 470"/>
                <a:gd name="T12" fmla="*/ 46 w 82"/>
                <a:gd name="T13" fmla="*/ 249 h 470"/>
                <a:gd name="T14" fmla="*/ 46 w 82"/>
                <a:gd name="T15" fmla="*/ 281 h 470"/>
                <a:gd name="T16" fmla="*/ 32 w 82"/>
                <a:gd name="T17" fmla="*/ 341 h 470"/>
                <a:gd name="T18" fmla="*/ 13 w 82"/>
                <a:gd name="T19" fmla="*/ 401 h 470"/>
                <a:gd name="T20" fmla="*/ 0 w 82"/>
                <a:gd name="T21" fmla="*/ 461 h 470"/>
                <a:gd name="T22" fmla="*/ 0 w 82"/>
                <a:gd name="T23" fmla="*/ 461 h 470"/>
                <a:gd name="T24" fmla="*/ 4 w 82"/>
                <a:gd name="T25" fmla="*/ 470 h 470"/>
                <a:gd name="T26" fmla="*/ 9 w 82"/>
                <a:gd name="T27" fmla="*/ 470 h 470"/>
                <a:gd name="T28" fmla="*/ 9 w 82"/>
                <a:gd name="T29" fmla="*/ 465 h 470"/>
                <a:gd name="T30" fmla="*/ 9 w 82"/>
                <a:gd name="T31" fmla="*/ 465 h 470"/>
                <a:gd name="T32" fmla="*/ 32 w 82"/>
                <a:gd name="T33" fmla="*/ 442 h 470"/>
                <a:gd name="T34" fmla="*/ 50 w 82"/>
                <a:gd name="T35" fmla="*/ 419 h 470"/>
                <a:gd name="T36" fmla="*/ 64 w 82"/>
                <a:gd name="T37" fmla="*/ 392 h 470"/>
                <a:gd name="T38" fmla="*/ 73 w 82"/>
                <a:gd name="T39" fmla="*/ 364 h 470"/>
                <a:gd name="T40" fmla="*/ 78 w 82"/>
                <a:gd name="T41" fmla="*/ 332 h 470"/>
                <a:gd name="T42" fmla="*/ 82 w 82"/>
                <a:gd name="T43" fmla="*/ 304 h 470"/>
                <a:gd name="T44" fmla="*/ 82 w 82"/>
                <a:gd name="T45" fmla="*/ 240 h 470"/>
                <a:gd name="T46" fmla="*/ 73 w 82"/>
                <a:gd name="T47" fmla="*/ 175 h 470"/>
                <a:gd name="T48" fmla="*/ 55 w 82"/>
                <a:gd name="T49" fmla="*/ 115 h 470"/>
                <a:gd name="T50" fmla="*/ 36 w 82"/>
                <a:gd name="T51" fmla="*/ 56 h 470"/>
                <a:gd name="T52" fmla="*/ 18 w 82"/>
                <a:gd name="T53" fmla="*/ 0 h 470"/>
                <a:gd name="T54" fmla="*/ 18 w 82"/>
                <a:gd name="T55" fmla="*/ 0 h 470"/>
                <a:gd name="T56" fmla="*/ 18 w 82"/>
                <a:gd name="T57" fmla="*/ 0 h 470"/>
                <a:gd name="T58" fmla="*/ 18 w 82"/>
                <a:gd name="T59" fmla="*/ 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2" h="470">
                  <a:moveTo>
                    <a:pt x="18" y="0"/>
                  </a:moveTo>
                  <a:lnTo>
                    <a:pt x="18" y="0"/>
                  </a:lnTo>
                  <a:lnTo>
                    <a:pt x="32" y="56"/>
                  </a:lnTo>
                  <a:lnTo>
                    <a:pt x="41" y="111"/>
                  </a:lnTo>
                  <a:lnTo>
                    <a:pt x="46" y="217"/>
                  </a:lnTo>
                  <a:lnTo>
                    <a:pt x="46" y="217"/>
                  </a:lnTo>
                  <a:lnTo>
                    <a:pt x="46" y="249"/>
                  </a:lnTo>
                  <a:lnTo>
                    <a:pt x="46" y="281"/>
                  </a:lnTo>
                  <a:lnTo>
                    <a:pt x="32" y="341"/>
                  </a:lnTo>
                  <a:lnTo>
                    <a:pt x="13" y="40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4" y="470"/>
                  </a:lnTo>
                  <a:lnTo>
                    <a:pt x="9" y="470"/>
                  </a:lnTo>
                  <a:lnTo>
                    <a:pt x="9" y="465"/>
                  </a:lnTo>
                  <a:lnTo>
                    <a:pt x="9" y="465"/>
                  </a:lnTo>
                  <a:lnTo>
                    <a:pt x="32" y="442"/>
                  </a:lnTo>
                  <a:lnTo>
                    <a:pt x="50" y="419"/>
                  </a:lnTo>
                  <a:lnTo>
                    <a:pt x="64" y="392"/>
                  </a:lnTo>
                  <a:lnTo>
                    <a:pt x="73" y="364"/>
                  </a:lnTo>
                  <a:lnTo>
                    <a:pt x="78" y="332"/>
                  </a:lnTo>
                  <a:lnTo>
                    <a:pt x="82" y="304"/>
                  </a:lnTo>
                  <a:lnTo>
                    <a:pt x="82" y="240"/>
                  </a:lnTo>
                  <a:lnTo>
                    <a:pt x="73" y="175"/>
                  </a:lnTo>
                  <a:lnTo>
                    <a:pt x="55" y="115"/>
                  </a:lnTo>
                  <a:lnTo>
                    <a:pt x="36" y="56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2932656" y="2894807"/>
              <a:ext cx="207877" cy="490538"/>
            </a:xfrm>
            <a:custGeom>
              <a:avLst/>
              <a:gdLst>
                <a:gd name="T0" fmla="*/ 129 w 129"/>
                <a:gd name="T1" fmla="*/ 0 h 309"/>
                <a:gd name="T2" fmla="*/ 129 w 129"/>
                <a:gd name="T3" fmla="*/ 0 h 309"/>
                <a:gd name="T4" fmla="*/ 88 w 129"/>
                <a:gd name="T5" fmla="*/ 46 h 309"/>
                <a:gd name="T6" fmla="*/ 60 w 129"/>
                <a:gd name="T7" fmla="*/ 79 h 309"/>
                <a:gd name="T8" fmla="*/ 37 w 129"/>
                <a:gd name="T9" fmla="*/ 115 h 309"/>
                <a:gd name="T10" fmla="*/ 19 w 129"/>
                <a:gd name="T11" fmla="*/ 157 h 309"/>
                <a:gd name="T12" fmla="*/ 5 w 129"/>
                <a:gd name="T13" fmla="*/ 203 h 309"/>
                <a:gd name="T14" fmla="*/ 0 w 129"/>
                <a:gd name="T15" fmla="*/ 253 h 309"/>
                <a:gd name="T16" fmla="*/ 0 w 129"/>
                <a:gd name="T17" fmla="*/ 277 h 309"/>
                <a:gd name="T18" fmla="*/ 5 w 129"/>
                <a:gd name="T19" fmla="*/ 309 h 309"/>
                <a:gd name="T20" fmla="*/ 5 w 129"/>
                <a:gd name="T21" fmla="*/ 309 h 309"/>
                <a:gd name="T22" fmla="*/ 10 w 129"/>
                <a:gd name="T23" fmla="*/ 309 h 309"/>
                <a:gd name="T24" fmla="*/ 10 w 129"/>
                <a:gd name="T25" fmla="*/ 304 h 309"/>
                <a:gd name="T26" fmla="*/ 10 w 129"/>
                <a:gd name="T27" fmla="*/ 304 h 309"/>
                <a:gd name="T28" fmla="*/ 14 w 129"/>
                <a:gd name="T29" fmla="*/ 267 h 309"/>
                <a:gd name="T30" fmla="*/ 19 w 129"/>
                <a:gd name="T31" fmla="*/ 226 h 309"/>
                <a:gd name="T32" fmla="*/ 33 w 129"/>
                <a:gd name="T33" fmla="*/ 184 h 309"/>
                <a:gd name="T34" fmla="*/ 42 w 129"/>
                <a:gd name="T35" fmla="*/ 148 h 309"/>
                <a:gd name="T36" fmla="*/ 60 w 129"/>
                <a:gd name="T37" fmla="*/ 106 h 309"/>
                <a:gd name="T38" fmla="*/ 79 w 129"/>
                <a:gd name="T39" fmla="*/ 69 h 309"/>
                <a:gd name="T40" fmla="*/ 102 w 129"/>
                <a:gd name="T41" fmla="*/ 33 h 309"/>
                <a:gd name="T42" fmla="*/ 129 w 129"/>
                <a:gd name="T43" fmla="*/ 0 h 309"/>
                <a:gd name="T44" fmla="*/ 129 w 129"/>
                <a:gd name="T45" fmla="*/ 0 h 309"/>
                <a:gd name="T46" fmla="*/ 129 w 129"/>
                <a:gd name="T47" fmla="*/ 0 h 309"/>
                <a:gd name="T48" fmla="*/ 129 w 129"/>
                <a:gd name="T49" fmla="*/ 0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9" h="309">
                  <a:moveTo>
                    <a:pt x="129" y="0"/>
                  </a:moveTo>
                  <a:lnTo>
                    <a:pt x="129" y="0"/>
                  </a:lnTo>
                  <a:lnTo>
                    <a:pt x="88" y="46"/>
                  </a:lnTo>
                  <a:lnTo>
                    <a:pt x="60" y="79"/>
                  </a:lnTo>
                  <a:lnTo>
                    <a:pt x="37" y="115"/>
                  </a:lnTo>
                  <a:lnTo>
                    <a:pt x="19" y="157"/>
                  </a:lnTo>
                  <a:lnTo>
                    <a:pt x="5" y="203"/>
                  </a:lnTo>
                  <a:lnTo>
                    <a:pt x="0" y="253"/>
                  </a:lnTo>
                  <a:lnTo>
                    <a:pt x="0" y="277"/>
                  </a:lnTo>
                  <a:lnTo>
                    <a:pt x="5" y="309"/>
                  </a:lnTo>
                  <a:lnTo>
                    <a:pt x="5" y="309"/>
                  </a:lnTo>
                  <a:lnTo>
                    <a:pt x="10" y="309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67"/>
                  </a:lnTo>
                  <a:lnTo>
                    <a:pt x="19" y="226"/>
                  </a:lnTo>
                  <a:lnTo>
                    <a:pt x="33" y="184"/>
                  </a:lnTo>
                  <a:lnTo>
                    <a:pt x="42" y="148"/>
                  </a:lnTo>
                  <a:lnTo>
                    <a:pt x="60" y="106"/>
                  </a:lnTo>
                  <a:lnTo>
                    <a:pt x="79" y="69"/>
                  </a:lnTo>
                  <a:lnTo>
                    <a:pt x="102" y="33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615201" y="2507457"/>
              <a:ext cx="29006" cy="439738"/>
            </a:xfrm>
            <a:custGeom>
              <a:avLst/>
              <a:gdLst>
                <a:gd name="T0" fmla="*/ 0 w 18"/>
                <a:gd name="T1" fmla="*/ 5 h 277"/>
                <a:gd name="T2" fmla="*/ 0 w 18"/>
                <a:gd name="T3" fmla="*/ 5 h 277"/>
                <a:gd name="T4" fmla="*/ 0 w 18"/>
                <a:gd name="T5" fmla="*/ 37 h 277"/>
                <a:gd name="T6" fmla="*/ 0 w 18"/>
                <a:gd name="T7" fmla="*/ 74 h 277"/>
                <a:gd name="T8" fmla="*/ 4 w 18"/>
                <a:gd name="T9" fmla="*/ 143 h 277"/>
                <a:gd name="T10" fmla="*/ 4 w 18"/>
                <a:gd name="T11" fmla="*/ 143 h 277"/>
                <a:gd name="T12" fmla="*/ 9 w 18"/>
                <a:gd name="T13" fmla="*/ 277 h 277"/>
                <a:gd name="T14" fmla="*/ 9 w 18"/>
                <a:gd name="T15" fmla="*/ 277 h 277"/>
                <a:gd name="T16" fmla="*/ 9 w 18"/>
                <a:gd name="T17" fmla="*/ 277 h 277"/>
                <a:gd name="T18" fmla="*/ 13 w 18"/>
                <a:gd name="T19" fmla="*/ 277 h 277"/>
                <a:gd name="T20" fmla="*/ 13 w 18"/>
                <a:gd name="T21" fmla="*/ 277 h 277"/>
                <a:gd name="T22" fmla="*/ 18 w 18"/>
                <a:gd name="T23" fmla="*/ 249 h 277"/>
                <a:gd name="T24" fmla="*/ 18 w 18"/>
                <a:gd name="T25" fmla="*/ 217 h 277"/>
                <a:gd name="T26" fmla="*/ 13 w 18"/>
                <a:gd name="T27" fmla="*/ 157 h 277"/>
                <a:gd name="T28" fmla="*/ 13 w 18"/>
                <a:gd name="T29" fmla="*/ 157 h 277"/>
                <a:gd name="T30" fmla="*/ 0 w 18"/>
                <a:gd name="T31" fmla="*/ 5 h 277"/>
                <a:gd name="T32" fmla="*/ 0 w 18"/>
                <a:gd name="T33" fmla="*/ 5 h 277"/>
                <a:gd name="T34" fmla="*/ 0 w 18"/>
                <a:gd name="T35" fmla="*/ 0 h 277"/>
                <a:gd name="T36" fmla="*/ 0 w 18"/>
                <a:gd name="T37" fmla="*/ 5 h 277"/>
                <a:gd name="T38" fmla="*/ 0 w 18"/>
                <a:gd name="T39" fmla="*/ 5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77">
                  <a:moveTo>
                    <a:pt x="0" y="5"/>
                  </a:moveTo>
                  <a:lnTo>
                    <a:pt x="0" y="5"/>
                  </a:lnTo>
                  <a:lnTo>
                    <a:pt x="0" y="37"/>
                  </a:lnTo>
                  <a:lnTo>
                    <a:pt x="0" y="7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9" y="277"/>
                  </a:lnTo>
                  <a:lnTo>
                    <a:pt x="9" y="277"/>
                  </a:lnTo>
                  <a:lnTo>
                    <a:pt x="9" y="277"/>
                  </a:lnTo>
                  <a:lnTo>
                    <a:pt x="13" y="277"/>
                  </a:lnTo>
                  <a:lnTo>
                    <a:pt x="13" y="277"/>
                  </a:lnTo>
                  <a:lnTo>
                    <a:pt x="18" y="249"/>
                  </a:lnTo>
                  <a:lnTo>
                    <a:pt x="18" y="217"/>
                  </a:lnTo>
                  <a:lnTo>
                    <a:pt x="13" y="157"/>
                  </a:lnTo>
                  <a:lnTo>
                    <a:pt x="13" y="157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1783693" y="2624932"/>
              <a:ext cx="111190" cy="504825"/>
            </a:xfrm>
            <a:custGeom>
              <a:avLst/>
              <a:gdLst>
                <a:gd name="T0" fmla="*/ 64 w 69"/>
                <a:gd name="T1" fmla="*/ 0 h 318"/>
                <a:gd name="T2" fmla="*/ 64 w 69"/>
                <a:gd name="T3" fmla="*/ 0 h 318"/>
                <a:gd name="T4" fmla="*/ 46 w 69"/>
                <a:gd name="T5" fmla="*/ 32 h 318"/>
                <a:gd name="T6" fmla="*/ 28 w 69"/>
                <a:gd name="T7" fmla="*/ 69 h 318"/>
                <a:gd name="T8" fmla="*/ 18 w 69"/>
                <a:gd name="T9" fmla="*/ 106 h 318"/>
                <a:gd name="T10" fmla="*/ 9 w 69"/>
                <a:gd name="T11" fmla="*/ 147 h 318"/>
                <a:gd name="T12" fmla="*/ 5 w 69"/>
                <a:gd name="T13" fmla="*/ 189 h 318"/>
                <a:gd name="T14" fmla="*/ 0 w 69"/>
                <a:gd name="T15" fmla="*/ 235 h 318"/>
                <a:gd name="T16" fmla="*/ 5 w 69"/>
                <a:gd name="T17" fmla="*/ 318 h 318"/>
                <a:gd name="T18" fmla="*/ 5 w 69"/>
                <a:gd name="T19" fmla="*/ 318 h 318"/>
                <a:gd name="T20" fmla="*/ 5 w 69"/>
                <a:gd name="T21" fmla="*/ 318 h 318"/>
                <a:gd name="T22" fmla="*/ 9 w 69"/>
                <a:gd name="T23" fmla="*/ 318 h 318"/>
                <a:gd name="T24" fmla="*/ 9 w 69"/>
                <a:gd name="T25" fmla="*/ 318 h 318"/>
                <a:gd name="T26" fmla="*/ 9 w 69"/>
                <a:gd name="T27" fmla="*/ 235 h 318"/>
                <a:gd name="T28" fmla="*/ 18 w 69"/>
                <a:gd name="T29" fmla="*/ 156 h 318"/>
                <a:gd name="T30" fmla="*/ 23 w 69"/>
                <a:gd name="T31" fmla="*/ 120 h 318"/>
                <a:gd name="T32" fmla="*/ 32 w 69"/>
                <a:gd name="T33" fmla="*/ 78 h 318"/>
                <a:gd name="T34" fmla="*/ 46 w 69"/>
                <a:gd name="T35" fmla="*/ 41 h 318"/>
                <a:gd name="T36" fmla="*/ 69 w 69"/>
                <a:gd name="T37" fmla="*/ 5 h 318"/>
                <a:gd name="T38" fmla="*/ 69 w 69"/>
                <a:gd name="T39" fmla="*/ 5 h 318"/>
                <a:gd name="T40" fmla="*/ 64 w 69"/>
                <a:gd name="T41" fmla="*/ 0 h 318"/>
                <a:gd name="T42" fmla="*/ 64 w 69"/>
                <a:gd name="T4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318">
                  <a:moveTo>
                    <a:pt x="64" y="0"/>
                  </a:moveTo>
                  <a:lnTo>
                    <a:pt x="64" y="0"/>
                  </a:lnTo>
                  <a:lnTo>
                    <a:pt x="46" y="32"/>
                  </a:lnTo>
                  <a:lnTo>
                    <a:pt x="28" y="69"/>
                  </a:lnTo>
                  <a:lnTo>
                    <a:pt x="18" y="106"/>
                  </a:lnTo>
                  <a:lnTo>
                    <a:pt x="9" y="147"/>
                  </a:lnTo>
                  <a:lnTo>
                    <a:pt x="5" y="189"/>
                  </a:lnTo>
                  <a:lnTo>
                    <a:pt x="0" y="235"/>
                  </a:lnTo>
                  <a:lnTo>
                    <a:pt x="5" y="318"/>
                  </a:lnTo>
                  <a:lnTo>
                    <a:pt x="5" y="318"/>
                  </a:lnTo>
                  <a:lnTo>
                    <a:pt x="5" y="318"/>
                  </a:lnTo>
                  <a:lnTo>
                    <a:pt x="9" y="318"/>
                  </a:lnTo>
                  <a:lnTo>
                    <a:pt x="9" y="318"/>
                  </a:lnTo>
                  <a:lnTo>
                    <a:pt x="9" y="235"/>
                  </a:lnTo>
                  <a:lnTo>
                    <a:pt x="18" y="156"/>
                  </a:lnTo>
                  <a:lnTo>
                    <a:pt x="23" y="120"/>
                  </a:lnTo>
                  <a:lnTo>
                    <a:pt x="32" y="78"/>
                  </a:lnTo>
                  <a:lnTo>
                    <a:pt x="46" y="41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1293813" y="3531394"/>
              <a:ext cx="897577" cy="328613"/>
            </a:xfrm>
            <a:custGeom>
              <a:avLst/>
              <a:gdLst>
                <a:gd name="T0" fmla="*/ 5 w 557"/>
                <a:gd name="T1" fmla="*/ 14 h 207"/>
                <a:gd name="T2" fmla="*/ 5 w 557"/>
                <a:gd name="T3" fmla="*/ 14 h 207"/>
                <a:gd name="T4" fmla="*/ 148 w 557"/>
                <a:gd name="T5" fmla="*/ 27 h 207"/>
                <a:gd name="T6" fmla="*/ 217 w 557"/>
                <a:gd name="T7" fmla="*/ 37 h 207"/>
                <a:gd name="T8" fmla="*/ 286 w 557"/>
                <a:gd name="T9" fmla="*/ 50 h 207"/>
                <a:gd name="T10" fmla="*/ 286 w 557"/>
                <a:gd name="T11" fmla="*/ 50 h 207"/>
                <a:gd name="T12" fmla="*/ 327 w 557"/>
                <a:gd name="T13" fmla="*/ 64 h 207"/>
                <a:gd name="T14" fmla="*/ 368 w 557"/>
                <a:gd name="T15" fmla="*/ 83 h 207"/>
                <a:gd name="T16" fmla="*/ 405 w 557"/>
                <a:gd name="T17" fmla="*/ 101 h 207"/>
                <a:gd name="T18" fmla="*/ 442 w 557"/>
                <a:gd name="T19" fmla="*/ 124 h 207"/>
                <a:gd name="T20" fmla="*/ 502 w 557"/>
                <a:gd name="T21" fmla="*/ 166 h 207"/>
                <a:gd name="T22" fmla="*/ 548 w 557"/>
                <a:gd name="T23" fmla="*/ 202 h 207"/>
                <a:gd name="T24" fmla="*/ 548 w 557"/>
                <a:gd name="T25" fmla="*/ 202 h 207"/>
                <a:gd name="T26" fmla="*/ 553 w 557"/>
                <a:gd name="T27" fmla="*/ 207 h 207"/>
                <a:gd name="T28" fmla="*/ 557 w 557"/>
                <a:gd name="T29" fmla="*/ 202 h 207"/>
                <a:gd name="T30" fmla="*/ 557 w 557"/>
                <a:gd name="T31" fmla="*/ 202 h 207"/>
                <a:gd name="T32" fmla="*/ 557 w 557"/>
                <a:gd name="T33" fmla="*/ 198 h 207"/>
                <a:gd name="T34" fmla="*/ 557 w 557"/>
                <a:gd name="T35" fmla="*/ 198 h 207"/>
                <a:gd name="T36" fmla="*/ 543 w 557"/>
                <a:gd name="T37" fmla="*/ 166 h 207"/>
                <a:gd name="T38" fmla="*/ 520 w 557"/>
                <a:gd name="T39" fmla="*/ 143 h 207"/>
                <a:gd name="T40" fmla="*/ 497 w 557"/>
                <a:gd name="T41" fmla="*/ 115 h 207"/>
                <a:gd name="T42" fmla="*/ 465 w 557"/>
                <a:gd name="T43" fmla="*/ 96 h 207"/>
                <a:gd name="T44" fmla="*/ 433 w 557"/>
                <a:gd name="T45" fmla="*/ 78 h 207"/>
                <a:gd name="T46" fmla="*/ 396 w 557"/>
                <a:gd name="T47" fmla="*/ 60 h 207"/>
                <a:gd name="T48" fmla="*/ 322 w 557"/>
                <a:gd name="T49" fmla="*/ 32 h 207"/>
                <a:gd name="T50" fmla="*/ 240 w 557"/>
                <a:gd name="T51" fmla="*/ 14 h 207"/>
                <a:gd name="T52" fmla="*/ 157 w 557"/>
                <a:gd name="T53" fmla="*/ 4 h 207"/>
                <a:gd name="T54" fmla="*/ 79 w 557"/>
                <a:gd name="T55" fmla="*/ 0 h 207"/>
                <a:gd name="T56" fmla="*/ 5 w 557"/>
                <a:gd name="T57" fmla="*/ 4 h 207"/>
                <a:gd name="T58" fmla="*/ 5 w 557"/>
                <a:gd name="T59" fmla="*/ 4 h 207"/>
                <a:gd name="T60" fmla="*/ 0 w 557"/>
                <a:gd name="T61" fmla="*/ 9 h 207"/>
                <a:gd name="T62" fmla="*/ 0 w 557"/>
                <a:gd name="T63" fmla="*/ 9 h 207"/>
                <a:gd name="T64" fmla="*/ 5 w 557"/>
                <a:gd name="T65" fmla="*/ 14 h 207"/>
                <a:gd name="T66" fmla="*/ 5 w 557"/>
                <a:gd name="T67" fmla="*/ 14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7" h="207">
                  <a:moveTo>
                    <a:pt x="5" y="14"/>
                  </a:moveTo>
                  <a:lnTo>
                    <a:pt x="5" y="14"/>
                  </a:lnTo>
                  <a:lnTo>
                    <a:pt x="148" y="27"/>
                  </a:lnTo>
                  <a:lnTo>
                    <a:pt x="217" y="37"/>
                  </a:lnTo>
                  <a:lnTo>
                    <a:pt x="286" y="50"/>
                  </a:lnTo>
                  <a:lnTo>
                    <a:pt x="286" y="50"/>
                  </a:lnTo>
                  <a:lnTo>
                    <a:pt x="327" y="64"/>
                  </a:lnTo>
                  <a:lnTo>
                    <a:pt x="368" y="83"/>
                  </a:lnTo>
                  <a:lnTo>
                    <a:pt x="405" y="101"/>
                  </a:lnTo>
                  <a:lnTo>
                    <a:pt x="442" y="124"/>
                  </a:lnTo>
                  <a:lnTo>
                    <a:pt x="502" y="166"/>
                  </a:lnTo>
                  <a:lnTo>
                    <a:pt x="548" y="202"/>
                  </a:lnTo>
                  <a:lnTo>
                    <a:pt x="548" y="202"/>
                  </a:lnTo>
                  <a:lnTo>
                    <a:pt x="553" y="207"/>
                  </a:lnTo>
                  <a:lnTo>
                    <a:pt x="557" y="202"/>
                  </a:lnTo>
                  <a:lnTo>
                    <a:pt x="557" y="202"/>
                  </a:lnTo>
                  <a:lnTo>
                    <a:pt x="557" y="198"/>
                  </a:lnTo>
                  <a:lnTo>
                    <a:pt x="557" y="198"/>
                  </a:lnTo>
                  <a:lnTo>
                    <a:pt x="543" y="166"/>
                  </a:lnTo>
                  <a:lnTo>
                    <a:pt x="520" y="143"/>
                  </a:lnTo>
                  <a:lnTo>
                    <a:pt x="497" y="115"/>
                  </a:lnTo>
                  <a:lnTo>
                    <a:pt x="465" y="96"/>
                  </a:lnTo>
                  <a:lnTo>
                    <a:pt x="433" y="78"/>
                  </a:lnTo>
                  <a:lnTo>
                    <a:pt x="396" y="60"/>
                  </a:lnTo>
                  <a:lnTo>
                    <a:pt x="322" y="32"/>
                  </a:lnTo>
                  <a:lnTo>
                    <a:pt x="240" y="14"/>
                  </a:lnTo>
                  <a:lnTo>
                    <a:pt x="157" y="4"/>
                  </a:lnTo>
                  <a:lnTo>
                    <a:pt x="79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14"/>
                  </a:lnTo>
                  <a:lnTo>
                    <a:pt x="5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1361494" y="3377407"/>
              <a:ext cx="185317" cy="176213"/>
            </a:xfrm>
            <a:custGeom>
              <a:avLst/>
              <a:gdLst>
                <a:gd name="T0" fmla="*/ 0 w 115"/>
                <a:gd name="T1" fmla="*/ 0 h 111"/>
                <a:gd name="T2" fmla="*/ 0 w 115"/>
                <a:gd name="T3" fmla="*/ 0 h 111"/>
                <a:gd name="T4" fmla="*/ 46 w 115"/>
                <a:gd name="T5" fmla="*/ 60 h 111"/>
                <a:gd name="T6" fmla="*/ 46 w 115"/>
                <a:gd name="T7" fmla="*/ 60 h 111"/>
                <a:gd name="T8" fmla="*/ 73 w 115"/>
                <a:gd name="T9" fmla="*/ 88 h 111"/>
                <a:gd name="T10" fmla="*/ 87 w 115"/>
                <a:gd name="T11" fmla="*/ 101 h 111"/>
                <a:gd name="T12" fmla="*/ 106 w 115"/>
                <a:gd name="T13" fmla="*/ 111 h 111"/>
                <a:gd name="T14" fmla="*/ 106 w 115"/>
                <a:gd name="T15" fmla="*/ 111 h 111"/>
                <a:gd name="T16" fmla="*/ 115 w 115"/>
                <a:gd name="T17" fmla="*/ 111 h 111"/>
                <a:gd name="T18" fmla="*/ 115 w 115"/>
                <a:gd name="T19" fmla="*/ 106 h 111"/>
                <a:gd name="T20" fmla="*/ 115 w 115"/>
                <a:gd name="T21" fmla="*/ 101 h 111"/>
                <a:gd name="T22" fmla="*/ 115 w 115"/>
                <a:gd name="T23" fmla="*/ 101 h 111"/>
                <a:gd name="T24" fmla="*/ 87 w 115"/>
                <a:gd name="T25" fmla="*/ 83 h 111"/>
                <a:gd name="T26" fmla="*/ 60 w 115"/>
                <a:gd name="T27" fmla="*/ 60 h 111"/>
                <a:gd name="T28" fmla="*/ 60 w 115"/>
                <a:gd name="T29" fmla="*/ 60 h 111"/>
                <a:gd name="T30" fmla="*/ 27 w 115"/>
                <a:gd name="T31" fmla="*/ 28 h 111"/>
                <a:gd name="T32" fmla="*/ 0 w 115"/>
                <a:gd name="T33" fmla="*/ 0 h 111"/>
                <a:gd name="T34" fmla="*/ 0 w 115"/>
                <a:gd name="T35" fmla="*/ 0 h 111"/>
                <a:gd name="T36" fmla="*/ 0 w 115"/>
                <a:gd name="T37" fmla="*/ 0 h 111"/>
                <a:gd name="T38" fmla="*/ 0 w 115"/>
                <a:gd name="T39" fmla="*/ 0 h 111"/>
                <a:gd name="T40" fmla="*/ 0 w 115"/>
                <a:gd name="T4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" h="111">
                  <a:moveTo>
                    <a:pt x="0" y="0"/>
                  </a:moveTo>
                  <a:lnTo>
                    <a:pt x="0" y="0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73" y="88"/>
                  </a:lnTo>
                  <a:lnTo>
                    <a:pt x="87" y="101"/>
                  </a:lnTo>
                  <a:lnTo>
                    <a:pt x="106" y="111"/>
                  </a:lnTo>
                  <a:lnTo>
                    <a:pt x="106" y="111"/>
                  </a:lnTo>
                  <a:lnTo>
                    <a:pt x="115" y="111"/>
                  </a:lnTo>
                  <a:lnTo>
                    <a:pt x="115" y="106"/>
                  </a:lnTo>
                  <a:lnTo>
                    <a:pt x="115" y="101"/>
                  </a:lnTo>
                  <a:lnTo>
                    <a:pt x="115" y="101"/>
                  </a:lnTo>
                  <a:lnTo>
                    <a:pt x="87" y="83"/>
                  </a:lnTo>
                  <a:lnTo>
                    <a:pt x="60" y="60"/>
                  </a:lnTo>
                  <a:lnTo>
                    <a:pt x="60" y="60"/>
                  </a:lnTo>
                  <a:lnTo>
                    <a:pt x="27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245277" y="2844007"/>
              <a:ext cx="133750" cy="452438"/>
            </a:xfrm>
            <a:custGeom>
              <a:avLst/>
              <a:gdLst>
                <a:gd name="T0" fmla="*/ 73 w 83"/>
                <a:gd name="T1" fmla="*/ 0 h 285"/>
                <a:gd name="T2" fmla="*/ 73 w 83"/>
                <a:gd name="T3" fmla="*/ 0 h 285"/>
                <a:gd name="T4" fmla="*/ 78 w 83"/>
                <a:gd name="T5" fmla="*/ 41 h 285"/>
                <a:gd name="T6" fmla="*/ 73 w 83"/>
                <a:gd name="T7" fmla="*/ 78 h 285"/>
                <a:gd name="T8" fmla="*/ 69 w 83"/>
                <a:gd name="T9" fmla="*/ 111 h 285"/>
                <a:gd name="T10" fmla="*/ 60 w 83"/>
                <a:gd name="T11" fmla="*/ 147 h 285"/>
                <a:gd name="T12" fmla="*/ 37 w 83"/>
                <a:gd name="T13" fmla="*/ 216 h 285"/>
                <a:gd name="T14" fmla="*/ 0 w 83"/>
                <a:gd name="T15" fmla="*/ 285 h 285"/>
                <a:gd name="T16" fmla="*/ 0 w 83"/>
                <a:gd name="T17" fmla="*/ 285 h 285"/>
                <a:gd name="T18" fmla="*/ 0 w 83"/>
                <a:gd name="T19" fmla="*/ 285 h 285"/>
                <a:gd name="T20" fmla="*/ 4 w 83"/>
                <a:gd name="T21" fmla="*/ 285 h 285"/>
                <a:gd name="T22" fmla="*/ 4 w 83"/>
                <a:gd name="T23" fmla="*/ 285 h 285"/>
                <a:gd name="T24" fmla="*/ 27 w 83"/>
                <a:gd name="T25" fmla="*/ 258 h 285"/>
                <a:gd name="T26" fmla="*/ 46 w 83"/>
                <a:gd name="T27" fmla="*/ 226 h 285"/>
                <a:gd name="T28" fmla="*/ 64 w 83"/>
                <a:gd name="T29" fmla="*/ 189 h 285"/>
                <a:gd name="T30" fmla="*/ 73 w 83"/>
                <a:gd name="T31" fmla="*/ 152 h 285"/>
                <a:gd name="T32" fmla="*/ 78 w 83"/>
                <a:gd name="T33" fmla="*/ 115 h 285"/>
                <a:gd name="T34" fmla="*/ 83 w 83"/>
                <a:gd name="T35" fmla="*/ 74 h 285"/>
                <a:gd name="T36" fmla="*/ 78 w 83"/>
                <a:gd name="T37" fmla="*/ 37 h 285"/>
                <a:gd name="T38" fmla="*/ 78 w 83"/>
                <a:gd name="T39" fmla="*/ 0 h 285"/>
                <a:gd name="T40" fmla="*/ 78 w 83"/>
                <a:gd name="T41" fmla="*/ 0 h 285"/>
                <a:gd name="T42" fmla="*/ 73 w 83"/>
                <a:gd name="T43" fmla="*/ 0 h 285"/>
                <a:gd name="T44" fmla="*/ 73 w 83"/>
                <a:gd name="T45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3" h="285">
                  <a:moveTo>
                    <a:pt x="73" y="0"/>
                  </a:moveTo>
                  <a:lnTo>
                    <a:pt x="73" y="0"/>
                  </a:lnTo>
                  <a:lnTo>
                    <a:pt x="78" y="41"/>
                  </a:lnTo>
                  <a:lnTo>
                    <a:pt x="73" y="78"/>
                  </a:lnTo>
                  <a:lnTo>
                    <a:pt x="69" y="111"/>
                  </a:lnTo>
                  <a:lnTo>
                    <a:pt x="60" y="147"/>
                  </a:lnTo>
                  <a:lnTo>
                    <a:pt x="37" y="216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4" y="285"/>
                  </a:lnTo>
                  <a:lnTo>
                    <a:pt x="4" y="285"/>
                  </a:lnTo>
                  <a:lnTo>
                    <a:pt x="27" y="258"/>
                  </a:lnTo>
                  <a:lnTo>
                    <a:pt x="46" y="226"/>
                  </a:lnTo>
                  <a:lnTo>
                    <a:pt x="64" y="189"/>
                  </a:lnTo>
                  <a:lnTo>
                    <a:pt x="73" y="152"/>
                  </a:lnTo>
                  <a:lnTo>
                    <a:pt x="78" y="115"/>
                  </a:lnTo>
                  <a:lnTo>
                    <a:pt x="83" y="74"/>
                  </a:lnTo>
                  <a:lnTo>
                    <a:pt x="78" y="37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2629704" y="3480594"/>
              <a:ext cx="1157020" cy="744538"/>
            </a:xfrm>
            <a:custGeom>
              <a:avLst/>
              <a:gdLst>
                <a:gd name="T0" fmla="*/ 718 w 718"/>
                <a:gd name="T1" fmla="*/ 0 h 469"/>
                <a:gd name="T2" fmla="*/ 718 w 718"/>
                <a:gd name="T3" fmla="*/ 0 h 469"/>
                <a:gd name="T4" fmla="*/ 663 w 718"/>
                <a:gd name="T5" fmla="*/ 27 h 469"/>
                <a:gd name="T6" fmla="*/ 607 w 718"/>
                <a:gd name="T7" fmla="*/ 55 h 469"/>
                <a:gd name="T8" fmla="*/ 488 w 718"/>
                <a:gd name="T9" fmla="*/ 101 h 469"/>
                <a:gd name="T10" fmla="*/ 373 w 718"/>
                <a:gd name="T11" fmla="*/ 147 h 469"/>
                <a:gd name="T12" fmla="*/ 313 w 718"/>
                <a:gd name="T13" fmla="*/ 175 h 469"/>
                <a:gd name="T14" fmla="*/ 257 w 718"/>
                <a:gd name="T15" fmla="*/ 198 h 469"/>
                <a:gd name="T16" fmla="*/ 257 w 718"/>
                <a:gd name="T17" fmla="*/ 198 h 469"/>
                <a:gd name="T18" fmla="*/ 175 w 718"/>
                <a:gd name="T19" fmla="*/ 248 h 469"/>
                <a:gd name="T20" fmla="*/ 133 w 718"/>
                <a:gd name="T21" fmla="*/ 276 h 469"/>
                <a:gd name="T22" fmla="*/ 92 w 718"/>
                <a:gd name="T23" fmla="*/ 308 h 469"/>
                <a:gd name="T24" fmla="*/ 55 w 718"/>
                <a:gd name="T25" fmla="*/ 340 h 469"/>
                <a:gd name="T26" fmla="*/ 27 w 718"/>
                <a:gd name="T27" fmla="*/ 377 h 469"/>
                <a:gd name="T28" fmla="*/ 18 w 718"/>
                <a:gd name="T29" fmla="*/ 400 h 469"/>
                <a:gd name="T30" fmla="*/ 9 w 718"/>
                <a:gd name="T31" fmla="*/ 419 h 469"/>
                <a:gd name="T32" fmla="*/ 4 w 718"/>
                <a:gd name="T33" fmla="*/ 442 h 469"/>
                <a:gd name="T34" fmla="*/ 0 w 718"/>
                <a:gd name="T35" fmla="*/ 460 h 469"/>
                <a:gd name="T36" fmla="*/ 0 w 718"/>
                <a:gd name="T37" fmla="*/ 460 h 469"/>
                <a:gd name="T38" fmla="*/ 4 w 718"/>
                <a:gd name="T39" fmla="*/ 469 h 469"/>
                <a:gd name="T40" fmla="*/ 9 w 718"/>
                <a:gd name="T41" fmla="*/ 469 h 469"/>
                <a:gd name="T42" fmla="*/ 14 w 718"/>
                <a:gd name="T43" fmla="*/ 469 h 469"/>
                <a:gd name="T44" fmla="*/ 23 w 718"/>
                <a:gd name="T45" fmla="*/ 469 h 469"/>
                <a:gd name="T46" fmla="*/ 23 w 718"/>
                <a:gd name="T47" fmla="*/ 469 h 469"/>
                <a:gd name="T48" fmla="*/ 55 w 718"/>
                <a:gd name="T49" fmla="*/ 432 h 469"/>
                <a:gd name="T50" fmla="*/ 83 w 718"/>
                <a:gd name="T51" fmla="*/ 396 h 469"/>
                <a:gd name="T52" fmla="*/ 115 w 718"/>
                <a:gd name="T53" fmla="*/ 359 h 469"/>
                <a:gd name="T54" fmla="*/ 142 w 718"/>
                <a:gd name="T55" fmla="*/ 322 h 469"/>
                <a:gd name="T56" fmla="*/ 142 w 718"/>
                <a:gd name="T57" fmla="*/ 322 h 469"/>
                <a:gd name="T58" fmla="*/ 184 w 718"/>
                <a:gd name="T59" fmla="*/ 285 h 469"/>
                <a:gd name="T60" fmla="*/ 230 w 718"/>
                <a:gd name="T61" fmla="*/ 257 h 469"/>
                <a:gd name="T62" fmla="*/ 281 w 718"/>
                <a:gd name="T63" fmla="*/ 225 h 469"/>
                <a:gd name="T64" fmla="*/ 331 w 718"/>
                <a:gd name="T65" fmla="*/ 202 h 469"/>
                <a:gd name="T66" fmla="*/ 331 w 718"/>
                <a:gd name="T67" fmla="*/ 202 h 469"/>
                <a:gd name="T68" fmla="*/ 529 w 718"/>
                <a:gd name="T69" fmla="*/ 105 h 469"/>
                <a:gd name="T70" fmla="*/ 626 w 718"/>
                <a:gd name="T71" fmla="*/ 55 h 469"/>
                <a:gd name="T72" fmla="*/ 718 w 718"/>
                <a:gd name="T73" fmla="*/ 0 h 469"/>
                <a:gd name="T74" fmla="*/ 718 w 718"/>
                <a:gd name="T75" fmla="*/ 0 h 469"/>
                <a:gd name="T76" fmla="*/ 718 w 718"/>
                <a:gd name="T77" fmla="*/ 0 h 469"/>
                <a:gd name="T78" fmla="*/ 718 w 718"/>
                <a:gd name="T79" fmla="*/ 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18" h="469">
                  <a:moveTo>
                    <a:pt x="718" y="0"/>
                  </a:moveTo>
                  <a:lnTo>
                    <a:pt x="718" y="0"/>
                  </a:lnTo>
                  <a:lnTo>
                    <a:pt x="663" y="27"/>
                  </a:lnTo>
                  <a:lnTo>
                    <a:pt x="607" y="55"/>
                  </a:lnTo>
                  <a:lnTo>
                    <a:pt x="488" y="101"/>
                  </a:lnTo>
                  <a:lnTo>
                    <a:pt x="373" y="147"/>
                  </a:lnTo>
                  <a:lnTo>
                    <a:pt x="313" y="175"/>
                  </a:lnTo>
                  <a:lnTo>
                    <a:pt x="257" y="198"/>
                  </a:lnTo>
                  <a:lnTo>
                    <a:pt x="257" y="198"/>
                  </a:lnTo>
                  <a:lnTo>
                    <a:pt x="175" y="248"/>
                  </a:lnTo>
                  <a:lnTo>
                    <a:pt x="133" y="276"/>
                  </a:lnTo>
                  <a:lnTo>
                    <a:pt x="92" y="308"/>
                  </a:lnTo>
                  <a:lnTo>
                    <a:pt x="55" y="340"/>
                  </a:lnTo>
                  <a:lnTo>
                    <a:pt x="27" y="377"/>
                  </a:lnTo>
                  <a:lnTo>
                    <a:pt x="18" y="400"/>
                  </a:lnTo>
                  <a:lnTo>
                    <a:pt x="9" y="419"/>
                  </a:lnTo>
                  <a:lnTo>
                    <a:pt x="4" y="442"/>
                  </a:lnTo>
                  <a:lnTo>
                    <a:pt x="0" y="460"/>
                  </a:lnTo>
                  <a:lnTo>
                    <a:pt x="0" y="460"/>
                  </a:lnTo>
                  <a:lnTo>
                    <a:pt x="4" y="469"/>
                  </a:lnTo>
                  <a:lnTo>
                    <a:pt x="9" y="469"/>
                  </a:lnTo>
                  <a:lnTo>
                    <a:pt x="14" y="469"/>
                  </a:lnTo>
                  <a:lnTo>
                    <a:pt x="23" y="469"/>
                  </a:lnTo>
                  <a:lnTo>
                    <a:pt x="23" y="469"/>
                  </a:lnTo>
                  <a:lnTo>
                    <a:pt x="55" y="432"/>
                  </a:lnTo>
                  <a:lnTo>
                    <a:pt x="83" y="396"/>
                  </a:lnTo>
                  <a:lnTo>
                    <a:pt x="115" y="359"/>
                  </a:lnTo>
                  <a:lnTo>
                    <a:pt x="142" y="322"/>
                  </a:lnTo>
                  <a:lnTo>
                    <a:pt x="142" y="322"/>
                  </a:lnTo>
                  <a:lnTo>
                    <a:pt x="184" y="285"/>
                  </a:lnTo>
                  <a:lnTo>
                    <a:pt x="230" y="257"/>
                  </a:lnTo>
                  <a:lnTo>
                    <a:pt x="281" y="225"/>
                  </a:lnTo>
                  <a:lnTo>
                    <a:pt x="331" y="202"/>
                  </a:lnTo>
                  <a:lnTo>
                    <a:pt x="331" y="202"/>
                  </a:lnTo>
                  <a:lnTo>
                    <a:pt x="529" y="105"/>
                  </a:lnTo>
                  <a:lnTo>
                    <a:pt x="626" y="55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71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3370970" y="3391694"/>
              <a:ext cx="222380" cy="277813"/>
            </a:xfrm>
            <a:custGeom>
              <a:avLst/>
              <a:gdLst>
                <a:gd name="T0" fmla="*/ 133 w 138"/>
                <a:gd name="T1" fmla="*/ 0 h 175"/>
                <a:gd name="T2" fmla="*/ 133 w 138"/>
                <a:gd name="T3" fmla="*/ 0 h 175"/>
                <a:gd name="T4" fmla="*/ 78 w 138"/>
                <a:gd name="T5" fmla="*/ 88 h 175"/>
                <a:gd name="T6" fmla="*/ 78 w 138"/>
                <a:gd name="T7" fmla="*/ 88 h 175"/>
                <a:gd name="T8" fmla="*/ 60 w 138"/>
                <a:gd name="T9" fmla="*/ 111 h 175"/>
                <a:gd name="T10" fmla="*/ 41 w 138"/>
                <a:gd name="T11" fmla="*/ 129 h 175"/>
                <a:gd name="T12" fmla="*/ 0 w 138"/>
                <a:gd name="T13" fmla="*/ 171 h 175"/>
                <a:gd name="T14" fmla="*/ 0 w 138"/>
                <a:gd name="T15" fmla="*/ 171 h 175"/>
                <a:gd name="T16" fmla="*/ 0 w 138"/>
                <a:gd name="T17" fmla="*/ 171 h 175"/>
                <a:gd name="T18" fmla="*/ 5 w 138"/>
                <a:gd name="T19" fmla="*/ 175 h 175"/>
                <a:gd name="T20" fmla="*/ 5 w 138"/>
                <a:gd name="T21" fmla="*/ 175 h 175"/>
                <a:gd name="T22" fmla="*/ 28 w 138"/>
                <a:gd name="T23" fmla="*/ 161 h 175"/>
                <a:gd name="T24" fmla="*/ 51 w 138"/>
                <a:gd name="T25" fmla="*/ 143 h 175"/>
                <a:gd name="T26" fmla="*/ 69 w 138"/>
                <a:gd name="T27" fmla="*/ 120 h 175"/>
                <a:gd name="T28" fmla="*/ 87 w 138"/>
                <a:gd name="T29" fmla="*/ 97 h 175"/>
                <a:gd name="T30" fmla="*/ 115 w 138"/>
                <a:gd name="T31" fmla="*/ 51 h 175"/>
                <a:gd name="T32" fmla="*/ 138 w 138"/>
                <a:gd name="T33" fmla="*/ 5 h 175"/>
                <a:gd name="T34" fmla="*/ 138 w 138"/>
                <a:gd name="T35" fmla="*/ 5 h 175"/>
                <a:gd name="T36" fmla="*/ 133 w 138"/>
                <a:gd name="T37" fmla="*/ 0 h 175"/>
                <a:gd name="T38" fmla="*/ 133 w 138"/>
                <a:gd name="T3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75">
                  <a:moveTo>
                    <a:pt x="133" y="0"/>
                  </a:moveTo>
                  <a:lnTo>
                    <a:pt x="133" y="0"/>
                  </a:lnTo>
                  <a:lnTo>
                    <a:pt x="78" y="88"/>
                  </a:lnTo>
                  <a:lnTo>
                    <a:pt x="78" y="88"/>
                  </a:lnTo>
                  <a:lnTo>
                    <a:pt x="60" y="111"/>
                  </a:lnTo>
                  <a:lnTo>
                    <a:pt x="41" y="129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5" y="175"/>
                  </a:lnTo>
                  <a:lnTo>
                    <a:pt x="5" y="175"/>
                  </a:lnTo>
                  <a:lnTo>
                    <a:pt x="28" y="161"/>
                  </a:lnTo>
                  <a:lnTo>
                    <a:pt x="51" y="143"/>
                  </a:lnTo>
                  <a:lnTo>
                    <a:pt x="69" y="120"/>
                  </a:lnTo>
                  <a:lnTo>
                    <a:pt x="87" y="97"/>
                  </a:lnTo>
                  <a:lnTo>
                    <a:pt x="115" y="51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1353437" y="3590132"/>
              <a:ext cx="489880" cy="247650"/>
            </a:xfrm>
            <a:custGeom>
              <a:avLst/>
              <a:gdLst>
                <a:gd name="T0" fmla="*/ 5 w 304"/>
                <a:gd name="T1" fmla="*/ 156 h 156"/>
                <a:gd name="T2" fmla="*/ 5 w 304"/>
                <a:gd name="T3" fmla="*/ 156 h 156"/>
                <a:gd name="T4" fmla="*/ 32 w 304"/>
                <a:gd name="T5" fmla="*/ 119 h 156"/>
                <a:gd name="T6" fmla="*/ 65 w 304"/>
                <a:gd name="T7" fmla="*/ 87 h 156"/>
                <a:gd name="T8" fmla="*/ 101 w 304"/>
                <a:gd name="T9" fmla="*/ 64 h 156"/>
                <a:gd name="T10" fmla="*/ 134 w 304"/>
                <a:gd name="T11" fmla="*/ 41 h 156"/>
                <a:gd name="T12" fmla="*/ 134 w 304"/>
                <a:gd name="T13" fmla="*/ 41 h 156"/>
                <a:gd name="T14" fmla="*/ 161 w 304"/>
                <a:gd name="T15" fmla="*/ 36 h 156"/>
                <a:gd name="T16" fmla="*/ 189 w 304"/>
                <a:gd name="T17" fmla="*/ 27 h 156"/>
                <a:gd name="T18" fmla="*/ 244 w 304"/>
                <a:gd name="T19" fmla="*/ 18 h 156"/>
                <a:gd name="T20" fmla="*/ 244 w 304"/>
                <a:gd name="T21" fmla="*/ 18 h 156"/>
                <a:gd name="T22" fmla="*/ 262 w 304"/>
                <a:gd name="T23" fmla="*/ 18 h 156"/>
                <a:gd name="T24" fmla="*/ 272 w 304"/>
                <a:gd name="T25" fmla="*/ 18 h 156"/>
                <a:gd name="T26" fmla="*/ 285 w 304"/>
                <a:gd name="T27" fmla="*/ 18 h 156"/>
                <a:gd name="T28" fmla="*/ 299 w 304"/>
                <a:gd name="T29" fmla="*/ 13 h 156"/>
                <a:gd name="T30" fmla="*/ 299 w 304"/>
                <a:gd name="T31" fmla="*/ 13 h 156"/>
                <a:gd name="T32" fmla="*/ 304 w 304"/>
                <a:gd name="T33" fmla="*/ 9 h 156"/>
                <a:gd name="T34" fmla="*/ 304 w 304"/>
                <a:gd name="T35" fmla="*/ 4 h 156"/>
                <a:gd name="T36" fmla="*/ 299 w 304"/>
                <a:gd name="T37" fmla="*/ 4 h 156"/>
                <a:gd name="T38" fmla="*/ 299 w 304"/>
                <a:gd name="T39" fmla="*/ 4 h 156"/>
                <a:gd name="T40" fmla="*/ 262 w 304"/>
                <a:gd name="T41" fmla="*/ 0 h 156"/>
                <a:gd name="T42" fmla="*/ 216 w 304"/>
                <a:gd name="T43" fmla="*/ 4 h 156"/>
                <a:gd name="T44" fmla="*/ 170 w 304"/>
                <a:gd name="T45" fmla="*/ 18 h 156"/>
                <a:gd name="T46" fmla="*/ 134 w 304"/>
                <a:gd name="T47" fmla="*/ 32 h 156"/>
                <a:gd name="T48" fmla="*/ 134 w 304"/>
                <a:gd name="T49" fmla="*/ 32 h 156"/>
                <a:gd name="T50" fmla="*/ 92 w 304"/>
                <a:gd name="T51" fmla="*/ 55 h 156"/>
                <a:gd name="T52" fmla="*/ 55 w 304"/>
                <a:gd name="T53" fmla="*/ 83 h 156"/>
                <a:gd name="T54" fmla="*/ 28 w 304"/>
                <a:gd name="T55" fmla="*/ 115 h 156"/>
                <a:gd name="T56" fmla="*/ 0 w 304"/>
                <a:gd name="T57" fmla="*/ 156 h 156"/>
                <a:gd name="T58" fmla="*/ 0 w 304"/>
                <a:gd name="T59" fmla="*/ 156 h 156"/>
                <a:gd name="T60" fmla="*/ 0 w 304"/>
                <a:gd name="T61" fmla="*/ 156 h 156"/>
                <a:gd name="T62" fmla="*/ 5 w 304"/>
                <a:gd name="T63" fmla="*/ 156 h 156"/>
                <a:gd name="T64" fmla="*/ 5 w 304"/>
                <a:gd name="T65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4" h="156">
                  <a:moveTo>
                    <a:pt x="5" y="156"/>
                  </a:moveTo>
                  <a:lnTo>
                    <a:pt x="5" y="156"/>
                  </a:lnTo>
                  <a:lnTo>
                    <a:pt x="32" y="119"/>
                  </a:lnTo>
                  <a:lnTo>
                    <a:pt x="65" y="87"/>
                  </a:lnTo>
                  <a:lnTo>
                    <a:pt x="101" y="64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61" y="36"/>
                  </a:lnTo>
                  <a:lnTo>
                    <a:pt x="189" y="27"/>
                  </a:lnTo>
                  <a:lnTo>
                    <a:pt x="244" y="18"/>
                  </a:lnTo>
                  <a:lnTo>
                    <a:pt x="244" y="18"/>
                  </a:lnTo>
                  <a:lnTo>
                    <a:pt x="262" y="18"/>
                  </a:lnTo>
                  <a:lnTo>
                    <a:pt x="272" y="18"/>
                  </a:lnTo>
                  <a:lnTo>
                    <a:pt x="285" y="18"/>
                  </a:lnTo>
                  <a:lnTo>
                    <a:pt x="299" y="13"/>
                  </a:lnTo>
                  <a:lnTo>
                    <a:pt x="299" y="13"/>
                  </a:lnTo>
                  <a:lnTo>
                    <a:pt x="304" y="9"/>
                  </a:lnTo>
                  <a:lnTo>
                    <a:pt x="304" y="4"/>
                  </a:lnTo>
                  <a:lnTo>
                    <a:pt x="299" y="4"/>
                  </a:lnTo>
                  <a:lnTo>
                    <a:pt x="299" y="4"/>
                  </a:lnTo>
                  <a:lnTo>
                    <a:pt x="262" y="0"/>
                  </a:lnTo>
                  <a:lnTo>
                    <a:pt x="216" y="4"/>
                  </a:lnTo>
                  <a:lnTo>
                    <a:pt x="170" y="18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92" y="55"/>
                  </a:lnTo>
                  <a:lnTo>
                    <a:pt x="55" y="83"/>
                  </a:lnTo>
                  <a:lnTo>
                    <a:pt x="28" y="115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5" y="156"/>
                  </a:lnTo>
                  <a:lnTo>
                    <a:pt x="5" y="15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3511166" y="3626644"/>
              <a:ext cx="275558" cy="57150"/>
            </a:xfrm>
            <a:custGeom>
              <a:avLst/>
              <a:gdLst>
                <a:gd name="T0" fmla="*/ 0 w 171"/>
                <a:gd name="T1" fmla="*/ 4 h 36"/>
                <a:gd name="T2" fmla="*/ 0 w 171"/>
                <a:gd name="T3" fmla="*/ 4 h 36"/>
                <a:gd name="T4" fmla="*/ 46 w 171"/>
                <a:gd name="T5" fmla="*/ 4 h 36"/>
                <a:gd name="T6" fmla="*/ 88 w 171"/>
                <a:gd name="T7" fmla="*/ 4 h 36"/>
                <a:gd name="T8" fmla="*/ 129 w 171"/>
                <a:gd name="T9" fmla="*/ 13 h 36"/>
                <a:gd name="T10" fmla="*/ 152 w 171"/>
                <a:gd name="T11" fmla="*/ 23 h 36"/>
                <a:gd name="T12" fmla="*/ 171 w 171"/>
                <a:gd name="T13" fmla="*/ 36 h 36"/>
                <a:gd name="T14" fmla="*/ 171 w 171"/>
                <a:gd name="T15" fmla="*/ 36 h 36"/>
                <a:gd name="T16" fmla="*/ 171 w 171"/>
                <a:gd name="T17" fmla="*/ 32 h 36"/>
                <a:gd name="T18" fmla="*/ 171 w 171"/>
                <a:gd name="T19" fmla="*/ 32 h 36"/>
                <a:gd name="T20" fmla="*/ 152 w 171"/>
                <a:gd name="T21" fmla="*/ 18 h 36"/>
                <a:gd name="T22" fmla="*/ 134 w 171"/>
                <a:gd name="T23" fmla="*/ 9 h 36"/>
                <a:gd name="T24" fmla="*/ 116 w 171"/>
                <a:gd name="T25" fmla="*/ 4 h 36"/>
                <a:gd name="T26" fmla="*/ 93 w 171"/>
                <a:gd name="T27" fmla="*/ 0 h 36"/>
                <a:gd name="T28" fmla="*/ 46 w 171"/>
                <a:gd name="T29" fmla="*/ 0 h 36"/>
                <a:gd name="T30" fmla="*/ 0 w 171"/>
                <a:gd name="T31" fmla="*/ 0 h 36"/>
                <a:gd name="T32" fmla="*/ 0 w 171"/>
                <a:gd name="T33" fmla="*/ 0 h 36"/>
                <a:gd name="T34" fmla="*/ 0 w 171"/>
                <a:gd name="T35" fmla="*/ 4 h 36"/>
                <a:gd name="T36" fmla="*/ 0 w 171"/>
                <a:gd name="T37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1" h="36">
                  <a:moveTo>
                    <a:pt x="0" y="4"/>
                  </a:moveTo>
                  <a:lnTo>
                    <a:pt x="0" y="4"/>
                  </a:lnTo>
                  <a:lnTo>
                    <a:pt x="46" y="4"/>
                  </a:lnTo>
                  <a:lnTo>
                    <a:pt x="88" y="4"/>
                  </a:lnTo>
                  <a:lnTo>
                    <a:pt x="129" y="13"/>
                  </a:lnTo>
                  <a:lnTo>
                    <a:pt x="152" y="23"/>
                  </a:lnTo>
                  <a:lnTo>
                    <a:pt x="171" y="36"/>
                  </a:lnTo>
                  <a:lnTo>
                    <a:pt x="171" y="36"/>
                  </a:lnTo>
                  <a:lnTo>
                    <a:pt x="171" y="32"/>
                  </a:lnTo>
                  <a:lnTo>
                    <a:pt x="171" y="32"/>
                  </a:lnTo>
                  <a:lnTo>
                    <a:pt x="152" y="18"/>
                  </a:lnTo>
                  <a:lnTo>
                    <a:pt x="134" y="9"/>
                  </a:lnTo>
                  <a:lnTo>
                    <a:pt x="116" y="4"/>
                  </a:lnTo>
                  <a:lnTo>
                    <a:pt x="93" y="0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3074464" y="3764757"/>
              <a:ext cx="348073" cy="73025"/>
            </a:xfrm>
            <a:custGeom>
              <a:avLst/>
              <a:gdLst>
                <a:gd name="T0" fmla="*/ 216 w 216"/>
                <a:gd name="T1" fmla="*/ 42 h 46"/>
                <a:gd name="T2" fmla="*/ 216 w 216"/>
                <a:gd name="T3" fmla="*/ 42 h 46"/>
                <a:gd name="T4" fmla="*/ 166 w 216"/>
                <a:gd name="T5" fmla="*/ 23 h 46"/>
                <a:gd name="T6" fmla="*/ 106 w 216"/>
                <a:gd name="T7" fmla="*/ 5 h 46"/>
                <a:gd name="T8" fmla="*/ 78 w 216"/>
                <a:gd name="T9" fmla="*/ 0 h 46"/>
                <a:gd name="T10" fmla="*/ 51 w 216"/>
                <a:gd name="T11" fmla="*/ 0 h 46"/>
                <a:gd name="T12" fmla="*/ 23 w 216"/>
                <a:gd name="T13" fmla="*/ 5 h 46"/>
                <a:gd name="T14" fmla="*/ 0 w 216"/>
                <a:gd name="T15" fmla="*/ 19 h 46"/>
                <a:gd name="T16" fmla="*/ 0 w 216"/>
                <a:gd name="T17" fmla="*/ 19 h 46"/>
                <a:gd name="T18" fmla="*/ 0 w 216"/>
                <a:gd name="T19" fmla="*/ 23 h 46"/>
                <a:gd name="T20" fmla="*/ 0 w 216"/>
                <a:gd name="T21" fmla="*/ 23 h 46"/>
                <a:gd name="T22" fmla="*/ 5 w 216"/>
                <a:gd name="T23" fmla="*/ 28 h 46"/>
                <a:gd name="T24" fmla="*/ 5 w 216"/>
                <a:gd name="T25" fmla="*/ 28 h 46"/>
                <a:gd name="T26" fmla="*/ 55 w 216"/>
                <a:gd name="T27" fmla="*/ 28 h 46"/>
                <a:gd name="T28" fmla="*/ 101 w 216"/>
                <a:gd name="T29" fmla="*/ 28 h 46"/>
                <a:gd name="T30" fmla="*/ 101 w 216"/>
                <a:gd name="T31" fmla="*/ 28 h 46"/>
                <a:gd name="T32" fmla="*/ 156 w 216"/>
                <a:gd name="T33" fmla="*/ 37 h 46"/>
                <a:gd name="T34" fmla="*/ 212 w 216"/>
                <a:gd name="T35" fmla="*/ 46 h 46"/>
                <a:gd name="T36" fmla="*/ 212 w 216"/>
                <a:gd name="T37" fmla="*/ 46 h 46"/>
                <a:gd name="T38" fmla="*/ 216 w 216"/>
                <a:gd name="T39" fmla="*/ 46 h 46"/>
                <a:gd name="T40" fmla="*/ 216 w 216"/>
                <a:gd name="T41" fmla="*/ 42 h 46"/>
                <a:gd name="T42" fmla="*/ 216 w 216"/>
                <a:gd name="T43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6" h="46">
                  <a:moveTo>
                    <a:pt x="216" y="42"/>
                  </a:moveTo>
                  <a:lnTo>
                    <a:pt x="216" y="42"/>
                  </a:lnTo>
                  <a:lnTo>
                    <a:pt x="166" y="23"/>
                  </a:lnTo>
                  <a:lnTo>
                    <a:pt x="106" y="5"/>
                  </a:lnTo>
                  <a:lnTo>
                    <a:pt x="78" y="0"/>
                  </a:lnTo>
                  <a:lnTo>
                    <a:pt x="51" y="0"/>
                  </a:lnTo>
                  <a:lnTo>
                    <a:pt x="23" y="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5" y="28"/>
                  </a:lnTo>
                  <a:lnTo>
                    <a:pt x="101" y="28"/>
                  </a:lnTo>
                  <a:lnTo>
                    <a:pt x="101" y="28"/>
                  </a:lnTo>
                  <a:lnTo>
                    <a:pt x="156" y="37"/>
                  </a:lnTo>
                  <a:lnTo>
                    <a:pt x="212" y="46"/>
                  </a:lnTo>
                  <a:lnTo>
                    <a:pt x="212" y="46"/>
                  </a:lnTo>
                  <a:lnTo>
                    <a:pt x="216" y="46"/>
                  </a:lnTo>
                  <a:lnTo>
                    <a:pt x="216" y="42"/>
                  </a:lnTo>
                  <a:lnTo>
                    <a:pt x="216" y="4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2495954" y="3245644"/>
              <a:ext cx="273946" cy="336550"/>
            </a:xfrm>
            <a:custGeom>
              <a:avLst/>
              <a:gdLst>
                <a:gd name="T0" fmla="*/ 170 w 170"/>
                <a:gd name="T1" fmla="*/ 0 h 212"/>
                <a:gd name="T2" fmla="*/ 170 w 170"/>
                <a:gd name="T3" fmla="*/ 0 h 212"/>
                <a:gd name="T4" fmla="*/ 115 w 170"/>
                <a:gd name="T5" fmla="*/ 42 h 212"/>
                <a:gd name="T6" fmla="*/ 60 w 170"/>
                <a:gd name="T7" fmla="*/ 88 h 212"/>
                <a:gd name="T8" fmla="*/ 37 w 170"/>
                <a:gd name="T9" fmla="*/ 111 h 212"/>
                <a:gd name="T10" fmla="*/ 18 w 170"/>
                <a:gd name="T11" fmla="*/ 138 h 212"/>
                <a:gd name="T12" fmla="*/ 5 w 170"/>
                <a:gd name="T13" fmla="*/ 166 h 212"/>
                <a:gd name="T14" fmla="*/ 0 w 170"/>
                <a:gd name="T15" fmla="*/ 198 h 212"/>
                <a:gd name="T16" fmla="*/ 0 w 170"/>
                <a:gd name="T17" fmla="*/ 198 h 212"/>
                <a:gd name="T18" fmla="*/ 0 w 170"/>
                <a:gd name="T19" fmla="*/ 212 h 212"/>
                <a:gd name="T20" fmla="*/ 0 w 170"/>
                <a:gd name="T21" fmla="*/ 212 h 212"/>
                <a:gd name="T22" fmla="*/ 5 w 170"/>
                <a:gd name="T23" fmla="*/ 212 h 212"/>
                <a:gd name="T24" fmla="*/ 14 w 170"/>
                <a:gd name="T25" fmla="*/ 189 h 212"/>
                <a:gd name="T26" fmla="*/ 14 w 170"/>
                <a:gd name="T27" fmla="*/ 189 h 212"/>
                <a:gd name="T28" fmla="*/ 28 w 170"/>
                <a:gd name="T29" fmla="*/ 161 h 212"/>
                <a:gd name="T30" fmla="*/ 41 w 170"/>
                <a:gd name="T31" fmla="*/ 134 h 212"/>
                <a:gd name="T32" fmla="*/ 83 w 170"/>
                <a:gd name="T33" fmla="*/ 88 h 212"/>
                <a:gd name="T34" fmla="*/ 124 w 170"/>
                <a:gd name="T35" fmla="*/ 42 h 212"/>
                <a:gd name="T36" fmla="*/ 170 w 170"/>
                <a:gd name="T37" fmla="*/ 0 h 212"/>
                <a:gd name="T38" fmla="*/ 170 w 170"/>
                <a:gd name="T39" fmla="*/ 0 h 212"/>
                <a:gd name="T40" fmla="*/ 170 w 170"/>
                <a:gd name="T41" fmla="*/ 0 h 212"/>
                <a:gd name="T42" fmla="*/ 170 w 170"/>
                <a:gd name="T43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212">
                  <a:moveTo>
                    <a:pt x="170" y="0"/>
                  </a:moveTo>
                  <a:lnTo>
                    <a:pt x="170" y="0"/>
                  </a:lnTo>
                  <a:lnTo>
                    <a:pt x="115" y="42"/>
                  </a:lnTo>
                  <a:lnTo>
                    <a:pt x="60" y="88"/>
                  </a:lnTo>
                  <a:lnTo>
                    <a:pt x="37" y="111"/>
                  </a:lnTo>
                  <a:lnTo>
                    <a:pt x="18" y="138"/>
                  </a:lnTo>
                  <a:lnTo>
                    <a:pt x="5" y="166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5" y="212"/>
                  </a:lnTo>
                  <a:lnTo>
                    <a:pt x="14" y="189"/>
                  </a:lnTo>
                  <a:lnTo>
                    <a:pt x="14" y="189"/>
                  </a:lnTo>
                  <a:lnTo>
                    <a:pt x="28" y="161"/>
                  </a:lnTo>
                  <a:lnTo>
                    <a:pt x="41" y="134"/>
                  </a:lnTo>
                  <a:lnTo>
                    <a:pt x="83" y="88"/>
                  </a:lnTo>
                  <a:lnTo>
                    <a:pt x="124" y="42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561313" y="3896519"/>
              <a:ext cx="866959" cy="452438"/>
            </a:xfrm>
            <a:custGeom>
              <a:avLst/>
              <a:gdLst>
                <a:gd name="T0" fmla="*/ 0 w 538"/>
                <a:gd name="T1" fmla="*/ 0 h 285"/>
                <a:gd name="T2" fmla="*/ 0 w 538"/>
                <a:gd name="T3" fmla="*/ 0 h 285"/>
                <a:gd name="T4" fmla="*/ 23 w 538"/>
                <a:gd name="T5" fmla="*/ 28 h 285"/>
                <a:gd name="T6" fmla="*/ 51 w 538"/>
                <a:gd name="T7" fmla="*/ 51 h 285"/>
                <a:gd name="T8" fmla="*/ 78 w 538"/>
                <a:gd name="T9" fmla="*/ 69 h 285"/>
                <a:gd name="T10" fmla="*/ 110 w 538"/>
                <a:gd name="T11" fmla="*/ 87 h 285"/>
                <a:gd name="T12" fmla="*/ 179 w 538"/>
                <a:gd name="T13" fmla="*/ 110 h 285"/>
                <a:gd name="T14" fmla="*/ 249 w 538"/>
                <a:gd name="T15" fmla="*/ 129 h 285"/>
                <a:gd name="T16" fmla="*/ 249 w 538"/>
                <a:gd name="T17" fmla="*/ 129 h 285"/>
                <a:gd name="T18" fmla="*/ 331 w 538"/>
                <a:gd name="T19" fmla="*/ 152 h 285"/>
                <a:gd name="T20" fmla="*/ 373 w 538"/>
                <a:gd name="T21" fmla="*/ 166 h 285"/>
                <a:gd name="T22" fmla="*/ 410 w 538"/>
                <a:gd name="T23" fmla="*/ 180 h 285"/>
                <a:gd name="T24" fmla="*/ 442 w 538"/>
                <a:gd name="T25" fmla="*/ 198 h 285"/>
                <a:gd name="T26" fmla="*/ 474 w 538"/>
                <a:gd name="T27" fmla="*/ 221 h 285"/>
                <a:gd name="T28" fmla="*/ 506 w 538"/>
                <a:gd name="T29" fmla="*/ 249 h 285"/>
                <a:gd name="T30" fmla="*/ 534 w 538"/>
                <a:gd name="T31" fmla="*/ 285 h 285"/>
                <a:gd name="T32" fmla="*/ 534 w 538"/>
                <a:gd name="T33" fmla="*/ 285 h 285"/>
                <a:gd name="T34" fmla="*/ 538 w 538"/>
                <a:gd name="T35" fmla="*/ 285 h 285"/>
                <a:gd name="T36" fmla="*/ 538 w 538"/>
                <a:gd name="T37" fmla="*/ 281 h 285"/>
                <a:gd name="T38" fmla="*/ 538 w 538"/>
                <a:gd name="T39" fmla="*/ 281 h 285"/>
                <a:gd name="T40" fmla="*/ 534 w 538"/>
                <a:gd name="T41" fmla="*/ 249 h 285"/>
                <a:gd name="T42" fmla="*/ 515 w 538"/>
                <a:gd name="T43" fmla="*/ 221 h 285"/>
                <a:gd name="T44" fmla="*/ 492 w 538"/>
                <a:gd name="T45" fmla="*/ 193 h 285"/>
                <a:gd name="T46" fmla="*/ 469 w 538"/>
                <a:gd name="T47" fmla="*/ 170 h 285"/>
                <a:gd name="T48" fmla="*/ 437 w 538"/>
                <a:gd name="T49" fmla="*/ 157 h 285"/>
                <a:gd name="T50" fmla="*/ 405 w 538"/>
                <a:gd name="T51" fmla="*/ 138 h 285"/>
                <a:gd name="T52" fmla="*/ 341 w 538"/>
                <a:gd name="T53" fmla="*/ 120 h 285"/>
                <a:gd name="T54" fmla="*/ 341 w 538"/>
                <a:gd name="T55" fmla="*/ 120 h 285"/>
                <a:gd name="T56" fmla="*/ 253 w 538"/>
                <a:gd name="T57" fmla="*/ 97 h 285"/>
                <a:gd name="T58" fmla="*/ 161 w 538"/>
                <a:gd name="T59" fmla="*/ 78 h 285"/>
                <a:gd name="T60" fmla="*/ 115 w 538"/>
                <a:gd name="T61" fmla="*/ 69 h 285"/>
                <a:gd name="T62" fmla="*/ 74 w 538"/>
                <a:gd name="T63" fmla="*/ 51 h 285"/>
                <a:gd name="T64" fmla="*/ 37 w 538"/>
                <a:gd name="T65" fmla="*/ 28 h 285"/>
                <a:gd name="T66" fmla="*/ 0 w 538"/>
                <a:gd name="T67" fmla="*/ 0 h 285"/>
                <a:gd name="T68" fmla="*/ 0 w 538"/>
                <a:gd name="T69" fmla="*/ 0 h 285"/>
                <a:gd name="T70" fmla="*/ 0 w 538"/>
                <a:gd name="T71" fmla="*/ 0 h 285"/>
                <a:gd name="T72" fmla="*/ 0 w 538"/>
                <a:gd name="T7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8" h="285">
                  <a:moveTo>
                    <a:pt x="0" y="0"/>
                  </a:moveTo>
                  <a:lnTo>
                    <a:pt x="0" y="0"/>
                  </a:lnTo>
                  <a:lnTo>
                    <a:pt x="23" y="28"/>
                  </a:lnTo>
                  <a:lnTo>
                    <a:pt x="51" y="51"/>
                  </a:lnTo>
                  <a:lnTo>
                    <a:pt x="78" y="69"/>
                  </a:lnTo>
                  <a:lnTo>
                    <a:pt x="110" y="87"/>
                  </a:lnTo>
                  <a:lnTo>
                    <a:pt x="179" y="110"/>
                  </a:lnTo>
                  <a:lnTo>
                    <a:pt x="249" y="129"/>
                  </a:lnTo>
                  <a:lnTo>
                    <a:pt x="249" y="129"/>
                  </a:lnTo>
                  <a:lnTo>
                    <a:pt x="331" y="152"/>
                  </a:lnTo>
                  <a:lnTo>
                    <a:pt x="373" y="166"/>
                  </a:lnTo>
                  <a:lnTo>
                    <a:pt x="410" y="180"/>
                  </a:lnTo>
                  <a:lnTo>
                    <a:pt x="442" y="198"/>
                  </a:lnTo>
                  <a:lnTo>
                    <a:pt x="474" y="221"/>
                  </a:lnTo>
                  <a:lnTo>
                    <a:pt x="506" y="249"/>
                  </a:lnTo>
                  <a:lnTo>
                    <a:pt x="534" y="285"/>
                  </a:lnTo>
                  <a:lnTo>
                    <a:pt x="534" y="285"/>
                  </a:lnTo>
                  <a:lnTo>
                    <a:pt x="538" y="285"/>
                  </a:lnTo>
                  <a:lnTo>
                    <a:pt x="538" y="281"/>
                  </a:lnTo>
                  <a:lnTo>
                    <a:pt x="538" y="281"/>
                  </a:lnTo>
                  <a:lnTo>
                    <a:pt x="534" y="249"/>
                  </a:lnTo>
                  <a:lnTo>
                    <a:pt x="515" y="221"/>
                  </a:lnTo>
                  <a:lnTo>
                    <a:pt x="492" y="193"/>
                  </a:lnTo>
                  <a:lnTo>
                    <a:pt x="469" y="170"/>
                  </a:lnTo>
                  <a:lnTo>
                    <a:pt x="437" y="157"/>
                  </a:lnTo>
                  <a:lnTo>
                    <a:pt x="405" y="138"/>
                  </a:lnTo>
                  <a:lnTo>
                    <a:pt x="341" y="120"/>
                  </a:lnTo>
                  <a:lnTo>
                    <a:pt x="341" y="120"/>
                  </a:lnTo>
                  <a:lnTo>
                    <a:pt x="253" y="97"/>
                  </a:lnTo>
                  <a:lnTo>
                    <a:pt x="161" y="78"/>
                  </a:lnTo>
                  <a:lnTo>
                    <a:pt x="115" y="69"/>
                  </a:lnTo>
                  <a:lnTo>
                    <a:pt x="74" y="51"/>
                  </a:lnTo>
                  <a:lnTo>
                    <a:pt x="37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1643497" y="4071144"/>
              <a:ext cx="399639" cy="117475"/>
            </a:xfrm>
            <a:custGeom>
              <a:avLst/>
              <a:gdLst>
                <a:gd name="T0" fmla="*/ 4 w 248"/>
                <a:gd name="T1" fmla="*/ 74 h 74"/>
                <a:gd name="T2" fmla="*/ 4 w 248"/>
                <a:gd name="T3" fmla="*/ 74 h 74"/>
                <a:gd name="T4" fmla="*/ 59 w 248"/>
                <a:gd name="T5" fmla="*/ 60 h 74"/>
                <a:gd name="T6" fmla="*/ 115 w 248"/>
                <a:gd name="T7" fmla="*/ 37 h 74"/>
                <a:gd name="T8" fmla="*/ 115 w 248"/>
                <a:gd name="T9" fmla="*/ 37 h 74"/>
                <a:gd name="T10" fmla="*/ 147 w 248"/>
                <a:gd name="T11" fmla="*/ 33 h 74"/>
                <a:gd name="T12" fmla="*/ 179 w 248"/>
                <a:gd name="T13" fmla="*/ 28 h 74"/>
                <a:gd name="T14" fmla="*/ 244 w 248"/>
                <a:gd name="T15" fmla="*/ 28 h 74"/>
                <a:gd name="T16" fmla="*/ 244 w 248"/>
                <a:gd name="T17" fmla="*/ 28 h 74"/>
                <a:gd name="T18" fmla="*/ 248 w 248"/>
                <a:gd name="T19" fmla="*/ 28 h 74"/>
                <a:gd name="T20" fmla="*/ 248 w 248"/>
                <a:gd name="T21" fmla="*/ 24 h 74"/>
                <a:gd name="T22" fmla="*/ 248 w 248"/>
                <a:gd name="T23" fmla="*/ 24 h 74"/>
                <a:gd name="T24" fmla="*/ 234 w 248"/>
                <a:gd name="T25" fmla="*/ 14 h 74"/>
                <a:gd name="T26" fmla="*/ 216 w 248"/>
                <a:gd name="T27" fmla="*/ 5 h 74"/>
                <a:gd name="T28" fmla="*/ 188 w 248"/>
                <a:gd name="T29" fmla="*/ 0 h 74"/>
                <a:gd name="T30" fmla="*/ 156 w 248"/>
                <a:gd name="T31" fmla="*/ 5 h 74"/>
                <a:gd name="T32" fmla="*/ 124 w 248"/>
                <a:gd name="T33" fmla="*/ 14 h 74"/>
                <a:gd name="T34" fmla="*/ 59 w 248"/>
                <a:gd name="T35" fmla="*/ 47 h 74"/>
                <a:gd name="T36" fmla="*/ 0 w 248"/>
                <a:gd name="T37" fmla="*/ 74 h 74"/>
                <a:gd name="T38" fmla="*/ 0 w 248"/>
                <a:gd name="T39" fmla="*/ 74 h 74"/>
                <a:gd name="T40" fmla="*/ 4 w 248"/>
                <a:gd name="T41" fmla="*/ 74 h 74"/>
                <a:gd name="T42" fmla="*/ 4 w 248"/>
                <a:gd name="T4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8" h="74">
                  <a:moveTo>
                    <a:pt x="4" y="74"/>
                  </a:moveTo>
                  <a:lnTo>
                    <a:pt x="4" y="74"/>
                  </a:lnTo>
                  <a:lnTo>
                    <a:pt x="59" y="60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47" y="33"/>
                  </a:lnTo>
                  <a:lnTo>
                    <a:pt x="179" y="28"/>
                  </a:lnTo>
                  <a:lnTo>
                    <a:pt x="244" y="28"/>
                  </a:lnTo>
                  <a:lnTo>
                    <a:pt x="244" y="28"/>
                  </a:lnTo>
                  <a:lnTo>
                    <a:pt x="248" y="28"/>
                  </a:lnTo>
                  <a:lnTo>
                    <a:pt x="248" y="24"/>
                  </a:lnTo>
                  <a:lnTo>
                    <a:pt x="248" y="24"/>
                  </a:lnTo>
                  <a:lnTo>
                    <a:pt x="234" y="14"/>
                  </a:lnTo>
                  <a:lnTo>
                    <a:pt x="216" y="5"/>
                  </a:lnTo>
                  <a:lnTo>
                    <a:pt x="188" y="0"/>
                  </a:lnTo>
                  <a:lnTo>
                    <a:pt x="156" y="5"/>
                  </a:lnTo>
                  <a:lnTo>
                    <a:pt x="124" y="14"/>
                  </a:lnTo>
                  <a:lnTo>
                    <a:pt x="59" y="47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4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621647" y="4071144"/>
              <a:ext cx="860514" cy="373063"/>
            </a:xfrm>
            <a:custGeom>
              <a:avLst/>
              <a:gdLst>
                <a:gd name="T0" fmla="*/ 534 w 534"/>
                <a:gd name="T1" fmla="*/ 0 h 235"/>
                <a:gd name="T2" fmla="*/ 534 w 534"/>
                <a:gd name="T3" fmla="*/ 0 h 235"/>
                <a:gd name="T4" fmla="*/ 516 w 534"/>
                <a:gd name="T5" fmla="*/ 14 h 235"/>
                <a:gd name="T6" fmla="*/ 497 w 534"/>
                <a:gd name="T7" fmla="*/ 19 h 235"/>
                <a:gd name="T8" fmla="*/ 470 w 534"/>
                <a:gd name="T9" fmla="*/ 24 h 235"/>
                <a:gd name="T10" fmla="*/ 447 w 534"/>
                <a:gd name="T11" fmla="*/ 28 h 235"/>
                <a:gd name="T12" fmla="*/ 396 w 534"/>
                <a:gd name="T13" fmla="*/ 24 h 235"/>
                <a:gd name="T14" fmla="*/ 350 w 534"/>
                <a:gd name="T15" fmla="*/ 14 h 235"/>
                <a:gd name="T16" fmla="*/ 350 w 534"/>
                <a:gd name="T17" fmla="*/ 14 h 235"/>
                <a:gd name="T18" fmla="*/ 313 w 534"/>
                <a:gd name="T19" fmla="*/ 10 h 235"/>
                <a:gd name="T20" fmla="*/ 281 w 534"/>
                <a:gd name="T21" fmla="*/ 10 h 235"/>
                <a:gd name="T22" fmla="*/ 244 w 534"/>
                <a:gd name="T23" fmla="*/ 10 h 235"/>
                <a:gd name="T24" fmla="*/ 207 w 534"/>
                <a:gd name="T25" fmla="*/ 19 h 235"/>
                <a:gd name="T26" fmla="*/ 207 w 534"/>
                <a:gd name="T27" fmla="*/ 19 h 235"/>
                <a:gd name="T28" fmla="*/ 175 w 534"/>
                <a:gd name="T29" fmla="*/ 28 h 235"/>
                <a:gd name="T30" fmla="*/ 138 w 534"/>
                <a:gd name="T31" fmla="*/ 47 h 235"/>
                <a:gd name="T32" fmla="*/ 106 w 534"/>
                <a:gd name="T33" fmla="*/ 70 h 235"/>
                <a:gd name="T34" fmla="*/ 74 w 534"/>
                <a:gd name="T35" fmla="*/ 97 h 235"/>
                <a:gd name="T36" fmla="*/ 46 w 534"/>
                <a:gd name="T37" fmla="*/ 129 h 235"/>
                <a:gd name="T38" fmla="*/ 23 w 534"/>
                <a:gd name="T39" fmla="*/ 162 h 235"/>
                <a:gd name="T40" fmla="*/ 9 w 534"/>
                <a:gd name="T41" fmla="*/ 194 h 235"/>
                <a:gd name="T42" fmla="*/ 0 w 534"/>
                <a:gd name="T43" fmla="*/ 231 h 235"/>
                <a:gd name="T44" fmla="*/ 0 w 534"/>
                <a:gd name="T45" fmla="*/ 231 h 235"/>
                <a:gd name="T46" fmla="*/ 5 w 534"/>
                <a:gd name="T47" fmla="*/ 235 h 235"/>
                <a:gd name="T48" fmla="*/ 5 w 534"/>
                <a:gd name="T49" fmla="*/ 235 h 235"/>
                <a:gd name="T50" fmla="*/ 14 w 534"/>
                <a:gd name="T51" fmla="*/ 235 h 235"/>
                <a:gd name="T52" fmla="*/ 14 w 534"/>
                <a:gd name="T53" fmla="*/ 235 h 235"/>
                <a:gd name="T54" fmla="*/ 42 w 534"/>
                <a:gd name="T55" fmla="*/ 203 h 235"/>
                <a:gd name="T56" fmla="*/ 65 w 534"/>
                <a:gd name="T57" fmla="*/ 171 h 235"/>
                <a:gd name="T58" fmla="*/ 88 w 534"/>
                <a:gd name="T59" fmla="*/ 134 h 235"/>
                <a:gd name="T60" fmla="*/ 115 w 534"/>
                <a:gd name="T61" fmla="*/ 102 h 235"/>
                <a:gd name="T62" fmla="*/ 115 w 534"/>
                <a:gd name="T63" fmla="*/ 102 h 235"/>
                <a:gd name="T64" fmla="*/ 134 w 534"/>
                <a:gd name="T65" fmla="*/ 83 h 235"/>
                <a:gd name="T66" fmla="*/ 157 w 534"/>
                <a:gd name="T67" fmla="*/ 70 h 235"/>
                <a:gd name="T68" fmla="*/ 180 w 534"/>
                <a:gd name="T69" fmla="*/ 56 h 235"/>
                <a:gd name="T70" fmla="*/ 203 w 534"/>
                <a:gd name="T71" fmla="*/ 47 h 235"/>
                <a:gd name="T72" fmla="*/ 253 w 534"/>
                <a:gd name="T73" fmla="*/ 33 h 235"/>
                <a:gd name="T74" fmla="*/ 281 w 534"/>
                <a:gd name="T75" fmla="*/ 33 h 235"/>
                <a:gd name="T76" fmla="*/ 309 w 534"/>
                <a:gd name="T77" fmla="*/ 33 h 235"/>
                <a:gd name="T78" fmla="*/ 309 w 534"/>
                <a:gd name="T79" fmla="*/ 33 h 235"/>
                <a:gd name="T80" fmla="*/ 364 w 534"/>
                <a:gd name="T81" fmla="*/ 42 h 235"/>
                <a:gd name="T82" fmla="*/ 428 w 534"/>
                <a:gd name="T83" fmla="*/ 47 h 235"/>
                <a:gd name="T84" fmla="*/ 460 w 534"/>
                <a:gd name="T85" fmla="*/ 42 h 235"/>
                <a:gd name="T86" fmla="*/ 488 w 534"/>
                <a:gd name="T87" fmla="*/ 37 h 235"/>
                <a:gd name="T88" fmla="*/ 511 w 534"/>
                <a:gd name="T89" fmla="*/ 24 h 235"/>
                <a:gd name="T90" fmla="*/ 534 w 534"/>
                <a:gd name="T91" fmla="*/ 0 h 235"/>
                <a:gd name="T92" fmla="*/ 534 w 534"/>
                <a:gd name="T93" fmla="*/ 0 h 235"/>
                <a:gd name="T94" fmla="*/ 534 w 534"/>
                <a:gd name="T95" fmla="*/ 0 h 235"/>
                <a:gd name="T96" fmla="*/ 534 w 534"/>
                <a:gd name="T97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4" h="235">
                  <a:moveTo>
                    <a:pt x="534" y="0"/>
                  </a:moveTo>
                  <a:lnTo>
                    <a:pt x="534" y="0"/>
                  </a:lnTo>
                  <a:lnTo>
                    <a:pt x="516" y="14"/>
                  </a:lnTo>
                  <a:lnTo>
                    <a:pt x="497" y="19"/>
                  </a:lnTo>
                  <a:lnTo>
                    <a:pt x="470" y="24"/>
                  </a:lnTo>
                  <a:lnTo>
                    <a:pt x="447" y="28"/>
                  </a:lnTo>
                  <a:lnTo>
                    <a:pt x="396" y="24"/>
                  </a:lnTo>
                  <a:lnTo>
                    <a:pt x="350" y="14"/>
                  </a:lnTo>
                  <a:lnTo>
                    <a:pt x="350" y="14"/>
                  </a:lnTo>
                  <a:lnTo>
                    <a:pt x="313" y="10"/>
                  </a:lnTo>
                  <a:lnTo>
                    <a:pt x="281" y="10"/>
                  </a:lnTo>
                  <a:lnTo>
                    <a:pt x="244" y="10"/>
                  </a:lnTo>
                  <a:lnTo>
                    <a:pt x="207" y="19"/>
                  </a:lnTo>
                  <a:lnTo>
                    <a:pt x="207" y="19"/>
                  </a:lnTo>
                  <a:lnTo>
                    <a:pt x="175" y="28"/>
                  </a:lnTo>
                  <a:lnTo>
                    <a:pt x="138" y="47"/>
                  </a:lnTo>
                  <a:lnTo>
                    <a:pt x="106" y="70"/>
                  </a:lnTo>
                  <a:lnTo>
                    <a:pt x="74" y="97"/>
                  </a:lnTo>
                  <a:lnTo>
                    <a:pt x="46" y="129"/>
                  </a:lnTo>
                  <a:lnTo>
                    <a:pt x="23" y="162"/>
                  </a:lnTo>
                  <a:lnTo>
                    <a:pt x="9" y="194"/>
                  </a:lnTo>
                  <a:lnTo>
                    <a:pt x="0" y="231"/>
                  </a:lnTo>
                  <a:lnTo>
                    <a:pt x="0" y="231"/>
                  </a:lnTo>
                  <a:lnTo>
                    <a:pt x="5" y="235"/>
                  </a:lnTo>
                  <a:lnTo>
                    <a:pt x="5" y="235"/>
                  </a:lnTo>
                  <a:lnTo>
                    <a:pt x="14" y="235"/>
                  </a:lnTo>
                  <a:lnTo>
                    <a:pt x="14" y="235"/>
                  </a:lnTo>
                  <a:lnTo>
                    <a:pt x="42" y="203"/>
                  </a:lnTo>
                  <a:lnTo>
                    <a:pt x="65" y="171"/>
                  </a:lnTo>
                  <a:lnTo>
                    <a:pt x="88" y="134"/>
                  </a:lnTo>
                  <a:lnTo>
                    <a:pt x="115" y="102"/>
                  </a:lnTo>
                  <a:lnTo>
                    <a:pt x="115" y="102"/>
                  </a:lnTo>
                  <a:lnTo>
                    <a:pt x="134" y="83"/>
                  </a:lnTo>
                  <a:lnTo>
                    <a:pt x="157" y="70"/>
                  </a:lnTo>
                  <a:lnTo>
                    <a:pt x="180" y="56"/>
                  </a:lnTo>
                  <a:lnTo>
                    <a:pt x="203" y="47"/>
                  </a:lnTo>
                  <a:lnTo>
                    <a:pt x="253" y="33"/>
                  </a:lnTo>
                  <a:lnTo>
                    <a:pt x="281" y="33"/>
                  </a:lnTo>
                  <a:lnTo>
                    <a:pt x="309" y="33"/>
                  </a:lnTo>
                  <a:lnTo>
                    <a:pt x="309" y="33"/>
                  </a:lnTo>
                  <a:lnTo>
                    <a:pt x="364" y="42"/>
                  </a:lnTo>
                  <a:lnTo>
                    <a:pt x="428" y="47"/>
                  </a:lnTo>
                  <a:lnTo>
                    <a:pt x="460" y="42"/>
                  </a:lnTo>
                  <a:lnTo>
                    <a:pt x="488" y="37"/>
                  </a:lnTo>
                  <a:lnTo>
                    <a:pt x="511" y="24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3134087" y="3991769"/>
              <a:ext cx="185317" cy="123825"/>
            </a:xfrm>
            <a:custGeom>
              <a:avLst/>
              <a:gdLst>
                <a:gd name="T0" fmla="*/ 115 w 115"/>
                <a:gd name="T1" fmla="*/ 0 h 78"/>
                <a:gd name="T2" fmla="*/ 115 w 115"/>
                <a:gd name="T3" fmla="*/ 0 h 78"/>
                <a:gd name="T4" fmla="*/ 106 w 115"/>
                <a:gd name="T5" fmla="*/ 14 h 78"/>
                <a:gd name="T6" fmla="*/ 92 w 115"/>
                <a:gd name="T7" fmla="*/ 27 h 78"/>
                <a:gd name="T8" fmla="*/ 60 w 115"/>
                <a:gd name="T9" fmla="*/ 41 h 78"/>
                <a:gd name="T10" fmla="*/ 32 w 115"/>
                <a:gd name="T11" fmla="*/ 55 h 78"/>
                <a:gd name="T12" fmla="*/ 0 w 115"/>
                <a:gd name="T13" fmla="*/ 74 h 78"/>
                <a:gd name="T14" fmla="*/ 0 w 115"/>
                <a:gd name="T15" fmla="*/ 74 h 78"/>
                <a:gd name="T16" fmla="*/ 0 w 115"/>
                <a:gd name="T17" fmla="*/ 78 h 78"/>
                <a:gd name="T18" fmla="*/ 0 w 115"/>
                <a:gd name="T19" fmla="*/ 78 h 78"/>
                <a:gd name="T20" fmla="*/ 0 w 115"/>
                <a:gd name="T21" fmla="*/ 78 h 78"/>
                <a:gd name="T22" fmla="*/ 37 w 115"/>
                <a:gd name="T23" fmla="*/ 69 h 78"/>
                <a:gd name="T24" fmla="*/ 69 w 115"/>
                <a:gd name="T25" fmla="*/ 55 h 78"/>
                <a:gd name="T26" fmla="*/ 96 w 115"/>
                <a:gd name="T27" fmla="*/ 32 h 78"/>
                <a:gd name="T28" fmla="*/ 115 w 115"/>
                <a:gd name="T29" fmla="*/ 4 h 78"/>
                <a:gd name="T30" fmla="*/ 115 w 115"/>
                <a:gd name="T31" fmla="*/ 4 h 78"/>
                <a:gd name="T32" fmla="*/ 115 w 115"/>
                <a:gd name="T33" fmla="*/ 0 h 78"/>
                <a:gd name="T34" fmla="*/ 115 w 115"/>
                <a:gd name="T3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78">
                  <a:moveTo>
                    <a:pt x="115" y="0"/>
                  </a:moveTo>
                  <a:lnTo>
                    <a:pt x="115" y="0"/>
                  </a:lnTo>
                  <a:lnTo>
                    <a:pt x="106" y="14"/>
                  </a:lnTo>
                  <a:lnTo>
                    <a:pt x="92" y="27"/>
                  </a:lnTo>
                  <a:lnTo>
                    <a:pt x="60" y="41"/>
                  </a:lnTo>
                  <a:lnTo>
                    <a:pt x="32" y="55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37" y="69"/>
                  </a:lnTo>
                  <a:lnTo>
                    <a:pt x="69" y="55"/>
                  </a:lnTo>
                  <a:lnTo>
                    <a:pt x="96" y="32"/>
                  </a:lnTo>
                  <a:lnTo>
                    <a:pt x="115" y="4"/>
                  </a:lnTo>
                  <a:lnTo>
                    <a:pt x="115" y="4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918153" y="3194844"/>
              <a:ext cx="193374" cy="300038"/>
            </a:xfrm>
            <a:custGeom>
              <a:avLst/>
              <a:gdLst>
                <a:gd name="T0" fmla="*/ 120 w 120"/>
                <a:gd name="T1" fmla="*/ 0 h 189"/>
                <a:gd name="T2" fmla="*/ 120 w 120"/>
                <a:gd name="T3" fmla="*/ 0 h 189"/>
                <a:gd name="T4" fmla="*/ 111 w 120"/>
                <a:gd name="T5" fmla="*/ 14 h 189"/>
                <a:gd name="T6" fmla="*/ 102 w 120"/>
                <a:gd name="T7" fmla="*/ 28 h 189"/>
                <a:gd name="T8" fmla="*/ 78 w 120"/>
                <a:gd name="T9" fmla="*/ 51 h 189"/>
                <a:gd name="T10" fmla="*/ 55 w 120"/>
                <a:gd name="T11" fmla="*/ 74 h 189"/>
                <a:gd name="T12" fmla="*/ 32 w 120"/>
                <a:gd name="T13" fmla="*/ 97 h 189"/>
                <a:gd name="T14" fmla="*/ 32 w 120"/>
                <a:gd name="T15" fmla="*/ 97 h 189"/>
                <a:gd name="T16" fmla="*/ 19 w 120"/>
                <a:gd name="T17" fmla="*/ 115 h 189"/>
                <a:gd name="T18" fmla="*/ 9 w 120"/>
                <a:gd name="T19" fmla="*/ 138 h 189"/>
                <a:gd name="T20" fmla="*/ 0 w 120"/>
                <a:gd name="T21" fmla="*/ 161 h 189"/>
                <a:gd name="T22" fmla="*/ 0 w 120"/>
                <a:gd name="T23" fmla="*/ 184 h 189"/>
                <a:gd name="T24" fmla="*/ 0 w 120"/>
                <a:gd name="T25" fmla="*/ 184 h 189"/>
                <a:gd name="T26" fmla="*/ 5 w 120"/>
                <a:gd name="T27" fmla="*/ 189 h 189"/>
                <a:gd name="T28" fmla="*/ 5 w 120"/>
                <a:gd name="T29" fmla="*/ 184 h 189"/>
                <a:gd name="T30" fmla="*/ 5 w 120"/>
                <a:gd name="T31" fmla="*/ 184 h 189"/>
                <a:gd name="T32" fmla="*/ 32 w 120"/>
                <a:gd name="T33" fmla="*/ 134 h 189"/>
                <a:gd name="T34" fmla="*/ 46 w 120"/>
                <a:gd name="T35" fmla="*/ 111 h 189"/>
                <a:gd name="T36" fmla="*/ 65 w 120"/>
                <a:gd name="T37" fmla="*/ 88 h 189"/>
                <a:gd name="T38" fmla="*/ 65 w 120"/>
                <a:gd name="T39" fmla="*/ 88 h 189"/>
                <a:gd name="T40" fmla="*/ 97 w 120"/>
                <a:gd name="T41" fmla="*/ 46 h 189"/>
                <a:gd name="T42" fmla="*/ 111 w 120"/>
                <a:gd name="T43" fmla="*/ 28 h 189"/>
                <a:gd name="T44" fmla="*/ 120 w 120"/>
                <a:gd name="T45" fmla="*/ 0 h 189"/>
                <a:gd name="T46" fmla="*/ 120 w 120"/>
                <a:gd name="T47" fmla="*/ 0 h 189"/>
                <a:gd name="T48" fmla="*/ 120 w 120"/>
                <a:gd name="T49" fmla="*/ 0 h 189"/>
                <a:gd name="T50" fmla="*/ 120 w 120"/>
                <a:gd name="T5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" h="189">
                  <a:moveTo>
                    <a:pt x="120" y="0"/>
                  </a:moveTo>
                  <a:lnTo>
                    <a:pt x="120" y="0"/>
                  </a:lnTo>
                  <a:lnTo>
                    <a:pt x="111" y="14"/>
                  </a:lnTo>
                  <a:lnTo>
                    <a:pt x="102" y="28"/>
                  </a:lnTo>
                  <a:lnTo>
                    <a:pt x="78" y="51"/>
                  </a:lnTo>
                  <a:lnTo>
                    <a:pt x="55" y="74"/>
                  </a:lnTo>
                  <a:lnTo>
                    <a:pt x="32" y="97"/>
                  </a:lnTo>
                  <a:lnTo>
                    <a:pt x="32" y="97"/>
                  </a:lnTo>
                  <a:lnTo>
                    <a:pt x="19" y="115"/>
                  </a:lnTo>
                  <a:lnTo>
                    <a:pt x="9" y="138"/>
                  </a:lnTo>
                  <a:lnTo>
                    <a:pt x="0" y="161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89"/>
                  </a:lnTo>
                  <a:lnTo>
                    <a:pt x="5" y="184"/>
                  </a:lnTo>
                  <a:lnTo>
                    <a:pt x="5" y="184"/>
                  </a:lnTo>
                  <a:lnTo>
                    <a:pt x="32" y="134"/>
                  </a:lnTo>
                  <a:lnTo>
                    <a:pt x="46" y="111"/>
                  </a:lnTo>
                  <a:lnTo>
                    <a:pt x="65" y="88"/>
                  </a:lnTo>
                  <a:lnTo>
                    <a:pt x="65" y="88"/>
                  </a:lnTo>
                  <a:lnTo>
                    <a:pt x="97" y="46"/>
                  </a:lnTo>
                  <a:lnTo>
                    <a:pt x="111" y="28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1724070" y="2734469"/>
              <a:ext cx="82184" cy="153988"/>
            </a:xfrm>
            <a:custGeom>
              <a:avLst/>
              <a:gdLst>
                <a:gd name="T0" fmla="*/ 0 w 51"/>
                <a:gd name="T1" fmla="*/ 0 h 97"/>
                <a:gd name="T2" fmla="*/ 0 w 51"/>
                <a:gd name="T3" fmla="*/ 0 h 97"/>
                <a:gd name="T4" fmla="*/ 19 w 51"/>
                <a:gd name="T5" fmla="*/ 51 h 97"/>
                <a:gd name="T6" fmla="*/ 28 w 51"/>
                <a:gd name="T7" fmla="*/ 78 h 97"/>
                <a:gd name="T8" fmla="*/ 42 w 51"/>
                <a:gd name="T9" fmla="*/ 97 h 97"/>
                <a:gd name="T10" fmla="*/ 42 w 51"/>
                <a:gd name="T11" fmla="*/ 97 h 97"/>
                <a:gd name="T12" fmla="*/ 46 w 51"/>
                <a:gd name="T13" fmla="*/ 97 h 97"/>
                <a:gd name="T14" fmla="*/ 51 w 51"/>
                <a:gd name="T15" fmla="*/ 92 h 97"/>
                <a:gd name="T16" fmla="*/ 51 w 51"/>
                <a:gd name="T17" fmla="*/ 92 h 97"/>
                <a:gd name="T18" fmla="*/ 32 w 51"/>
                <a:gd name="T19" fmla="*/ 74 h 97"/>
                <a:gd name="T20" fmla="*/ 19 w 51"/>
                <a:gd name="T21" fmla="*/ 51 h 97"/>
                <a:gd name="T22" fmla="*/ 0 w 51"/>
                <a:gd name="T23" fmla="*/ 0 h 97"/>
                <a:gd name="T24" fmla="*/ 0 w 51"/>
                <a:gd name="T25" fmla="*/ 0 h 97"/>
                <a:gd name="T26" fmla="*/ 0 w 51"/>
                <a:gd name="T27" fmla="*/ 0 h 97"/>
                <a:gd name="T28" fmla="*/ 0 w 51"/>
                <a:gd name="T2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97">
                  <a:moveTo>
                    <a:pt x="0" y="0"/>
                  </a:moveTo>
                  <a:lnTo>
                    <a:pt x="0" y="0"/>
                  </a:lnTo>
                  <a:lnTo>
                    <a:pt x="19" y="51"/>
                  </a:lnTo>
                  <a:lnTo>
                    <a:pt x="28" y="78"/>
                  </a:lnTo>
                  <a:lnTo>
                    <a:pt x="42" y="97"/>
                  </a:lnTo>
                  <a:lnTo>
                    <a:pt x="42" y="97"/>
                  </a:lnTo>
                  <a:lnTo>
                    <a:pt x="46" y="97"/>
                  </a:lnTo>
                  <a:lnTo>
                    <a:pt x="51" y="92"/>
                  </a:lnTo>
                  <a:lnTo>
                    <a:pt x="51" y="92"/>
                  </a:lnTo>
                  <a:lnTo>
                    <a:pt x="32" y="74"/>
                  </a:lnTo>
                  <a:lnTo>
                    <a:pt x="19" y="5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1524250" y="3004344"/>
              <a:ext cx="148253" cy="241300"/>
            </a:xfrm>
            <a:custGeom>
              <a:avLst/>
              <a:gdLst>
                <a:gd name="T0" fmla="*/ 0 w 92"/>
                <a:gd name="T1" fmla="*/ 0 h 152"/>
                <a:gd name="T2" fmla="*/ 0 w 92"/>
                <a:gd name="T3" fmla="*/ 0 h 152"/>
                <a:gd name="T4" fmla="*/ 46 w 92"/>
                <a:gd name="T5" fmla="*/ 65 h 152"/>
                <a:gd name="T6" fmla="*/ 46 w 92"/>
                <a:gd name="T7" fmla="*/ 65 h 152"/>
                <a:gd name="T8" fmla="*/ 55 w 92"/>
                <a:gd name="T9" fmla="*/ 83 h 152"/>
                <a:gd name="T10" fmla="*/ 64 w 92"/>
                <a:gd name="T11" fmla="*/ 106 h 152"/>
                <a:gd name="T12" fmla="*/ 74 w 92"/>
                <a:gd name="T13" fmla="*/ 129 h 152"/>
                <a:gd name="T14" fmla="*/ 83 w 92"/>
                <a:gd name="T15" fmla="*/ 148 h 152"/>
                <a:gd name="T16" fmla="*/ 83 w 92"/>
                <a:gd name="T17" fmla="*/ 148 h 152"/>
                <a:gd name="T18" fmla="*/ 87 w 92"/>
                <a:gd name="T19" fmla="*/ 152 h 152"/>
                <a:gd name="T20" fmla="*/ 92 w 92"/>
                <a:gd name="T21" fmla="*/ 148 h 152"/>
                <a:gd name="T22" fmla="*/ 92 w 92"/>
                <a:gd name="T23" fmla="*/ 148 h 152"/>
                <a:gd name="T24" fmla="*/ 87 w 92"/>
                <a:gd name="T25" fmla="*/ 125 h 152"/>
                <a:gd name="T26" fmla="*/ 83 w 92"/>
                <a:gd name="T27" fmla="*/ 106 h 152"/>
                <a:gd name="T28" fmla="*/ 60 w 92"/>
                <a:gd name="T29" fmla="*/ 65 h 152"/>
                <a:gd name="T30" fmla="*/ 60 w 92"/>
                <a:gd name="T31" fmla="*/ 65 h 152"/>
                <a:gd name="T32" fmla="*/ 32 w 92"/>
                <a:gd name="T33" fmla="*/ 28 h 152"/>
                <a:gd name="T34" fmla="*/ 5 w 92"/>
                <a:gd name="T35" fmla="*/ 0 h 152"/>
                <a:gd name="T36" fmla="*/ 5 w 92"/>
                <a:gd name="T37" fmla="*/ 0 h 152"/>
                <a:gd name="T38" fmla="*/ 0 w 92"/>
                <a:gd name="T39" fmla="*/ 0 h 152"/>
                <a:gd name="T40" fmla="*/ 0 w 92"/>
                <a:gd name="T4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52">
                  <a:moveTo>
                    <a:pt x="0" y="0"/>
                  </a:moveTo>
                  <a:lnTo>
                    <a:pt x="0" y="0"/>
                  </a:lnTo>
                  <a:lnTo>
                    <a:pt x="46" y="65"/>
                  </a:lnTo>
                  <a:lnTo>
                    <a:pt x="46" y="65"/>
                  </a:lnTo>
                  <a:lnTo>
                    <a:pt x="55" y="83"/>
                  </a:lnTo>
                  <a:lnTo>
                    <a:pt x="64" y="106"/>
                  </a:lnTo>
                  <a:lnTo>
                    <a:pt x="74" y="129"/>
                  </a:lnTo>
                  <a:lnTo>
                    <a:pt x="83" y="148"/>
                  </a:lnTo>
                  <a:lnTo>
                    <a:pt x="83" y="148"/>
                  </a:lnTo>
                  <a:lnTo>
                    <a:pt x="87" y="152"/>
                  </a:lnTo>
                  <a:lnTo>
                    <a:pt x="92" y="148"/>
                  </a:lnTo>
                  <a:lnTo>
                    <a:pt x="92" y="148"/>
                  </a:lnTo>
                  <a:lnTo>
                    <a:pt x="87" y="125"/>
                  </a:lnTo>
                  <a:lnTo>
                    <a:pt x="83" y="106"/>
                  </a:lnTo>
                  <a:lnTo>
                    <a:pt x="60" y="65"/>
                  </a:lnTo>
                  <a:lnTo>
                    <a:pt x="60" y="65"/>
                  </a:lnTo>
                  <a:lnTo>
                    <a:pt x="32" y="28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1583874" y="3428207"/>
              <a:ext cx="117636" cy="153988"/>
            </a:xfrm>
            <a:custGeom>
              <a:avLst/>
              <a:gdLst>
                <a:gd name="T0" fmla="*/ 0 w 73"/>
                <a:gd name="T1" fmla="*/ 0 h 97"/>
                <a:gd name="T2" fmla="*/ 0 w 73"/>
                <a:gd name="T3" fmla="*/ 0 h 97"/>
                <a:gd name="T4" fmla="*/ 18 w 73"/>
                <a:gd name="T5" fmla="*/ 23 h 97"/>
                <a:gd name="T6" fmla="*/ 37 w 73"/>
                <a:gd name="T7" fmla="*/ 51 h 97"/>
                <a:gd name="T8" fmla="*/ 37 w 73"/>
                <a:gd name="T9" fmla="*/ 51 h 97"/>
                <a:gd name="T10" fmla="*/ 50 w 73"/>
                <a:gd name="T11" fmla="*/ 74 h 97"/>
                <a:gd name="T12" fmla="*/ 69 w 73"/>
                <a:gd name="T13" fmla="*/ 97 h 97"/>
                <a:gd name="T14" fmla="*/ 69 w 73"/>
                <a:gd name="T15" fmla="*/ 97 h 97"/>
                <a:gd name="T16" fmla="*/ 69 w 73"/>
                <a:gd name="T17" fmla="*/ 97 h 97"/>
                <a:gd name="T18" fmla="*/ 73 w 73"/>
                <a:gd name="T19" fmla="*/ 92 h 97"/>
                <a:gd name="T20" fmla="*/ 73 w 73"/>
                <a:gd name="T21" fmla="*/ 92 h 97"/>
                <a:gd name="T22" fmla="*/ 64 w 73"/>
                <a:gd name="T23" fmla="*/ 69 h 97"/>
                <a:gd name="T24" fmla="*/ 50 w 73"/>
                <a:gd name="T25" fmla="*/ 46 h 97"/>
                <a:gd name="T26" fmla="*/ 50 w 73"/>
                <a:gd name="T27" fmla="*/ 46 h 97"/>
                <a:gd name="T28" fmla="*/ 27 w 73"/>
                <a:gd name="T29" fmla="*/ 23 h 97"/>
                <a:gd name="T30" fmla="*/ 4 w 73"/>
                <a:gd name="T31" fmla="*/ 0 h 97"/>
                <a:gd name="T32" fmla="*/ 4 w 73"/>
                <a:gd name="T33" fmla="*/ 0 h 97"/>
                <a:gd name="T34" fmla="*/ 0 w 73"/>
                <a:gd name="T35" fmla="*/ 0 h 97"/>
                <a:gd name="T36" fmla="*/ 0 w 73"/>
                <a:gd name="T3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3" h="97">
                  <a:moveTo>
                    <a:pt x="0" y="0"/>
                  </a:moveTo>
                  <a:lnTo>
                    <a:pt x="0" y="0"/>
                  </a:lnTo>
                  <a:lnTo>
                    <a:pt x="18" y="23"/>
                  </a:lnTo>
                  <a:lnTo>
                    <a:pt x="37" y="51"/>
                  </a:lnTo>
                  <a:lnTo>
                    <a:pt x="37" y="51"/>
                  </a:lnTo>
                  <a:lnTo>
                    <a:pt x="50" y="74"/>
                  </a:lnTo>
                  <a:lnTo>
                    <a:pt x="69" y="97"/>
                  </a:lnTo>
                  <a:lnTo>
                    <a:pt x="69" y="97"/>
                  </a:lnTo>
                  <a:lnTo>
                    <a:pt x="69" y="97"/>
                  </a:lnTo>
                  <a:lnTo>
                    <a:pt x="73" y="92"/>
                  </a:lnTo>
                  <a:lnTo>
                    <a:pt x="73" y="92"/>
                  </a:lnTo>
                  <a:lnTo>
                    <a:pt x="64" y="69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27" y="23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2911707" y="2939257"/>
              <a:ext cx="80572" cy="190500"/>
            </a:xfrm>
            <a:custGeom>
              <a:avLst/>
              <a:gdLst>
                <a:gd name="T0" fmla="*/ 0 w 50"/>
                <a:gd name="T1" fmla="*/ 5 h 120"/>
                <a:gd name="T2" fmla="*/ 0 w 50"/>
                <a:gd name="T3" fmla="*/ 5 h 120"/>
                <a:gd name="T4" fmla="*/ 4 w 50"/>
                <a:gd name="T5" fmla="*/ 37 h 120"/>
                <a:gd name="T6" fmla="*/ 13 w 50"/>
                <a:gd name="T7" fmla="*/ 74 h 120"/>
                <a:gd name="T8" fmla="*/ 13 w 50"/>
                <a:gd name="T9" fmla="*/ 74 h 120"/>
                <a:gd name="T10" fmla="*/ 23 w 50"/>
                <a:gd name="T11" fmla="*/ 101 h 120"/>
                <a:gd name="T12" fmla="*/ 32 w 50"/>
                <a:gd name="T13" fmla="*/ 110 h 120"/>
                <a:gd name="T14" fmla="*/ 41 w 50"/>
                <a:gd name="T15" fmla="*/ 120 h 120"/>
                <a:gd name="T16" fmla="*/ 41 w 50"/>
                <a:gd name="T17" fmla="*/ 120 h 120"/>
                <a:gd name="T18" fmla="*/ 46 w 50"/>
                <a:gd name="T19" fmla="*/ 120 h 120"/>
                <a:gd name="T20" fmla="*/ 50 w 50"/>
                <a:gd name="T21" fmla="*/ 115 h 120"/>
                <a:gd name="T22" fmla="*/ 50 w 50"/>
                <a:gd name="T23" fmla="*/ 115 h 120"/>
                <a:gd name="T24" fmla="*/ 46 w 50"/>
                <a:gd name="T25" fmla="*/ 101 h 120"/>
                <a:gd name="T26" fmla="*/ 41 w 50"/>
                <a:gd name="T27" fmla="*/ 87 h 120"/>
                <a:gd name="T28" fmla="*/ 23 w 50"/>
                <a:gd name="T29" fmla="*/ 64 h 120"/>
                <a:gd name="T30" fmla="*/ 23 w 50"/>
                <a:gd name="T31" fmla="*/ 64 h 120"/>
                <a:gd name="T32" fmla="*/ 4 w 50"/>
                <a:gd name="T33" fmla="*/ 5 h 120"/>
                <a:gd name="T34" fmla="*/ 4 w 50"/>
                <a:gd name="T35" fmla="*/ 5 h 120"/>
                <a:gd name="T36" fmla="*/ 4 w 50"/>
                <a:gd name="T37" fmla="*/ 0 h 120"/>
                <a:gd name="T38" fmla="*/ 0 w 50"/>
                <a:gd name="T39" fmla="*/ 5 h 120"/>
                <a:gd name="T40" fmla="*/ 0 w 50"/>
                <a:gd name="T41" fmla="*/ 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120">
                  <a:moveTo>
                    <a:pt x="0" y="5"/>
                  </a:moveTo>
                  <a:lnTo>
                    <a:pt x="0" y="5"/>
                  </a:lnTo>
                  <a:lnTo>
                    <a:pt x="4" y="37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23" y="101"/>
                  </a:lnTo>
                  <a:lnTo>
                    <a:pt x="32" y="110"/>
                  </a:lnTo>
                  <a:lnTo>
                    <a:pt x="41" y="120"/>
                  </a:lnTo>
                  <a:lnTo>
                    <a:pt x="41" y="120"/>
                  </a:lnTo>
                  <a:lnTo>
                    <a:pt x="46" y="120"/>
                  </a:lnTo>
                  <a:lnTo>
                    <a:pt x="50" y="115"/>
                  </a:lnTo>
                  <a:lnTo>
                    <a:pt x="50" y="115"/>
                  </a:lnTo>
                  <a:lnTo>
                    <a:pt x="46" y="101"/>
                  </a:lnTo>
                  <a:lnTo>
                    <a:pt x="41" y="87"/>
                  </a:lnTo>
                  <a:lnTo>
                    <a:pt x="23" y="64"/>
                  </a:lnTo>
                  <a:lnTo>
                    <a:pt x="23" y="6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3362913" y="2917032"/>
              <a:ext cx="67681" cy="95250"/>
            </a:xfrm>
            <a:custGeom>
              <a:avLst/>
              <a:gdLst>
                <a:gd name="T0" fmla="*/ 42 w 42"/>
                <a:gd name="T1" fmla="*/ 0 h 60"/>
                <a:gd name="T2" fmla="*/ 42 w 42"/>
                <a:gd name="T3" fmla="*/ 0 h 60"/>
                <a:gd name="T4" fmla="*/ 23 w 42"/>
                <a:gd name="T5" fmla="*/ 32 h 60"/>
                <a:gd name="T6" fmla="*/ 0 w 42"/>
                <a:gd name="T7" fmla="*/ 60 h 60"/>
                <a:gd name="T8" fmla="*/ 0 w 42"/>
                <a:gd name="T9" fmla="*/ 60 h 60"/>
                <a:gd name="T10" fmla="*/ 0 w 42"/>
                <a:gd name="T11" fmla="*/ 60 h 60"/>
                <a:gd name="T12" fmla="*/ 0 w 42"/>
                <a:gd name="T13" fmla="*/ 60 h 60"/>
                <a:gd name="T14" fmla="*/ 23 w 42"/>
                <a:gd name="T15" fmla="*/ 32 h 60"/>
                <a:gd name="T16" fmla="*/ 42 w 42"/>
                <a:gd name="T17" fmla="*/ 0 h 60"/>
                <a:gd name="T18" fmla="*/ 42 w 42"/>
                <a:gd name="T19" fmla="*/ 0 h 60"/>
                <a:gd name="T20" fmla="*/ 42 w 42"/>
                <a:gd name="T21" fmla="*/ 0 h 60"/>
                <a:gd name="T22" fmla="*/ 42 w 42"/>
                <a:gd name="T2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60">
                  <a:moveTo>
                    <a:pt x="42" y="0"/>
                  </a:moveTo>
                  <a:lnTo>
                    <a:pt x="42" y="0"/>
                  </a:lnTo>
                  <a:lnTo>
                    <a:pt x="23" y="3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3" y="3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3251723" y="4129882"/>
              <a:ext cx="222380" cy="103188"/>
            </a:xfrm>
            <a:custGeom>
              <a:avLst/>
              <a:gdLst>
                <a:gd name="T0" fmla="*/ 138 w 138"/>
                <a:gd name="T1" fmla="*/ 60 h 65"/>
                <a:gd name="T2" fmla="*/ 138 w 138"/>
                <a:gd name="T3" fmla="*/ 60 h 65"/>
                <a:gd name="T4" fmla="*/ 115 w 138"/>
                <a:gd name="T5" fmla="*/ 60 h 65"/>
                <a:gd name="T6" fmla="*/ 97 w 138"/>
                <a:gd name="T7" fmla="*/ 51 h 65"/>
                <a:gd name="T8" fmla="*/ 60 w 138"/>
                <a:gd name="T9" fmla="*/ 33 h 65"/>
                <a:gd name="T10" fmla="*/ 60 w 138"/>
                <a:gd name="T11" fmla="*/ 33 h 65"/>
                <a:gd name="T12" fmla="*/ 37 w 138"/>
                <a:gd name="T13" fmla="*/ 14 h 65"/>
                <a:gd name="T14" fmla="*/ 23 w 138"/>
                <a:gd name="T15" fmla="*/ 5 h 65"/>
                <a:gd name="T16" fmla="*/ 5 w 138"/>
                <a:gd name="T17" fmla="*/ 0 h 65"/>
                <a:gd name="T18" fmla="*/ 5 w 138"/>
                <a:gd name="T19" fmla="*/ 0 h 65"/>
                <a:gd name="T20" fmla="*/ 5 w 138"/>
                <a:gd name="T21" fmla="*/ 0 h 65"/>
                <a:gd name="T22" fmla="*/ 0 w 138"/>
                <a:gd name="T23" fmla="*/ 5 h 65"/>
                <a:gd name="T24" fmla="*/ 0 w 138"/>
                <a:gd name="T25" fmla="*/ 5 h 65"/>
                <a:gd name="T26" fmla="*/ 14 w 138"/>
                <a:gd name="T27" fmla="*/ 19 h 65"/>
                <a:gd name="T28" fmla="*/ 28 w 138"/>
                <a:gd name="T29" fmla="*/ 33 h 65"/>
                <a:gd name="T30" fmla="*/ 60 w 138"/>
                <a:gd name="T31" fmla="*/ 51 h 65"/>
                <a:gd name="T32" fmla="*/ 60 w 138"/>
                <a:gd name="T33" fmla="*/ 51 h 65"/>
                <a:gd name="T34" fmla="*/ 79 w 138"/>
                <a:gd name="T35" fmla="*/ 60 h 65"/>
                <a:gd name="T36" fmla="*/ 97 w 138"/>
                <a:gd name="T37" fmla="*/ 65 h 65"/>
                <a:gd name="T38" fmla="*/ 115 w 138"/>
                <a:gd name="T39" fmla="*/ 65 h 65"/>
                <a:gd name="T40" fmla="*/ 138 w 138"/>
                <a:gd name="T41" fmla="*/ 65 h 65"/>
                <a:gd name="T42" fmla="*/ 138 w 138"/>
                <a:gd name="T43" fmla="*/ 65 h 65"/>
                <a:gd name="T44" fmla="*/ 138 w 138"/>
                <a:gd name="T45" fmla="*/ 60 h 65"/>
                <a:gd name="T46" fmla="*/ 138 w 138"/>
                <a:gd name="T47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8" h="65">
                  <a:moveTo>
                    <a:pt x="138" y="60"/>
                  </a:moveTo>
                  <a:lnTo>
                    <a:pt x="138" y="60"/>
                  </a:lnTo>
                  <a:lnTo>
                    <a:pt x="115" y="60"/>
                  </a:lnTo>
                  <a:lnTo>
                    <a:pt x="97" y="51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37" y="14"/>
                  </a:lnTo>
                  <a:lnTo>
                    <a:pt x="23" y="5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4" y="19"/>
                  </a:lnTo>
                  <a:lnTo>
                    <a:pt x="28" y="33"/>
                  </a:lnTo>
                  <a:lnTo>
                    <a:pt x="60" y="51"/>
                  </a:lnTo>
                  <a:lnTo>
                    <a:pt x="60" y="51"/>
                  </a:lnTo>
                  <a:lnTo>
                    <a:pt x="79" y="60"/>
                  </a:lnTo>
                  <a:lnTo>
                    <a:pt x="97" y="65"/>
                  </a:lnTo>
                  <a:lnTo>
                    <a:pt x="115" y="65"/>
                  </a:lnTo>
                  <a:lnTo>
                    <a:pt x="138" y="65"/>
                  </a:lnTo>
                  <a:lnTo>
                    <a:pt x="138" y="65"/>
                  </a:lnTo>
                  <a:lnTo>
                    <a:pt x="138" y="60"/>
                  </a:lnTo>
                  <a:lnTo>
                    <a:pt x="138" y="6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1977067" y="1732757"/>
              <a:ext cx="80572" cy="30163"/>
            </a:xfrm>
            <a:custGeom>
              <a:avLst/>
              <a:gdLst>
                <a:gd name="T0" fmla="*/ 0 w 50"/>
                <a:gd name="T1" fmla="*/ 19 h 19"/>
                <a:gd name="T2" fmla="*/ 0 w 50"/>
                <a:gd name="T3" fmla="*/ 19 h 19"/>
                <a:gd name="T4" fmla="*/ 14 w 50"/>
                <a:gd name="T5" fmla="*/ 10 h 19"/>
                <a:gd name="T6" fmla="*/ 32 w 50"/>
                <a:gd name="T7" fmla="*/ 5 h 19"/>
                <a:gd name="T8" fmla="*/ 41 w 50"/>
                <a:gd name="T9" fmla="*/ 10 h 19"/>
                <a:gd name="T10" fmla="*/ 41 w 50"/>
                <a:gd name="T11" fmla="*/ 10 h 19"/>
                <a:gd name="T12" fmla="*/ 46 w 50"/>
                <a:gd name="T13" fmla="*/ 14 h 19"/>
                <a:gd name="T14" fmla="*/ 41 w 50"/>
                <a:gd name="T15" fmla="*/ 19 h 19"/>
                <a:gd name="T16" fmla="*/ 27 w 50"/>
                <a:gd name="T17" fmla="*/ 19 h 19"/>
                <a:gd name="T18" fmla="*/ 27 w 50"/>
                <a:gd name="T19" fmla="*/ 19 h 19"/>
                <a:gd name="T20" fmla="*/ 41 w 50"/>
                <a:gd name="T21" fmla="*/ 19 h 19"/>
                <a:gd name="T22" fmla="*/ 46 w 50"/>
                <a:gd name="T23" fmla="*/ 19 h 19"/>
                <a:gd name="T24" fmla="*/ 50 w 50"/>
                <a:gd name="T25" fmla="*/ 10 h 19"/>
                <a:gd name="T26" fmla="*/ 50 w 50"/>
                <a:gd name="T27" fmla="*/ 10 h 19"/>
                <a:gd name="T28" fmla="*/ 46 w 50"/>
                <a:gd name="T29" fmla="*/ 5 h 19"/>
                <a:gd name="T30" fmla="*/ 41 w 50"/>
                <a:gd name="T31" fmla="*/ 0 h 19"/>
                <a:gd name="T32" fmla="*/ 27 w 50"/>
                <a:gd name="T33" fmla="*/ 5 h 19"/>
                <a:gd name="T34" fmla="*/ 14 w 50"/>
                <a:gd name="T35" fmla="*/ 10 h 19"/>
                <a:gd name="T36" fmla="*/ 0 w 50"/>
                <a:gd name="T37" fmla="*/ 19 h 19"/>
                <a:gd name="T38" fmla="*/ 0 w 50"/>
                <a:gd name="T3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0" y="19"/>
                  </a:moveTo>
                  <a:lnTo>
                    <a:pt x="0" y="19"/>
                  </a:lnTo>
                  <a:lnTo>
                    <a:pt x="14" y="10"/>
                  </a:lnTo>
                  <a:lnTo>
                    <a:pt x="32" y="5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4"/>
                  </a:lnTo>
                  <a:lnTo>
                    <a:pt x="41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41" y="19"/>
                  </a:lnTo>
                  <a:lnTo>
                    <a:pt x="46" y="19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27" y="5"/>
                  </a:lnTo>
                  <a:lnTo>
                    <a:pt x="14" y="1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1902941" y="1710532"/>
              <a:ext cx="80572" cy="38100"/>
            </a:xfrm>
            <a:custGeom>
              <a:avLst/>
              <a:gdLst>
                <a:gd name="T0" fmla="*/ 0 w 50"/>
                <a:gd name="T1" fmla="*/ 24 h 24"/>
                <a:gd name="T2" fmla="*/ 0 w 50"/>
                <a:gd name="T3" fmla="*/ 24 h 24"/>
                <a:gd name="T4" fmla="*/ 18 w 50"/>
                <a:gd name="T5" fmla="*/ 14 h 24"/>
                <a:gd name="T6" fmla="*/ 32 w 50"/>
                <a:gd name="T7" fmla="*/ 10 h 24"/>
                <a:gd name="T8" fmla="*/ 41 w 50"/>
                <a:gd name="T9" fmla="*/ 10 h 24"/>
                <a:gd name="T10" fmla="*/ 41 w 50"/>
                <a:gd name="T11" fmla="*/ 10 h 24"/>
                <a:gd name="T12" fmla="*/ 46 w 50"/>
                <a:gd name="T13" fmla="*/ 14 h 24"/>
                <a:gd name="T14" fmla="*/ 41 w 50"/>
                <a:gd name="T15" fmla="*/ 19 h 24"/>
                <a:gd name="T16" fmla="*/ 32 w 50"/>
                <a:gd name="T17" fmla="*/ 24 h 24"/>
                <a:gd name="T18" fmla="*/ 32 w 50"/>
                <a:gd name="T19" fmla="*/ 24 h 24"/>
                <a:gd name="T20" fmla="*/ 41 w 50"/>
                <a:gd name="T21" fmla="*/ 19 h 24"/>
                <a:gd name="T22" fmla="*/ 50 w 50"/>
                <a:gd name="T23" fmla="*/ 14 h 24"/>
                <a:gd name="T24" fmla="*/ 50 w 50"/>
                <a:gd name="T25" fmla="*/ 10 h 24"/>
                <a:gd name="T26" fmla="*/ 50 w 50"/>
                <a:gd name="T27" fmla="*/ 10 h 24"/>
                <a:gd name="T28" fmla="*/ 46 w 50"/>
                <a:gd name="T29" fmla="*/ 5 h 24"/>
                <a:gd name="T30" fmla="*/ 41 w 50"/>
                <a:gd name="T31" fmla="*/ 0 h 24"/>
                <a:gd name="T32" fmla="*/ 27 w 50"/>
                <a:gd name="T33" fmla="*/ 5 h 24"/>
                <a:gd name="T34" fmla="*/ 13 w 50"/>
                <a:gd name="T35" fmla="*/ 14 h 24"/>
                <a:gd name="T36" fmla="*/ 0 w 50"/>
                <a:gd name="T37" fmla="*/ 24 h 24"/>
                <a:gd name="T38" fmla="*/ 0 w 50"/>
                <a:gd name="T3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24">
                  <a:moveTo>
                    <a:pt x="0" y="24"/>
                  </a:moveTo>
                  <a:lnTo>
                    <a:pt x="0" y="24"/>
                  </a:lnTo>
                  <a:lnTo>
                    <a:pt x="18" y="14"/>
                  </a:lnTo>
                  <a:lnTo>
                    <a:pt x="32" y="10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4"/>
                  </a:lnTo>
                  <a:lnTo>
                    <a:pt x="41" y="19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41" y="19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27" y="5"/>
                  </a:lnTo>
                  <a:lnTo>
                    <a:pt x="13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2800517" y="2156619"/>
              <a:ext cx="222380" cy="241300"/>
            </a:xfrm>
            <a:custGeom>
              <a:avLst/>
              <a:gdLst>
                <a:gd name="T0" fmla="*/ 138 w 138"/>
                <a:gd name="T1" fmla="*/ 0 h 152"/>
                <a:gd name="T2" fmla="*/ 138 w 138"/>
                <a:gd name="T3" fmla="*/ 0 h 152"/>
                <a:gd name="T4" fmla="*/ 110 w 138"/>
                <a:gd name="T5" fmla="*/ 5 h 152"/>
                <a:gd name="T6" fmla="*/ 87 w 138"/>
                <a:gd name="T7" fmla="*/ 14 h 152"/>
                <a:gd name="T8" fmla="*/ 59 w 138"/>
                <a:gd name="T9" fmla="*/ 28 h 152"/>
                <a:gd name="T10" fmla="*/ 36 w 138"/>
                <a:gd name="T11" fmla="*/ 46 h 152"/>
                <a:gd name="T12" fmla="*/ 13 w 138"/>
                <a:gd name="T13" fmla="*/ 74 h 152"/>
                <a:gd name="T14" fmla="*/ 4 w 138"/>
                <a:gd name="T15" fmla="*/ 88 h 152"/>
                <a:gd name="T16" fmla="*/ 0 w 138"/>
                <a:gd name="T17" fmla="*/ 106 h 152"/>
                <a:gd name="T18" fmla="*/ 0 w 138"/>
                <a:gd name="T19" fmla="*/ 129 h 152"/>
                <a:gd name="T20" fmla="*/ 0 w 138"/>
                <a:gd name="T21" fmla="*/ 152 h 152"/>
                <a:gd name="T22" fmla="*/ 0 w 138"/>
                <a:gd name="T23" fmla="*/ 152 h 152"/>
                <a:gd name="T24" fmla="*/ 18 w 138"/>
                <a:gd name="T25" fmla="*/ 152 h 152"/>
                <a:gd name="T26" fmla="*/ 32 w 138"/>
                <a:gd name="T27" fmla="*/ 148 h 152"/>
                <a:gd name="T28" fmla="*/ 55 w 138"/>
                <a:gd name="T29" fmla="*/ 138 h 152"/>
                <a:gd name="T30" fmla="*/ 78 w 138"/>
                <a:gd name="T31" fmla="*/ 120 h 152"/>
                <a:gd name="T32" fmla="*/ 101 w 138"/>
                <a:gd name="T33" fmla="*/ 92 h 152"/>
                <a:gd name="T34" fmla="*/ 119 w 138"/>
                <a:gd name="T35" fmla="*/ 51 h 152"/>
                <a:gd name="T36" fmla="*/ 138 w 138"/>
                <a:gd name="T37" fmla="*/ 0 h 152"/>
                <a:gd name="T38" fmla="*/ 138 w 138"/>
                <a:gd name="T3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52">
                  <a:moveTo>
                    <a:pt x="138" y="0"/>
                  </a:moveTo>
                  <a:lnTo>
                    <a:pt x="138" y="0"/>
                  </a:lnTo>
                  <a:lnTo>
                    <a:pt x="110" y="5"/>
                  </a:lnTo>
                  <a:lnTo>
                    <a:pt x="87" y="14"/>
                  </a:lnTo>
                  <a:lnTo>
                    <a:pt x="59" y="28"/>
                  </a:lnTo>
                  <a:lnTo>
                    <a:pt x="36" y="46"/>
                  </a:lnTo>
                  <a:lnTo>
                    <a:pt x="13" y="74"/>
                  </a:lnTo>
                  <a:lnTo>
                    <a:pt x="4" y="88"/>
                  </a:lnTo>
                  <a:lnTo>
                    <a:pt x="0" y="106"/>
                  </a:lnTo>
                  <a:lnTo>
                    <a:pt x="0" y="129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18" y="152"/>
                  </a:lnTo>
                  <a:lnTo>
                    <a:pt x="32" y="148"/>
                  </a:lnTo>
                  <a:lnTo>
                    <a:pt x="55" y="138"/>
                  </a:lnTo>
                  <a:lnTo>
                    <a:pt x="78" y="120"/>
                  </a:lnTo>
                  <a:lnTo>
                    <a:pt x="101" y="92"/>
                  </a:lnTo>
                  <a:lnTo>
                    <a:pt x="119" y="51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2911707" y="2361407"/>
              <a:ext cx="177259" cy="66675"/>
            </a:xfrm>
            <a:custGeom>
              <a:avLst/>
              <a:gdLst>
                <a:gd name="T0" fmla="*/ 0 w 110"/>
                <a:gd name="T1" fmla="*/ 23 h 42"/>
                <a:gd name="T2" fmla="*/ 0 w 110"/>
                <a:gd name="T3" fmla="*/ 23 h 42"/>
                <a:gd name="T4" fmla="*/ 9 w 110"/>
                <a:gd name="T5" fmla="*/ 19 h 42"/>
                <a:gd name="T6" fmla="*/ 27 w 110"/>
                <a:gd name="T7" fmla="*/ 5 h 42"/>
                <a:gd name="T8" fmla="*/ 41 w 110"/>
                <a:gd name="T9" fmla="*/ 0 h 42"/>
                <a:gd name="T10" fmla="*/ 64 w 110"/>
                <a:gd name="T11" fmla="*/ 0 h 42"/>
                <a:gd name="T12" fmla="*/ 82 w 110"/>
                <a:gd name="T13" fmla="*/ 5 h 42"/>
                <a:gd name="T14" fmla="*/ 110 w 110"/>
                <a:gd name="T15" fmla="*/ 19 h 42"/>
                <a:gd name="T16" fmla="*/ 110 w 110"/>
                <a:gd name="T17" fmla="*/ 19 h 42"/>
                <a:gd name="T18" fmla="*/ 101 w 110"/>
                <a:gd name="T19" fmla="*/ 28 h 42"/>
                <a:gd name="T20" fmla="*/ 78 w 110"/>
                <a:gd name="T21" fmla="*/ 37 h 42"/>
                <a:gd name="T22" fmla="*/ 59 w 110"/>
                <a:gd name="T23" fmla="*/ 42 h 42"/>
                <a:gd name="T24" fmla="*/ 41 w 110"/>
                <a:gd name="T25" fmla="*/ 42 h 42"/>
                <a:gd name="T26" fmla="*/ 23 w 110"/>
                <a:gd name="T27" fmla="*/ 37 h 42"/>
                <a:gd name="T28" fmla="*/ 0 w 110"/>
                <a:gd name="T29" fmla="*/ 23 h 42"/>
                <a:gd name="T30" fmla="*/ 0 w 110"/>
                <a:gd name="T31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0" h="42">
                  <a:moveTo>
                    <a:pt x="0" y="23"/>
                  </a:moveTo>
                  <a:lnTo>
                    <a:pt x="0" y="23"/>
                  </a:lnTo>
                  <a:lnTo>
                    <a:pt x="9" y="19"/>
                  </a:lnTo>
                  <a:lnTo>
                    <a:pt x="27" y="5"/>
                  </a:lnTo>
                  <a:lnTo>
                    <a:pt x="41" y="0"/>
                  </a:lnTo>
                  <a:lnTo>
                    <a:pt x="64" y="0"/>
                  </a:lnTo>
                  <a:lnTo>
                    <a:pt x="82" y="5"/>
                  </a:lnTo>
                  <a:lnTo>
                    <a:pt x="110" y="19"/>
                  </a:lnTo>
                  <a:lnTo>
                    <a:pt x="110" y="19"/>
                  </a:lnTo>
                  <a:lnTo>
                    <a:pt x="101" y="28"/>
                  </a:lnTo>
                  <a:lnTo>
                    <a:pt x="78" y="37"/>
                  </a:lnTo>
                  <a:lnTo>
                    <a:pt x="59" y="42"/>
                  </a:lnTo>
                  <a:lnTo>
                    <a:pt x="41" y="42"/>
                  </a:lnTo>
                  <a:lnTo>
                    <a:pt x="23" y="37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2726391" y="2420144"/>
              <a:ext cx="222380" cy="168275"/>
            </a:xfrm>
            <a:custGeom>
              <a:avLst/>
              <a:gdLst>
                <a:gd name="T0" fmla="*/ 0 w 138"/>
                <a:gd name="T1" fmla="*/ 5 h 106"/>
                <a:gd name="T2" fmla="*/ 0 w 138"/>
                <a:gd name="T3" fmla="*/ 5 h 106"/>
                <a:gd name="T4" fmla="*/ 18 w 138"/>
                <a:gd name="T5" fmla="*/ 0 h 106"/>
                <a:gd name="T6" fmla="*/ 36 w 138"/>
                <a:gd name="T7" fmla="*/ 5 h 106"/>
                <a:gd name="T8" fmla="*/ 59 w 138"/>
                <a:gd name="T9" fmla="*/ 9 h 106"/>
                <a:gd name="T10" fmla="*/ 82 w 138"/>
                <a:gd name="T11" fmla="*/ 18 h 106"/>
                <a:gd name="T12" fmla="*/ 105 w 138"/>
                <a:gd name="T13" fmla="*/ 37 h 106"/>
                <a:gd name="T14" fmla="*/ 124 w 138"/>
                <a:gd name="T15" fmla="*/ 64 h 106"/>
                <a:gd name="T16" fmla="*/ 133 w 138"/>
                <a:gd name="T17" fmla="*/ 83 h 106"/>
                <a:gd name="T18" fmla="*/ 138 w 138"/>
                <a:gd name="T19" fmla="*/ 106 h 106"/>
                <a:gd name="T20" fmla="*/ 138 w 138"/>
                <a:gd name="T21" fmla="*/ 106 h 106"/>
                <a:gd name="T22" fmla="*/ 119 w 138"/>
                <a:gd name="T23" fmla="*/ 106 h 106"/>
                <a:gd name="T24" fmla="*/ 101 w 138"/>
                <a:gd name="T25" fmla="*/ 101 h 106"/>
                <a:gd name="T26" fmla="*/ 78 w 138"/>
                <a:gd name="T27" fmla="*/ 97 h 106"/>
                <a:gd name="T28" fmla="*/ 55 w 138"/>
                <a:gd name="T29" fmla="*/ 83 h 106"/>
                <a:gd name="T30" fmla="*/ 32 w 138"/>
                <a:gd name="T31" fmla="*/ 64 h 106"/>
                <a:gd name="T32" fmla="*/ 13 w 138"/>
                <a:gd name="T33" fmla="*/ 37 h 106"/>
                <a:gd name="T34" fmla="*/ 0 w 138"/>
                <a:gd name="T35" fmla="*/ 5 h 106"/>
                <a:gd name="T36" fmla="*/ 0 w 138"/>
                <a:gd name="T37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8" h="106">
                  <a:moveTo>
                    <a:pt x="0" y="5"/>
                  </a:moveTo>
                  <a:lnTo>
                    <a:pt x="0" y="5"/>
                  </a:lnTo>
                  <a:lnTo>
                    <a:pt x="18" y="0"/>
                  </a:lnTo>
                  <a:lnTo>
                    <a:pt x="36" y="5"/>
                  </a:lnTo>
                  <a:lnTo>
                    <a:pt x="59" y="9"/>
                  </a:lnTo>
                  <a:lnTo>
                    <a:pt x="82" y="18"/>
                  </a:lnTo>
                  <a:lnTo>
                    <a:pt x="105" y="37"/>
                  </a:lnTo>
                  <a:lnTo>
                    <a:pt x="124" y="64"/>
                  </a:lnTo>
                  <a:lnTo>
                    <a:pt x="133" y="83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19" y="106"/>
                  </a:lnTo>
                  <a:lnTo>
                    <a:pt x="101" y="101"/>
                  </a:lnTo>
                  <a:lnTo>
                    <a:pt x="78" y="97"/>
                  </a:lnTo>
                  <a:lnTo>
                    <a:pt x="55" y="83"/>
                  </a:lnTo>
                  <a:lnTo>
                    <a:pt x="32" y="64"/>
                  </a:lnTo>
                  <a:lnTo>
                    <a:pt x="13" y="37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3319404" y="2653507"/>
              <a:ext cx="191762" cy="344488"/>
            </a:xfrm>
            <a:custGeom>
              <a:avLst/>
              <a:gdLst>
                <a:gd name="T0" fmla="*/ 9 w 119"/>
                <a:gd name="T1" fmla="*/ 0 h 217"/>
                <a:gd name="T2" fmla="*/ 9 w 119"/>
                <a:gd name="T3" fmla="*/ 0 h 217"/>
                <a:gd name="T4" fmla="*/ 4 w 119"/>
                <a:gd name="T5" fmla="*/ 28 h 217"/>
                <a:gd name="T6" fmla="*/ 0 w 119"/>
                <a:gd name="T7" fmla="*/ 60 h 217"/>
                <a:gd name="T8" fmla="*/ 4 w 119"/>
                <a:gd name="T9" fmla="*/ 92 h 217"/>
                <a:gd name="T10" fmla="*/ 14 w 119"/>
                <a:gd name="T11" fmla="*/ 129 h 217"/>
                <a:gd name="T12" fmla="*/ 23 w 119"/>
                <a:gd name="T13" fmla="*/ 148 h 217"/>
                <a:gd name="T14" fmla="*/ 32 w 119"/>
                <a:gd name="T15" fmla="*/ 166 h 217"/>
                <a:gd name="T16" fmla="*/ 46 w 119"/>
                <a:gd name="T17" fmla="*/ 180 h 217"/>
                <a:gd name="T18" fmla="*/ 64 w 119"/>
                <a:gd name="T19" fmla="*/ 194 h 217"/>
                <a:gd name="T20" fmla="*/ 87 w 119"/>
                <a:gd name="T21" fmla="*/ 208 h 217"/>
                <a:gd name="T22" fmla="*/ 110 w 119"/>
                <a:gd name="T23" fmla="*/ 217 h 217"/>
                <a:gd name="T24" fmla="*/ 110 w 119"/>
                <a:gd name="T25" fmla="*/ 217 h 217"/>
                <a:gd name="T26" fmla="*/ 119 w 119"/>
                <a:gd name="T27" fmla="*/ 198 h 217"/>
                <a:gd name="T28" fmla="*/ 119 w 119"/>
                <a:gd name="T29" fmla="*/ 180 h 217"/>
                <a:gd name="T30" fmla="*/ 119 w 119"/>
                <a:gd name="T31" fmla="*/ 152 h 217"/>
                <a:gd name="T32" fmla="*/ 110 w 119"/>
                <a:gd name="T33" fmla="*/ 120 h 217"/>
                <a:gd name="T34" fmla="*/ 92 w 119"/>
                <a:gd name="T35" fmla="*/ 83 h 217"/>
                <a:gd name="T36" fmla="*/ 60 w 119"/>
                <a:gd name="T37" fmla="*/ 42 h 217"/>
                <a:gd name="T38" fmla="*/ 37 w 119"/>
                <a:gd name="T39" fmla="*/ 23 h 217"/>
                <a:gd name="T40" fmla="*/ 9 w 119"/>
                <a:gd name="T41" fmla="*/ 0 h 217"/>
                <a:gd name="T42" fmla="*/ 9 w 119"/>
                <a:gd name="T4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9" h="217">
                  <a:moveTo>
                    <a:pt x="9" y="0"/>
                  </a:moveTo>
                  <a:lnTo>
                    <a:pt x="9" y="0"/>
                  </a:lnTo>
                  <a:lnTo>
                    <a:pt x="4" y="28"/>
                  </a:lnTo>
                  <a:lnTo>
                    <a:pt x="0" y="60"/>
                  </a:lnTo>
                  <a:lnTo>
                    <a:pt x="4" y="92"/>
                  </a:lnTo>
                  <a:lnTo>
                    <a:pt x="14" y="129"/>
                  </a:lnTo>
                  <a:lnTo>
                    <a:pt x="23" y="148"/>
                  </a:lnTo>
                  <a:lnTo>
                    <a:pt x="32" y="166"/>
                  </a:lnTo>
                  <a:lnTo>
                    <a:pt x="46" y="180"/>
                  </a:lnTo>
                  <a:lnTo>
                    <a:pt x="64" y="194"/>
                  </a:lnTo>
                  <a:lnTo>
                    <a:pt x="87" y="208"/>
                  </a:lnTo>
                  <a:lnTo>
                    <a:pt x="110" y="217"/>
                  </a:lnTo>
                  <a:lnTo>
                    <a:pt x="110" y="217"/>
                  </a:lnTo>
                  <a:lnTo>
                    <a:pt x="119" y="198"/>
                  </a:lnTo>
                  <a:lnTo>
                    <a:pt x="119" y="180"/>
                  </a:lnTo>
                  <a:lnTo>
                    <a:pt x="119" y="152"/>
                  </a:lnTo>
                  <a:lnTo>
                    <a:pt x="110" y="120"/>
                  </a:lnTo>
                  <a:lnTo>
                    <a:pt x="92" y="83"/>
                  </a:lnTo>
                  <a:lnTo>
                    <a:pt x="60" y="42"/>
                  </a:lnTo>
                  <a:lnTo>
                    <a:pt x="37" y="23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3533727" y="2683669"/>
              <a:ext cx="96687" cy="196850"/>
            </a:xfrm>
            <a:custGeom>
              <a:avLst/>
              <a:gdLst>
                <a:gd name="T0" fmla="*/ 9 w 60"/>
                <a:gd name="T1" fmla="*/ 124 h 124"/>
                <a:gd name="T2" fmla="*/ 9 w 60"/>
                <a:gd name="T3" fmla="*/ 124 h 124"/>
                <a:gd name="T4" fmla="*/ 5 w 60"/>
                <a:gd name="T5" fmla="*/ 110 h 124"/>
                <a:gd name="T6" fmla="*/ 5 w 60"/>
                <a:gd name="T7" fmla="*/ 101 h 124"/>
                <a:gd name="T8" fmla="*/ 0 w 60"/>
                <a:gd name="T9" fmla="*/ 83 h 124"/>
                <a:gd name="T10" fmla="*/ 5 w 60"/>
                <a:gd name="T11" fmla="*/ 64 h 124"/>
                <a:gd name="T12" fmla="*/ 14 w 60"/>
                <a:gd name="T13" fmla="*/ 46 h 124"/>
                <a:gd name="T14" fmla="*/ 28 w 60"/>
                <a:gd name="T15" fmla="*/ 23 h 124"/>
                <a:gd name="T16" fmla="*/ 56 w 60"/>
                <a:gd name="T17" fmla="*/ 0 h 124"/>
                <a:gd name="T18" fmla="*/ 56 w 60"/>
                <a:gd name="T19" fmla="*/ 0 h 124"/>
                <a:gd name="T20" fmla="*/ 60 w 60"/>
                <a:gd name="T21" fmla="*/ 14 h 124"/>
                <a:gd name="T22" fmla="*/ 60 w 60"/>
                <a:gd name="T23" fmla="*/ 46 h 124"/>
                <a:gd name="T24" fmla="*/ 56 w 60"/>
                <a:gd name="T25" fmla="*/ 64 h 124"/>
                <a:gd name="T26" fmla="*/ 46 w 60"/>
                <a:gd name="T27" fmla="*/ 83 h 124"/>
                <a:gd name="T28" fmla="*/ 32 w 60"/>
                <a:gd name="T29" fmla="*/ 106 h 124"/>
                <a:gd name="T30" fmla="*/ 9 w 60"/>
                <a:gd name="T31" fmla="*/ 124 h 124"/>
                <a:gd name="T32" fmla="*/ 9 w 60"/>
                <a:gd name="T33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24">
                  <a:moveTo>
                    <a:pt x="9" y="124"/>
                  </a:moveTo>
                  <a:lnTo>
                    <a:pt x="9" y="124"/>
                  </a:lnTo>
                  <a:lnTo>
                    <a:pt x="5" y="110"/>
                  </a:lnTo>
                  <a:lnTo>
                    <a:pt x="5" y="101"/>
                  </a:lnTo>
                  <a:lnTo>
                    <a:pt x="0" y="83"/>
                  </a:lnTo>
                  <a:lnTo>
                    <a:pt x="5" y="64"/>
                  </a:lnTo>
                  <a:lnTo>
                    <a:pt x="14" y="46"/>
                  </a:lnTo>
                  <a:lnTo>
                    <a:pt x="28" y="23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0" y="14"/>
                  </a:lnTo>
                  <a:lnTo>
                    <a:pt x="60" y="46"/>
                  </a:lnTo>
                  <a:lnTo>
                    <a:pt x="56" y="64"/>
                  </a:lnTo>
                  <a:lnTo>
                    <a:pt x="46" y="83"/>
                  </a:lnTo>
                  <a:lnTo>
                    <a:pt x="32" y="106"/>
                  </a:lnTo>
                  <a:lnTo>
                    <a:pt x="9" y="124"/>
                  </a:lnTo>
                  <a:lnTo>
                    <a:pt x="9" y="1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3496663" y="2917032"/>
              <a:ext cx="282003" cy="176213"/>
            </a:xfrm>
            <a:custGeom>
              <a:avLst/>
              <a:gdLst>
                <a:gd name="T0" fmla="*/ 0 w 175"/>
                <a:gd name="T1" fmla="*/ 111 h 111"/>
                <a:gd name="T2" fmla="*/ 0 w 175"/>
                <a:gd name="T3" fmla="*/ 111 h 111"/>
                <a:gd name="T4" fmla="*/ 5 w 175"/>
                <a:gd name="T5" fmla="*/ 88 h 111"/>
                <a:gd name="T6" fmla="*/ 19 w 175"/>
                <a:gd name="T7" fmla="*/ 69 h 111"/>
                <a:gd name="T8" fmla="*/ 32 w 175"/>
                <a:gd name="T9" fmla="*/ 46 h 111"/>
                <a:gd name="T10" fmla="*/ 55 w 175"/>
                <a:gd name="T11" fmla="*/ 23 h 111"/>
                <a:gd name="T12" fmla="*/ 83 w 175"/>
                <a:gd name="T13" fmla="*/ 9 h 111"/>
                <a:gd name="T14" fmla="*/ 102 w 175"/>
                <a:gd name="T15" fmla="*/ 0 h 111"/>
                <a:gd name="T16" fmla="*/ 125 w 175"/>
                <a:gd name="T17" fmla="*/ 0 h 111"/>
                <a:gd name="T18" fmla="*/ 148 w 175"/>
                <a:gd name="T19" fmla="*/ 0 h 111"/>
                <a:gd name="T20" fmla="*/ 175 w 175"/>
                <a:gd name="T21" fmla="*/ 5 h 111"/>
                <a:gd name="T22" fmla="*/ 175 w 175"/>
                <a:gd name="T23" fmla="*/ 5 h 111"/>
                <a:gd name="T24" fmla="*/ 166 w 175"/>
                <a:gd name="T25" fmla="*/ 23 h 111"/>
                <a:gd name="T26" fmla="*/ 152 w 175"/>
                <a:gd name="T27" fmla="*/ 42 h 111"/>
                <a:gd name="T28" fmla="*/ 134 w 175"/>
                <a:gd name="T29" fmla="*/ 60 h 111"/>
                <a:gd name="T30" fmla="*/ 111 w 175"/>
                <a:gd name="T31" fmla="*/ 83 h 111"/>
                <a:gd name="T32" fmla="*/ 83 w 175"/>
                <a:gd name="T33" fmla="*/ 101 h 111"/>
                <a:gd name="T34" fmla="*/ 46 w 175"/>
                <a:gd name="T35" fmla="*/ 111 h 111"/>
                <a:gd name="T36" fmla="*/ 23 w 175"/>
                <a:gd name="T37" fmla="*/ 111 h 111"/>
                <a:gd name="T38" fmla="*/ 0 w 175"/>
                <a:gd name="T39" fmla="*/ 111 h 111"/>
                <a:gd name="T40" fmla="*/ 0 w 175"/>
                <a:gd name="T41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5" h="111">
                  <a:moveTo>
                    <a:pt x="0" y="111"/>
                  </a:moveTo>
                  <a:lnTo>
                    <a:pt x="0" y="111"/>
                  </a:lnTo>
                  <a:lnTo>
                    <a:pt x="5" y="88"/>
                  </a:lnTo>
                  <a:lnTo>
                    <a:pt x="19" y="69"/>
                  </a:lnTo>
                  <a:lnTo>
                    <a:pt x="32" y="46"/>
                  </a:lnTo>
                  <a:lnTo>
                    <a:pt x="55" y="23"/>
                  </a:lnTo>
                  <a:lnTo>
                    <a:pt x="83" y="9"/>
                  </a:lnTo>
                  <a:lnTo>
                    <a:pt x="102" y="0"/>
                  </a:lnTo>
                  <a:lnTo>
                    <a:pt x="125" y="0"/>
                  </a:lnTo>
                  <a:lnTo>
                    <a:pt x="148" y="0"/>
                  </a:lnTo>
                  <a:lnTo>
                    <a:pt x="175" y="5"/>
                  </a:lnTo>
                  <a:lnTo>
                    <a:pt x="175" y="5"/>
                  </a:lnTo>
                  <a:lnTo>
                    <a:pt x="166" y="23"/>
                  </a:lnTo>
                  <a:lnTo>
                    <a:pt x="152" y="42"/>
                  </a:lnTo>
                  <a:lnTo>
                    <a:pt x="134" y="60"/>
                  </a:lnTo>
                  <a:lnTo>
                    <a:pt x="111" y="83"/>
                  </a:lnTo>
                  <a:lnTo>
                    <a:pt x="83" y="101"/>
                  </a:lnTo>
                  <a:lnTo>
                    <a:pt x="46" y="111"/>
                  </a:lnTo>
                  <a:lnTo>
                    <a:pt x="23" y="111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1732127" y="2172494"/>
              <a:ext cx="170814" cy="365125"/>
            </a:xfrm>
            <a:custGeom>
              <a:avLst/>
              <a:gdLst>
                <a:gd name="T0" fmla="*/ 27 w 106"/>
                <a:gd name="T1" fmla="*/ 0 h 230"/>
                <a:gd name="T2" fmla="*/ 27 w 106"/>
                <a:gd name="T3" fmla="*/ 0 h 230"/>
                <a:gd name="T4" fmla="*/ 14 w 106"/>
                <a:gd name="T5" fmla="*/ 23 h 230"/>
                <a:gd name="T6" fmla="*/ 9 w 106"/>
                <a:gd name="T7" fmla="*/ 50 h 230"/>
                <a:gd name="T8" fmla="*/ 0 w 106"/>
                <a:gd name="T9" fmla="*/ 87 h 230"/>
                <a:gd name="T10" fmla="*/ 4 w 106"/>
                <a:gd name="T11" fmla="*/ 124 h 230"/>
                <a:gd name="T12" fmla="*/ 9 w 106"/>
                <a:gd name="T13" fmla="*/ 142 h 230"/>
                <a:gd name="T14" fmla="*/ 14 w 106"/>
                <a:gd name="T15" fmla="*/ 165 h 230"/>
                <a:gd name="T16" fmla="*/ 23 w 106"/>
                <a:gd name="T17" fmla="*/ 184 h 230"/>
                <a:gd name="T18" fmla="*/ 41 w 106"/>
                <a:gd name="T19" fmla="*/ 197 h 230"/>
                <a:gd name="T20" fmla="*/ 60 w 106"/>
                <a:gd name="T21" fmla="*/ 216 h 230"/>
                <a:gd name="T22" fmla="*/ 83 w 106"/>
                <a:gd name="T23" fmla="*/ 230 h 230"/>
                <a:gd name="T24" fmla="*/ 83 w 106"/>
                <a:gd name="T25" fmla="*/ 230 h 230"/>
                <a:gd name="T26" fmla="*/ 92 w 106"/>
                <a:gd name="T27" fmla="*/ 216 h 230"/>
                <a:gd name="T28" fmla="*/ 101 w 106"/>
                <a:gd name="T29" fmla="*/ 193 h 230"/>
                <a:gd name="T30" fmla="*/ 106 w 106"/>
                <a:gd name="T31" fmla="*/ 170 h 230"/>
                <a:gd name="T32" fmla="*/ 101 w 106"/>
                <a:gd name="T33" fmla="*/ 133 h 230"/>
                <a:gd name="T34" fmla="*/ 92 w 106"/>
                <a:gd name="T35" fmla="*/ 96 h 230"/>
                <a:gd name="T36" fmla="*/ 69 w 106"/>
                <a:gd name="T37" fmla="*/ 50 h 230"/>
                <a:gd name="T38" fmla="*/ 50 w 106"/>
                <a:gd name="T39" fmla="*/ 23 h 230"/>
                <a:gd name="T40" fmla="*/ 27 w 106"/>
                <a:gd name="T41" fmla="*/ 0 h 230"/>
                <a:gd name="T42" fmla="*/ 27 w 106"/>
                <a:gd name="T43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230">
                  <a:moveTo>
                    <a:pt x="27" y="0"/>
                  </a:moveTo>
                  <a:lnTo>
                    <a:pt x="27" y="0"/>
                  </a:lnTo>
                  <a:lnTo>
                    <a:pt x="14" y="23"/>
                  </a:lnTo>
                  <a:lnTo>
                    <a:pt x="9" y="50"/>
                  </a:lnTo>
                  <a:lnTo>
                    <a:pt x="0" y="87"/>
                  </a:lnTo>
                  <a:lnTo>
                    <a:pt x="4" y="124"/>
                  </a:lnTo>
                  <a:lnTo>
                    <a:pt x="9" y="142"/>
                  </a:lnTo>
                  <a:lnTo>
                    <a:pt x="14" y="165"/>
                  </a:lnTo>
                  <a:lnTo>
                    <a:pt x="23" y="184"/>
                  </a:lnTo>
                  <a:lnTo>
                    <a:pt x="41" y="197"/>
                  </a:lnTo>
                  <a:lnTo>
                    <a:pt x="60" y="216"/>
                  </a:lnTo>
                  <a:lnTo>
                    <a:pt x="83" y="230"/>
                  </a:lnTo>
                  <a:lnTo>
                    <a:pt x="83" y="230"/>
                  </a:lnTo>
                  <a:lnTo>
                    <a:pt x="92" y="216"/>
                  </a:lnTo>
                  <a:lnTo>
                    <a:pt x="101" y="193"/>
                  </a:lnTo>
                  <a:lnTo>
                    <a:pt x="106" y="170"/>
                  </a:lnTo>
                  <a:lnTo>
                    <a:pt x="101" y="133"/>
                  </a:lnTo>
                  <a:lnTo>
                    <a:pt x="92" y="96"/>
                  </a:lnTo>
                  <a:lnTo>
                    <a:pt x="69" y="50"/>
                  </a:lnTo>
                  <a:lnTo>
                    <a:pt x="50" y="23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1931947" y="2259807"/>
              <a:ext cx="125693" cy="174625"/>
            </a:xfrm>
            <a:custGeom>
              <a:avLst/>
              <a:gdLst>
                <a:gd name="T0" fmla="*/ 5 w 78"/>
                <a:gd name="T1" fmla="*/ 110 h 110"/>
                <a:gd name="T2" fmla="*/ 5 w 78"/>
                <a:gd name="T3" fmla="*/ 110 h 110"/>
                <a:gd name="T4" fmla="*/ 5 w 78"/>
                <a:gd name="T5" fmla="*/ 96 h 110"/>
                <a:gd name="T6" fmla="*/ 0 w 78"/>
                <a:gd name="T7" fmla="*/ 87 h 110"/>
                <a:gd name="T8" fmla="*/ 5 w 78"/>
                <a:gd name="T9" fmla="*/ 69 h 110"/>
                <a:gd name="T10" fmla="*/ 9 w 78"/>
                <a:gd name="T11" fmla="*/ 55 h 110"/>
                <a:gd name="T12" fmla="*/ 23 w 78"/>
                <a:gd name="T13" fmla="*/ 37 h 110"/>
                <a:gd name="T14" fmla="*/ 46 w 78"/>
                <a:gd name="T15" fmla="*/ 18 h 110"/>
                <a:gd name="T16" fmla="*/ 78 w 78"/>
                <a:gd name="T17" fmla="*/ 0 h 110"/>
                <a:gd name="T18" fmla="*/ 78 w 78"/>
                <a:gd name="T19" fmla="*/ 0 h 110"/>
                <a:gd name="T20" fmla="*/ 78 w 78"/>
                <a:gd name="T21" fmla="*/ 14 h 110"/>
                <a:gd name="T22" fmla="*/ 69 w 78"/>
                <a:gd name="T23" fmla="*/ 46 h 110"/>
                <a:gd name="T24" fmla="*/ 65 w 78"/>
                <a:gd name="T25" fmla="*/ 64 h 110"/>
                <a:gd name="T26" fmla="*/ 51 w 78"/>
                <a:gd name="T27" fmla="*/ 83 h 110"/>
                <a:gd name="T28" fmla="*/ 32 w 78"/>
                <a:gd name="T29" fmla="*/ 96 h 110"/>
                <a:gd name="T30" fmla="*/ 5 w 78"/>
                <a:gd name="T31" fmla="*/ 110 h 110"/>
                <a:gd name="T32" fmla="*/ 5 w 78"/>
                <a:gd name="T3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110">
                  <a:moveTo>
                    <a:pt x="5" y="110"/>
                  </a:moveTo>
                  <a:lnTo>
                    <a:pt x="5" y="110"/>
                  </a:lnTo>
                  <a:lnTo>
                    <a:pt x="5" y="96"/>
                  </a:lnTo>
                  <a:lnTo>
                    <a:pt x="0" y="87"/>
                  </a:lnTo>
                  <a:lnTo>
                    <a:pt x="5" y="69"/>
                  </a:lnTo>
                  <a:lnTo>
                    <a:pt x="9" y="55"/>
                  </a:lnTo>
                  <a:lnTo>
                    <a:pt x="23" y="37"/>
                  </a:lnTo>
                  <a:lnTo>
                    <a:pt x="46" y="18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8" y="14"/>
                  </a:lnTo>
                  <a:lnTo>
                    <a:pt x="69" y="46"/>
                  </a:lnTo>
                  <a:lnTo>
                    <a:pt x="65" y="64"/>
                  </a:lnTo>
                  <a:lnTo>
                    <a:pt x="51" y="83"/>
                  </a:lnTo>
                  <a:lnTo>
                    <a:pt x="32" y="96"/>
                  </a:lnTo>
                  <a:lnTo>
                    <a:pt x="5" y="110"/>
                  </a:lnTo>
                  <a:lnTo>
                    <a:pt x="5" y="11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1835260" y="2501107"/>
              <a:ext cx="312621" cy="146050"/>
            </a:xfrm>
            <a:custGeom>
              <a:avLst/>
              <a:gdLst>
                <a:gd name="T0" fmla="*/ 0 w 194"/>
                <a:gd name="T1" fmla="*/ 83 h 92"/>
                <a:gd name="T2" fmla="*/ 0 w 194"/>
                <a:gd name="T3" fmla="*/ 83 h 92"/>
                <a:gd name="T4" fmla="*/ 14 w 194"/>
                <a:gd name="T5" fmla="*/ 64 h 92"/>
                <a:gd name="T6" fmla="*/ 28 w 194"/>
                <a:gd name="T7" fmla="*/ 46 h 92"/>
                <a:gd name="T8" fmla="*/ 46 w 194"/>
                <a:gd name="T9" fmla="*/ 27 h 92"/>
                <a:gd name="T10" fmla="*/ 74 w 194"/>
                <a:gd name="T11" fmla="*/ 9 h 92"/>
                <a:gd name="T12" fmla="*/ 106 w 194"/>
                <a:gd name="T13" fmla="*/ 0 h 92"/>
                <a:gd name="T14" fmla="*/ 129 w 194"/>
                <a:gd name="T15" fmla="*/ 0 h 92"/>
                <a:gd name="T16" fmla="*/ 148 w 194"/>
                <a:gd name="T17" fmla="*/ 0 h 92"/>
                <a:gd name="T18" fmla="*/ 171 w 194"/>
                <a:gd name="T19" fmla="*/ 4 h 92"/>
                <a:gd name="T20" fmla="*/ 194 w 194"/>
                <a:gd name="T21" fmla="*/ 13 h 92"/>
                <a:gd name="T22" fmla="*/ 194 w 194"/>
                <a:gd name="T23" fmla="*/ 13 h 92"/>
                <a:gd name="T24" fmla="*/ 184 w 194"/>
                <a:gd name="T25" fmla="*/ 32 h 92"/>
                <a:gd name="T26" fmla="*/ 166 w 194"/>
                <a:gd name="T27" fmla="*/ 46 h 92"/>
                <a:gd name="T28" fmla="*/ 143 w 194"/>
                <a:gd name="T29" fmla="*/ 64 h 92"/>
                <a:gd name="T30" fmla="*/ 115 w 194"/>
                <a:gd name="T31" fmla="*/ 78 h 92"/>
                <a:gd name="T32" fmla="*/ 83 w 194"/>
                <a:gd name="T33" fmla="*/ 87 h 92"/>
                <a:gd name="T34" fmla="*/ 46 w 194"/>
                <a:gd name="T35" fmla="*/ 92 h 92"/>
                <a:gd name="T36" fmla="*/ 23 w 194"/>
                <a:gd name="T37" fmla="*/ 87 h 92"/>
                <a:gd name="T38" fmla="*/ 0 w 194"/>
                <a:gd name="T39" fmla="*/ 83 h 92"/>
                <a:gd name="T40" fmla="*/ 0 w 194"/>
                <a:gd name="T41" fmla="*/ 8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4" h="92">
                  <a:moveTo>
                    <a:pt x="0" y="83"/>
                  </a:moveTo>
                  <a:lnTo>
                    <a:pt x="0" y="83"/>
                  </a:lnTo>
                  <a:lnTo>
                    <a:pt x="14" y="64"/>
                  </a:lnTo>
                  <a:lnTo>
                    <a:pt x="28" y="46"/>
                  </a:lnTo>
                  <a:lnTo>
                    <a:pt x="46" y="27"/>
                  </a:lnTo>
                  <a:lnTo>
                    <a:pt x="74" y="9"/>
                  </a:lnTo>
                  <a:lnTo>
                    <a:pt x="106" y="0"/>
                  </a:lnTo>
                  <a:lnTo>
                    <a:pt x="129" y="0"/>
                  </a:lnTo>
                  <a:lnTo>
                    <a:pt x="148" y="0"/>
                  </a:lnTo>
                  <a:lnTo>
                    <a:pt x="171" y="4"/>
                  </a:lnTo>
                  <a:lnTo>
                    <a:pt x="194" y="13"/>
                  </a:lnTo>
                  <a:lnTo>
                    <a:pt x="194" y="13"/>
                  </a:lnTo>
                  <a:lnTo>
                    <a:pt x="184" y="32"/>
                  </a:lnTo>
                  <a:lnTo>
                    <a:pt x="166" y="46"/>
                  </a:lnTo>
                  <a:lnTo>
                    <a:pt x="143" y="64"/>
                  </a:lnTo>
                  <a:lnTo>
                    <a:pt x="115" y="78"/>
                  </a:lnTo>
                  <a:lnTo>
                    <a:pt x="83" y="87"/>
                  </a:lnTo>
                  <a:lnTo>
                    <a:pt x="46" y="92"/>
                  </a:lnTo>
                  <a:lnTo>
                    <a:pt x="23" y="87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826493" y="3340894"/>
              <a:ext cx="327124" cy="204788"/>
            </a:xfrm>
            <a:custGeom>
              <a:avLst/>
              <a:gdLst>
                <a:gd name="T0" fmla="*/ 0 w 203"/>
                <a:gd name="T1" fmla="*/ 129 h 129"/>
                <a:gd name="T2" fmla="*/ 0 w 203"/>
                <a:gd name="T3" fmla="*/ 129 h 129"/>
                <a:gd name="T4" fmla="*/ 28 w 203"/>
                <a:gd name="T5" fmla="*/ 129 h 129"/>
                <a:gd name="T6" fmla="*/ 56 w 203"/>
                <a:gd name="T7" fmla="*/ 129 h 129"/>
                <a:gd name="T8" fmla="*/ 92 w 203"/>
                <a:gd name="T9" fmla="*/ 124 h 129"/>
                <a:gd name="T10" fmla="*/ 125 w 203"/>
                <a:gd name="T11" fmla="*/ 111 h 129"/>
                <a:gd name="T12" fmla="*/ 143 w 203"/>
                <a:gd name="T13" fmla="*/ 101 h 129"/>
                <a:gd name="T14" fmla="*/ 157 w 203"/>
                <a:gd name="T15" fmla="*/ 88 h 129"/>
                <a:gd name="T16" fmla="*/ 175 w 203"/>
                <a:gd name="T17" fmla="*/ 74 h 129"/>
                <a:gd name="T18" fmla="*/ 184 w 203"/>
                <a:gd name="T19" fmla="*/ 55 h 129"/>
                <a:gd name="T20" fmla="*/ 194 w 203"/>
                <a:gd name="T21" fmla="*/ 32 h 129"/>
                <a:gd name="T22" fmla="*/ 203 w 203"/>
                <a:gd name="T23" fmla="*/ 5 h 129"/>
                <a:gd name="T24" fmla="*/ 203 w 203"/>
                <a:gd name="T25" fmla="*/ 5 h 129"/>
                <a:gd name="T26" fmla="*/ 184 w 203"/>
                <a:gd name="T27" fmla="*/ 0 h 129"/>
                <a:gd name="T28" fmla="*/ 161 w 203"/>
                <a:gd name="T29" fmla="*/ 0 h 129"/>
                <a:gd name="T30" fmla="*/ 134 w 203"/>
                <a:gd name="T31" fmla="*/ 5 h 129"/>
                <a:gd name="T32" fmla="*/ 106 w 203"/>
                <a:gd name="T33" fmla="*/ 14 h 129"/>
                <a:gd name="T34" fmla="*/ 69 w 203"/>
                <a:gd name="T35" fmla="*/ 37 h 129"/>
                <a:gd name="T36" fmla="*/ 37 w 203"/>
                <a:gd name="T37" fmla="*/ 74 h 129"/>
                <a:gd name="T38" fmla="*/ 19 w 203"/>
                <a:gd name="T39" fmla="*/ 101 h 129"/>
                <a:gd name="T40" fmla="*/ 0 w 203"/>
                <a:gd name="T41" fmla="*/ 129 h 129"/>
                <a:gd name="T42" fmla="*/ 0 w 203"/>
                <a:gd name="T4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" h="129">
                  <a:moveTo>
                    <a:pt x="0" y="129"/>
                  </a:moveTo>
                  <a:lnTo>
                    <a:pt x="0" y="129"/>
                  </a:lnTo>
                  <a:lnTo>
                    <a:pt x="28" y="129"/>
                  </a:lnTo>
                  <a:lnTo>
                    <a:pt x="56" y="129"/>
                  </a:lnTo>
                  <a:lnTo>
                    <a:pt x="92" y="124"/>
                  </a:lnTo>
                  <a:lnTo>
                    <a:pt x="125" y="111"/>
                  </a:lnTo>
                  <a:lnTo>
                    <a:pt x="143" y="101"/>
                  </a:lnTo>
                  <a:lnTo>
                    <a:pt x="157" y="88"/>
                  </a:lnTo>
                  <a:lnTo>
                    <a:pt x="175" y="74"/>
                  </a:lnTo>
                  <a:lnTo>
                    <a:pt x="184" y="55"/>
                  </a:lnTo>
                  <a:lnTo>
                    <a:pt x="194" y="32"/>
                  </a:lnTo>
                  <a:lnTo>
                    <a:pt x="203" y="5"/>
                  </a:lnTo>
                  <a:lnTo>
                    <a:pt x="203" y="5"/>
                  </a:lnTo>
                  <a:lnTo>
                    <a:pt x="184" y="0"/>
                  </a:lnTo>
                  <a:lnTo>
                    <a:pt x="161" y="0"/>
                  </a:lnTo>
                  <a:lnTo>
                    <a:pt x="134" y="5"/>
                  </a:lnTo>
                  <a:lnTo>
                    <a:pt x="106" y="14"/>
                  </a:lnTo>
                  <a:lnTo>
                    <a:pt x="69" y="37"/>
                  </a:lnTo>
                  <a:lnTo>
                    <a:pt x="37" y="74"/>
                  </a:lnTo>
                  <a:lnTo>
                    <a:pt x="19" y="101"/>
                  </a:lnTo>
                  <a:lnTo>
                    <a:pt x="0" y="129"/>
                  </a:lnTo>
                  <a:lnTo>
                    <a:pt x="0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826493" y="3245644"/>
              <a:ext cx="201431" cy="88900"/>
            </a:xfrm>
            <a:custGeom>
              <a:avLst/>
              <a:gdLst>
                <a:gd name="T0" fmla="*/ 125 w 125"/>
                <a:gd name="T1" fmla="*/ 42 h 56"/>
                <a:gd name="T2" fmla="*/ 125 w 125"/>
                <a:gd name="T3" fmla="*/ 42 h 56"/>
                <a:gd name="T4" fmla="*/ 115 w 125"/>
                <a:gd name="T5" fmla="*/ 46 h 56"/>
                <a:gd name="T6" fmla="*/ 102 w 125"/>
                <a:gd name="T7" fmla="*/ 51 h 56"/>
                <a:gd name="T8" fmla="*/ 88 w 125"/>
                <a:gd name="T9" fmla="*/ 56 h 56"/>
                <a:gd name="T10" fmla="*/ 69 w 125"/>
                <a:gd name="T11" fmla="*/ 51 h 56"/>
                <a:gd name="T12" fmla="*/ 46 w 125"/>
                <a:gd name="T13" fmla="*/ 46 h 56"/>
                <a:gd name="T14" fmla="*/ 23 w 125"/>
                <a:gd name="T15" fmla="*/ 32 h 56"/>
                <a:gd name="T16" fmla="*/ 0 w 125"/>
                <a:gd name="T17" fmla="*/ 9 h 56"/>
                <a:gd name="T18" fmla="*/ 0 w 125"/>
                <a:gd name="T19" fmla="*/ 9 h 56"/>
                <a:gd name="T20" fmla="*/ 9 w 125"/>
                <a:gd name="T21" fmla="*/ 5 h 56"/>
                <a:gd name="T22" fmla="*/ 42 w 125"/>
                <a:gd name="T23" fmla="*/ 0 h 56"/>
                <a:gd name="T24" fmla="*/ 60 w 125"/>
                <a:gd name="T25" fmla="*/ 0 h 56"/>
                <a:gd name="T26" fmla="*/ 83 w 125"/>
                <a:gd name="T27" fmla="*/ 9 h 56"/>
                <a:gd name="T28" fmla="*/ 102 w 125"/>
                <a:gd name="T29" fmla="*/ 19 h 56"/>
                <a:gd name="T30" fmla="*/ 125 w 125"/>
                <a:gd name="T31" fmla="*/ 42 h 56"/>
                <a:gd name="T32" fmla="*/ 125 w 125"/>
                <a:gd name="T3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5" h="56">
                  <a:moveTo>
                    <a:pt x="125" y="42"/>
                  </a:moveTo>
                  <a:lnTo>
                    <a:pt x="125" y="42"/>
                  </a:lnTo>
                  <a:lnTo>
                    <a:pt x="115" y="46"/>
                  </a:lnTo>
                  <a:lnTo>
                    <a:pt x="102" y="51"/>
                  </a:lnTo>
                  <a:lnTo>
                    <a:pt x="88" y="56"/>
                  </a:lnTo>
                  <a:lnTo>
                    <a:pt x="69" y="51"/>
                  </a:lnTo>
                  <a:lnTo>
                    <a:pt x="46" y="46"/>
                  </a:lnTo>
                  <a:lnTo>
                    <a:pt x="23" y="32"/>
                  </a:lnTo>
                  <a:lnTo>
                    <a:pt x="0" y="9"/>
                  </a:lnTo>
                  <a:lnTo>
                    <a:pt x="0" y="9"/>
                  </a:lnTo>
                  <a:lnTo>
                    <a:pt x="9" y="5"/>
                  </a:lnTo>
                  <a:lnTo>
                    <a:pt x="42" y="0"/>
                  </a:lnTo>
                  <a:lnTo>
                    <a:pt x="60" y="0"/>
                  </a:lnTo>
                  <a:lnTo>
                    <a:pt x="83" y="9"/>
                  </a:lnTo>
                  <a:lnTo>
                    <a:pt x="102" y="19"/>
                  </a:lnTo>
                  <a:lnTo>
                    <a:pt x="125" y="42"/>
                  </a:lnTo>
                  <a:lnTo>
                    <a:pt x="125" y="4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auto">
            <a:xfrm>
              <a:off x="1048873" y="3085307"/>
              <a:ext cx="193374" cy="255588"/>
            </a:xfrm>
            <a:custGeom>
              <a:avLst/>
              <a:gdLst>
                <a:gd name="T0" fmla="*/ 120 w 120"/>
                <a:gd name="T1" fmla="*/ 161 h 161"/>
                <a:gd name="T2" fmla="*/ 120 w 120"/>
                <a:gd name="T3" fmla="*/ 161 h 161"/>
                <a:gd name="T4" fmla="*/ 102 w 120"/>
                <a:gd name="T5" fmla="*/ 157 h 161"/>
                <a:gd name="T6" fmla="*/ 79 w 120"/>
                <a:gd name="T7" fmla="*/ 152 h 161"/>
                <a:gd name="T8" fmla="*/ 56 w 120"/>
                <a:gd name="T9" fmla="*/ 138 h 161"/>
                <a:gd name="T10" fmla="*/ 33 w 120"/>
                <a:gd name="T11" fmla="*/ 115 h 161"/>
                <a:gd name="T12" fmla="*/ 14 w 120"/>
                <a:gd name="T13" fmla="*/ 87 h 161"/>
                <a:gd name="T14" fmla="*/ 5 w 120"/>
                <a:gd name="T15" fmla="*/ 69 h 161"/>
                <a:gd name="T16" fmla="*/ 0 w 120"/>
                <a:gd name="T17" fmla="*/ 51 h 161"/>
                <a:gd name="T18" fmla="*/ 0 w 120"/>
                <a:gd name="T19" fmla="*/ 28 h 161"/>
                <a:gd name="T20" fmla="*/ 0 w 120"/>
                <a:gd name="T21" fmla="*/ 0 h 161"/>
                <a:gd name="T22" fmla="*/ 0 w 120"/>
                <a:gd name="T23" fmla="*/ 0 h 161"/>
                <a:gd name="T24" fmla="*/ 19 w 120"/>
                <a:gd name="T25" fmla="*/ 9 h 161"/>
                <a:gd name="T26" fmla="*/ 37 w 120"/>
                <a:gd name="T27" fmla="*/ 18 h 161"/>
                <a:gd name="T28" fmla="*/ 60 w 120"/>
                <a:gd name="T29" fmla="*/ 32 h 161"/>
                <a:gd name="T30" fmla="*/ 83 w 120"/>
                <a:gd name="T31" fmla="*/ 55 h 161"/>
                <a:gd name="T32" fmla="*/ 102 w 120"/>
                <a:gd name="T33" fmla="*/ 83 h 161"/>
                <a:gd name="T34" fmla="*/ 115 w 120"/>
                <a:gd name="T35" fmla="*/ 120 h 161"/>
                <a:gd name="T36" fmla="*/ 120 w 120"/>
                <a:gd name="T37" fmla="*/ 138 h 161"/>
                <a:gd name="T38" fmla="*/ 120 w 120"/>
                <a:gd name="T39" fmla="*/ 161 h 161"/>
                <a:gd name="T40" fmla="*/ 120 w 120"/>
                <a:gd name="T41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61">
                  <a:moveTo>
                    <a:pt x="120" y="161"/>
                  </a:moveTo>
                  <a:lnTo>
                    <a:pt x="120" y="161"/>
                  </a:lnTo>
                  <a:lnTo>
                    <a:pt x="102" y="157"/>
                  </a:lnTo>
                  <a:lnTo>
                    <a:pt x="79" y="152"/>
                  </a:lnTo>
                  <a:lnTo>
                    <a:pt x="56" y="138"/>
                  </a:lnTo>
                  <a:lnTo>
                    <a:pt x="33" y="115"/>
                  </a:lnTo>
                  <a:lnTo>
                    <a:pt x="14" y="87"/>
                  </a:lnTo>
                  <a:lnTo>
                    <a:pt x="5" y="69"/>
                  </a:lnTo>
                  <a:lnTo>
                    <a:pt x="0" y="51"/>
                  </a:lnTo>
                  <a:lnTo>
                    <a:pt x="0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9"/>
                  </a:lnTo>
                  <a:lnTo>
                    <a:pt x="37" y="18"/>
                  </a:lnTo>
                  <a:lnTo>
                    <a:pt x="60" y="32"/>
                  </a:lnTo>
                  <a:lnTo>
                    <a:pt x="83" y="55"/>
                  </a:lnTo>
                  <a:lnTo>
                    <a:pt x="102" y="83"/>
                  </a:lnTo>
                  <a:lnTo>
                    <a:pt x="115" y="120"/>
                  </a:lnTo>
                  <a:lnTo>
                    <a:pt x="120" y="138"/>
                  </a:lnTo>
                  <a:lnTo>
                    <a:pt x="120" y="161"/>
                  </a:lnTo>
                  <a:lnTo>
                    <a:pt x="120" y="16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auto">
            <a:xfrm>
              <a:off x="1085936" y="2580482"/>
              <a:ext cx="290061" cy="131763"/>
            </a:xfrm>
            <a:custGeom>
              <a:avLst/>
              <a:gdLst>
                <a:gd name="T0" fmla="*/ 0 w 180"/>
                <a:gd name="T1" fmla="*/ 74 h 83"/>
                <a:gd name="T2" fmla="*/ 0 w 180"/>
                <a:gd name="T3" fmla="*/ 74 h 83"/>
                <a:gd name="T4" fmla="*/ 23 w 180"/>
                <a:gd name="T5" fmla="*/ 79 h 83"/>
                <a:gd name="T6" fmla="*/ 46 w 180"/>
                <a:gd name="T7" fmla="*/ 83 h 83"/>
                <a:gd name="T8" fmla="*/ 74 w 180"/>
                <a:gd name="T9" fmla="*/ 83 h 83"/>
                <a:gd name="T10" fmla="*/ 102 w 180"/>
                <a:gd name="T11" fmla="*/ 83 h 83"/>
                <a:gd name="T12" fmla="*/ 134 w 180"/>
                <a:gd name="T13" fmla="*/ 69 h 83"/>
                <a:gd name="T14" fmla="*/ 148 w 180"/>
                <a:gd name="T15" fmla="*/ 60 h 83"/>
                <a:gd name="T16" fmla="*/ 161 w 180"/>
                <a:gd name="T17" fmla="*/ 46 h 83"/>
                <a:gd name="T18" fmla="*/ 171 w 180"/>
                <a:gd name="T19" fmla="*/ 33 h 83"/>
                <a:gd name="T20" fmla="*/ 180 w 180"/>
                <a:gd name="T21" fmla="*/ 14 h 83"/>
                <a:gd name="T22" fmla="*/ 180 w 180"/>
                <a:gd name="T23" fmla="*/ 14 h 83"/>
                <a:gd name="T24" fmla="*/ 166 w 180"/>
                <a:gd name="T25" fmla="*/ 5 h 83"/>
                <a:gd name="T26" fmla="*/ 152 w 180"/>
                <a:gd name="T27" fmla="*/ 0 h 83"/>
                <a:gd name="T28" fmla="*/ 129 w 180"/>
                <a:gd name="T29" fmla="*/ 0 h 83"/>
                <a:gd name="T30" fmla="*/ 106 w 180"/>
                <a:gd name="T31" fmla="*/ 5 h 83"/>
                <a:gd name="T32" fmla="*/ 74 w 180"/>
                <a:gd name="T33" fmla="*/ 14 h 83"/>
                <a:gd name="T34" fmla="*/ 37 w 180"/>
                <a:gd name="T35" fmla="*/ 37 h 83"/>
                <a:gd name="T36" fmla="*/ 0 w 180"/>
                <a:gd name="T37" fmla="*/ 74 h 83"/>
                <a:gd name="T38" fmla="*/ 0 w 180"/>
                <a:gd name="T39" fmla="*/ 7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83">
                  <a:moveTo>
                    <a:pt x="0" y="74"/>
                  </a:moveTo>
                  <a:lnTo>
                    <a:pt x="0" y="74"/>
                  </a:lnTo>
                  <a:lnTo>
                    <a:pt x="23" y="79"/>
                  </a:lnTo>
                  <a:lnTo>
                    <a:pt x="46" y="83"/>
                  </a:lnTo>
                  <a:lnTo>
                    <a:pt x="74" y="83"/>
                  </a:lnTo>
                  <a:lnTo>
                    <a:pt x="102" y="83"/>
                  </a:lnTo>
                  <a:lnTo>
                    <a:pt x="134" y="69"/>
                  </a:lnTo>
                  <a:lnTo>
                    <a:pt x="148" y="60"/>
                  </a:lnTo>
                  <a:lnTo>
                    <a:pt x="161" y="46"/>
                  </a:lnTo>
                  <a:lnTo>
                    <a:pt x="171" y="33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66" y="5"/>
                  </a:lnTo>
                  <a:lnTo>
                    <a:pt x="152" y="0"/>
                  </a:lnTo>
                  <a:lnTo>
                    <a:pt x="129" y="0"/>
                  </a:lnTo>
                  <a:lnTo>
                    <a:pt x="106" y="5"/>
                  </a:lnTo>
                  <a:lnTo>
                    <a:pt x="74" y="14"/>
                  </a:lnTo>
                  <a:lnTo>
                    <a:pt x="37" y="37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auto">
            <a:xfrm>
              <a:off x="1145560" y="2470944"/>
              <a:ext cx="141807" cy="80963"/>
            </a:xfrm>
            <a:custGeom>
              <a:avLst/>
              <a:gdLst>
                <a:gd name="T0" fmla="*/ 88 w 88"/>
                <a:gd name="T1" fmla="*/ 51 h 51"/>
                <a:gd name="T2" fmla="*/ 88 w 88"/>
                <a:gd name="T3" fmla="*/ 51 h 51"/>
                <a:gd name="T4" fmla="*/ 78 w 88"/>
                <a:gd name="T5" fmla="*/ 51 h 51"/>
                <a:gd name="T6" fmla="*/ 60 w 88"/>
                <a:gd name="T7" fmla="*/ 51 h 51"/>
                <a:gd name="T8" fmla="*/ 42 w 88"/>
                <a:gd name="T9" fmla="*/ 46 h 51"/>
                <a:gd name="T10" fmla="*/ 28 w 88"/>
                <a:gd name="T11" fmla="*/ 37 h 51"/>
                <a:gd name="T12" fmla="*/ 14 w 88"/>
                <a:gd name="T13" fmla="*/ 23 h 51"/>
                <a:gd name="T14" fmla="*/ 0 w 88"/>
                <a:gd name="T15" fmla="*/ 0 h 51"/>
                <a:gd name="T16" fmla="*/ 0 w 88"/>
                <a:gd name="T17" fmla="*/ 0 h 51"/>
                <a:gd name="T18" fmla="*/ 9 w 88"/>
                <a:gd name="T19" fmla="*/ 0 h 51"/>
                <a:gd name="T20" fmla="*/ 32 w 88"/>
                <a:gd name="T21" fmla="*/ 0 h 51"/>
                <a:gd name="T22" fmla="*/ 46 w 88"/>
                <a:gd name="T23" fmla="*/ 5 h 51"/>
                <a:gd name="T24" fmla="*/ 65 w 88"/>
                <a:gd name="T25" fmla="*/ 14 h 51"/>
                <a:gd name="T26" fmla="*/ 78 w 88"/>
                <a:gd name="T27" fmla="*/ 28 h 51"/>
                <a:gd name="T28" fmla="*/ 88 w 88"/>
                <a:gd name="T29" fmla="*/ 51 h 51"/>
                <a:gd name="T30" fmla="*/ 88 w 88"/>
                <a:gd name="T3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51">
                  <a:moveTo>
                    <a:pt x="88" y="51"/>
                  </a:moveTo>
                  <a:lnTo>
                    <a:pt x="88" y="51"/>
                  </a:lnTo>
                  <a:lnTo>
                    <a:pt x="78" y="51"/>
                  </a:lnTo>
                  <a:lnTo>
                    <a:pt x="60" y="51"/>
                  </a:lnTo>
                  <a:lnTo>
                    <a:pt x="42" y="46"/>
                  </a:lnTo>
                  <a:lnTo>
                    <a:pt x="28" y="37"/>
                  </a:lnTo>
                  <a:lnTo>
                    <a:pt x="14" y="23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0"/>
                  </a:lnTo>
                  <a:lnTo>
                    <a:pt x="32" y="0"/>
                  </a:lnTo>
                  <a:lnTo>
                    <a:pt x="46" y="5"/>
                  </a:lnTo>
                  <a:lnTo>
                    <a:pt x="65" y="14"/>
                  </a:lnTo>
                  <a:lnTo>
                    <a:pt x="78" y="28"/>
                  </a:lnTo>
                  <a:lnTo>
                    <a:pt x="88" y="51"/>
                  </a:lnTo>
                  <a:lnTo>
                    <a:pt x="88" y="5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auto">
            <a:xfrm>
              <a:off x="1330876" y="2375694"/>
              <a:ext cx="127304" cy="234950"/>
            </a:xfrm>
            <a:custGeom>
              <a:avLst/>
              <a:gdLst>
                <a:gd name="T0" fmla="*/ 74 w 79"/>
                <a:gd name="T1" fmla="*/ 148 h 148"/>
                <a:gd name="T2" fmla="*/ 74 w 79"/>
                <a:gd name="T3" fmla="*/ 148 h 148"/>
                <a:gd name="T4" fmla="*/ 60 w 79"/>
                <a:gd name="T5" fmla="*/ 143 h 148"/>
                <a:gd name="T6" fmla="*/ 46 w 79"/>
                <a:gd name="T7" fmla="*/ 134 h 148"/>
                <a:gd name="T8" fmla="*/ 28 w 79"/>
                <a:gd name="T9" fmla="*/ 120 h 148"/>
                <a:gd name="T10" fmla="*/ 14 w 79"/>
                <a:gd name="T11" fmla="*/ 97 h 148"/>
                <a:gd name="T12" fmla="*/ 5 w 79"/>
                <a:gd name="T13" fmla="*/ 74 h 148"/>
                <a:gd name="T14" fmla="*/ 0 w 79"/>
                <a:gd name="T15" fmla="*/ 42 h 148"/>
                <a:gd name="T16" fmla="*/ 9 w 79"/>
                <a:gd name="T17" fmla="*/ 0 h 148"/>
                <a:gd name="T18" fmla="*/ 9 w 79"/>
                <a:gd name="T19" fmla="*/ 0 h 148"/>
                <a:gd name="T20" fmla="*/ 23 w 79"/>
                <a:gd name="T21" fmla="*/ 10 h 148"/>
                <a:gd name="T22" fmla="*/ 37 w 79"/>
                <a:gd name="T23" fmla="*/ 23 h 148"/>
                <a:gd name="T24" fmla="*/ 51 w 79"/>
                <a:gd name="T25" fmla="*/ 37 h 148"/>
                <a:gd name="T26" fmla="*/ 65 w 79"/>
                <a:gd name="T27" fmla="*/ 60 h 148"/>
                <a:gd name="T28" fmla="*/ 74 w 79"/>
                <a:gd name="T29" fmla="*/ 83 h 148"/>
                <a:gd name="T30" fmla="*/ 79 w 79"/>
                <a:gd name="T31" fmla="*/ 116 h 148"/>
                <a:gd name="T32" fmla="*/ 74 w 79"/>
                <a:gd name="T33" fmla="*/ 148 h 148"/>
                <a:gd name="T34" fmla="*/ 74 w 79"/>
                <a:gd name="T3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148">
                  <a:moveTo>
                    <a:pt x="74" y="148"/>
                  </a:moveTo>
                  <a:lnTo>
                    <a:pt x="74" y="148"/>
                  </a:lnTo>
                  <a:lnTo>
                    <a:pt x="60" y="143"/>
                  </a:lnTo>
                  <a:lnTo>
                    <a:pt x="46" y="134"/>
                  </a:lnTo>
                  <a:lnTo>
                    <a:pt x="28" y="120"/>
                  </a:lnTo>
                  <a:lnTo>
                    <a:pt x="14" y="97"/>
                  </a:lnTo>
                  <a:lnTo>
                    <a:pt x="5" y="74"/>
                  </a:lnTo>
                  <a:lnTo>
                    <a:pt x="0" y="42"/>
                  </a:lnTo>
                  <a:lnTo>
                    <a:pt x="9" y="0"/>
                  </a:lnTo>
                  <a:lnTo>
                    <a:pt x="9" y="0"/>
                  </a:lnTo>
                  <a:lnTo>
                    <a:pt x="23" y="10"/>
                  </a:lnTo>
                  <a:lnTo>
                    <a:pt x="37" y="23"/>
                  </a:lnTo>
                  <a:lnTo>
                    <a:pt x="51" y="37"/>
                  </a:lnTo>
                  <a:lnTo>
                    <a:pt x="65" y="60"/>
                  </a:lnTo>
                  <a:lnTo>
                    <a:pt x="74" y="83"/>
                  </a:lnTo>
                  <a:lnTo>
                    <a:pt x="79" y="116"/>
                  </a:lnTo>
                  <a:lnTo>
                    <a:pt x="74" y="148"/>
                  </a:lnTo>
                  <a:lnTo>
                    <a:pt x="74" y="14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auto">
            <a:xfrm>
              <a:off x="3972041" y="3371057"/>
              <a:ext cx="214323" cy="269875"/>
            </a:xfrm>
            <a:custGeom>
              <a:avLst/>
              <a:gdLst>
                <a:gd name="T0" fmla="*/ 133 w 133"/>
                <a:gd name="T1" fmla="*/ 0 h 170"/>
                <a:gd name="T2" fmla="*/ 133 w 133"/>
                <a:gd name="T3" fmla="*/ 0 h 170"/>
                <a:gd name="T4" fmla="*/ 110 w 133"/>
                <a:gd name="T5" fmla="*/ 4 h 170"/>
                <a:gd name="T6" fmla="*/ 83 w 133"/>
                <a:gd name="T7" fmla="*/ 18 h 170"/>
                <a:gd name="T8" fmla="*/ 55 w 133"/>
                <a:gd name="T9" fmla="*/ 32 h 170"/>
                <a:gd name="T10" fmla="*/ 32 w 133"/>
                <a:gd name="T11" fmla="*/ 55 h 170"/>
                <a:gd name="T12" fmla="*/ 18 w 133"/>
                <a:gd name="T13" fmla="*/ 69 h 170"/>
                <a:gd name="T14" fmla="*/ 9 w 133"/>
                <a:gd name="T15" fmla="*/ 87 h 170"/>
                <a:gd name="T16" fmla="*/ 4 w 133"/>
                <a:gd name="T17" fmla="*/ 105 h 170"/>
                <a:gd name="T18" fmla="*/ 0 w 133"/>
                <a:gd name="T19" fmla="*/ 124 h 170"/>
                <a:gd name="T20" fmla="*/ 0 w 133"/>
                <a:gd name="T21" fmla="*/ 147 h 170"/>
                <a:gd name="T22" fmla="*/ 0 w 133"/>
                <a:gd name="T23" fmla="*/ 170 h 170"/>
                <a:gd name="T24" fmla="*/ 0 w 133"/>
                <a:gd name="T25" fmla="*/ 170 h 170"/>
                <a:gd name="T26" fmla="*/ 18 w 133"/>
                <a:gd name="T27" fmla="*/ 170 h 170"/>
                <a:gd name="T28" fmla="*/ 37 w 133"/>
                <a:gd name="T29" fmla="*/ 165 h 170"/>
                <a:gd name="T30" fmla="*/ 60 w 133"/>
                <a:gd name="T31" fmla="*/ 151 h 170"/>
                <a:gd name="T32" fmla="*/ 83 w 133"/>
                <a:gd name="T33" fmla="*/ 128 h 170"/>
                <a:gd name="T34" fmla="*/ 101 w 133"/>
                <a:gd name="T35" fmla="*/ 101 h 170"/>
                <a:gd name="T36" fmla="*/ 120 w 133"/>
                <a:gd name="T37" fmla="*/ 55 h 170"/>
                <a:gd name="T38" fmla="*/ 133 w 133"/>
                <a:gd name="T39" fmla="*/ 0 h 170"/>
                <a:gd name="T40" fmla="*/ 133 w 133"/>
                <a:gd name="T41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70">
                  <a:moveTo>
                    <a:pt x="133" y="0"/>
                  </a:moveTo>
                  <a:lnTo>
                    <a:pt x="133" y="0"/>
                  </a:lnTo>
                  <a:lnTo>
                    <a:pt x="110" y="4"/>
                  </a:lnTo>
                  <a:lnTo>
                    <a:pt x="83" y="18"/>
                  </a:lnTo>
                  <a:lnTo>
                    <a:pt x="55" y="32"/>
                  </a:lnTo>
                  <a:lnTo>
                    <a:pt x="32" y="55"/>
                  </a:lnTo>
                  <a:lnTo>
                    <a:pt x="18" y="69"/>
                  </a:lnTo>
                  <a:lnTo>
                    <a:pt x="9" y="87"/>
                  </a:lnTo>
                  <a:lnTo>
                    <a:pt x="4" y="105"/>
                  </a:lnTo>
                  <a:lnTo>
                    <a:pt x="0" y="124"/>
                  </a:lnTo>
                  <a:lnTo>
                    <a:pt x="0" y="147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18" y="170"/>
                  </a:lnTo>
                  <a:lnTo>
                    <a:pt x="37" y="165"/>
                  </a:lnTo>
                  <a:lnTo>
                    <a:pt x="60" y="151"/>
                  </a:lnTo>
                  <a:lnTo>
                    <a:pt x="83" y="128"/>
                  </a:lnTo>
                  <a:lnTo>
                    <a:pt x="101" y="101"/>
                  </a:lnTo>
                  <a:lnTo>
                    <a:pt x="120" y="55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auto">
            <a:xfrm>
              <a:off x="4097734" y="3590132"/>
              <a:ext cx="185317" cy="65088"/>
            </a:xfrm>
            <a:custGeom>
              <a:avLst/>
              <a:gdLst>
                <a:gd name="T0" fmla="*/ 0 w 115"/>
                <a:gd name="T1" fmla="*/ 27 h 41"/>
                <a:gd name="T2" fmla="*/ 0 w 115"/>
                <a:gd name="T3" fmla="*/ 27 h 41"/>
                <a:gd name="T4" fmla="*/ 5 w 115"/>
                <a:gd name="T5" fmla="*/ 18 h 41"/>
                <a:gd name="T6" fmla="*/ 14 w 115"/>
                <a:gd name="T7" fmla="*/ 13 h 41"/>
                <a:gd name="T8" fmla="*/ 23 w 115"/>
                <a:gd name="T9" fmla="*/ 4 h 41"/>
                <a:gd name="T10" fmla="*/ 42 w 115"/>
                <a:gd name="T11" fmla="*/ 0 h 41"/>
                <a:gd name="T12" fmla="*/ 60 w 115"/>
                <a:gd name="T13" fmla="*/ 0 h 41"/>
                <a:gd name="T14" fmla="*/ 88 w 115"/>
                <a:gd name="T15" fmla="*/ 4 h 41"/>
                <a:gd name="T16" fmla="*/ 115 w 115"/>
                <a:gd name="T17" fmla="*/ 13 h 41"/>
                <a:gd name="T18" fmla="*/ 115 w 115"/>
                <a:gd name="T19" fmla="*/ 13 h 41"/>
                <a:gd name="T20" fmla="*/ 106 w 115"/>
                <a:gd name="T21" fmla="*/ 23 h 41"/>
                <a:gd name="T22" fmla="*/ 83 w 115"/>
                <a:gd name="T23" fmla="*/ 36 h 41"/>
                <a:gd name="T24" fmla="*/ 65 w 115"/>
                <a:gd name="T25" fmla="*/ 41 h 41"/>
                <a:gd name="T26" fmla="*/ 46 w 115"/>
                <a:gd name="T27" fmla="*/ 41 h 41"/>
                <a:gd name="T28" fmla="*/ 23 w 115"/>
                <a:gd name="T29" fmla="*/ 41 h 41"/>
                <a:gd name="T30" fmla="*/ 0 w 115"/>
                <a:gd name="T31" fmla="*/ 27 h 41"/>
                <a:gd name="T32" fmla="*/ 0 w 115"/>
                <a:gd name="T33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41">
                  <a:moveTo>
                    <a:pt x="0" y="27"/>
                  </a:moveTo>
                  <a:lnTo>
                    <a:pt x="0" y="27"/>
                  </a:lnTo>
                  <a:lnTo>
                    <a:pt x="5" y="18"/>
                  </a:lnTo>
                  <a:lnTo>
                    <a:pt x="14" y="13"/>
                  </a:lnTo>
                  <a:lnTo>
                    <a:pt x="23" y="4"/>
                  </a:lnTo>
                  <a:lnTo>
                    <a:pt x="42" y="0"/>
                  </a:lnTo>
                  <a:lnTo>
                    <a:pt x="60" y="0"/>
                  </a:lnTo>
                  <a:lnTo>
                    <a:pt x="88" y="4"/>
                  </a:lnTo>
                  <a:lnTo>
                    <a:pt x="115" y="13"/>
                  </a:lnTo>
                  <a:lnTo>
                    <a:pt x="115" y="13"/>
                  </a:lnTo>
                  <a:lnTo>
                    <a:pt x="106" y="23"/>
                  </a:lnTo>
                  <a:lnTo>
                    <a:pt x="83" y="36"/>
                  </a:lnTo>
                  <a:lnTo>
                    <a:pt x="65" y="41"/>
                  </a:lnTo>
                  <a:lnTo>
                    <a:pt x="46" y="41"/>
                  </a:lnTo>
                  <a:lnTo>
                    <a:pt x="23" y="41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auto">
            <a:xfrm>
              <a:off x="3897914" y="3677444"/>
              <a:ext cx="251386" cy="160338"/>
            </a:xfrm>
            <a:custGeom>
              <a:avLst/>
              <a:gdLst>
                <a:gd name="T0" fmla="*/ 0 w 156"/>
                <a:gd name="T1" fmla="*/ 0 h 101"/>
                <a:gd name="T2" fmla="*/ 0 w 156"/>
                <a:gd name="T3" fmla="*/ 0 h 101"/>
                <a:gd name="T4" fmla="*/ 18 w 156"/>
                <a:gd name="T5" fmla="*/ 0 h 101"/>
                <a:gd name="T6" fmla="*/ 41 w 156"/>
                <a:gd name="T7" fmla="*/ 0 h 101"/>
                <a:gd name="T8" fmla="*/ 64 w 156"/>
                <a:gd name="T9" fmla="*/ 0 h 101"/>
                <a:gd name="T10" fmla="*/ 92 w 156"/>
                <a:gd name="T11" fmla="*/ 9 h 101"/>
                <a:gd name="T12" fmla="*/ 115 w 156"/>
                <a:gd name="T13" fmla="*/ 28 h 101"/>
                <a:gd name="T14" fmla="*/ 129 w 156"/>
                <a:gd name="T15" fmla="*/ 41 h 101"/>
                <a:gd name="T16" fmla="*/ 138 w 156"/>
                <a:gd name="T17" fmla="*/ 55 h 101"/>
                <a:gd name="T18" fmla="*/ 147 w 156"/>
                <a:gd name="T19" fmla="*/ 78 h 101"/>
                <a:gd name="T20" fmla="*/ 156 w 156"/>
                <a:gd name="T21" fmla="*/ 97 h 101"/>
                <a:gd name="T22" fmla="*/ 156 w 156"/>
                <a:gd name="T23" fmla="*/ 97 h 101"/>
                <a:gd name="T24" fmla="*/ 138 w 156"/>
                <a:gd name="T25" fmla="*/ 101 h 101"/>
                <a:gd name="T26" fmla="*/ 119 w 156"/>
                <a:gd name="T27" fmla="*/ 97 h 101"/>
                <a:gd name="T28" fmla="*/ 92 w 156"/>
                <a:gd name="T29" fmla="*/ 92 h 101"/>
                <a:gd name="T30" fmla="*/ 69 w 156"/>
                <a:gd name="T31" fmla="*/ 83 h 101"/>
                <a:gd name="T32" fmla="*/ 41 w 156"/>
                <a:gd name="T33" fmla="*/ 64 h 101"/>
                <a:gd name="T34" fmla="*/ 18 w 156"/>
                <a:gd name="T35" fmla="*/ 37 h 101"/>
                <a:gd name="T36" fmla="*/ 0 w 156"/>
                <a:gd name="T37" fmla="*/ 0 h 101"/>
                <a:gd name="T38" fmla="*/ 0 w 156"/>
                <a:gd name="T3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01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64" y="0"/>
                  </a:lnTo>
                  <a:lnTo>
                    <a:pt x="92" y="9"/>
                  </a:lnTo>
                  <a:lnTo>
                    <a:pt x="115" y="28"/>
                  </a:lnTo>
                  <a:lnTo>
                    <a:pt x="129" y="41"/>
                  </a:lnTo>
                  <a:lnTo>
                    <a:pt x="138" y="55"/>
                  </a:lnTo>
                  <a:lnTo>
                    <a:pt x="147" y="78"/>
                  </a:lnTo>
                  <a:lnTo>
                    <a:pt x="156" y="97"/>
                  </a:lnTo>
                  <a:lnTo>
                    <a:pt x="156" y="97"/>
                  </a:lnTo>
                  <a:lnTo>
                    <a:pt x="138" y="101"/>
                  </a:lnTo>
                  <a:lnTo>
                    <a:pt x="119" y="97"/>
                  </a:lnTo>
                  <a:lnTo>
                    <a:pt x="92" y="92"/>
                  </a:lnTo>
                  <a:lnTo>
                    <a:pt x="69" y="83"/>
                  </a:lnTo>
                  <a:lnTo>
                    <a:pt x="41" y="64"/>
                  </a:lnTo>
                  <a:lnTo>
                    <a:pt x="18" y="3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66"/>
            <p:cNvSpPr>
              <a:spLocks/>
            </p:cNvSpPr>
            <p:nvPr/>
          </p:nvSpPr>
          <p:spPr bwMode="auto">
            <a:xfrm>
              <a:off x="1806254" y="2748757"/>
              <a:ext cx="319067" cy="182563"/>
            </a:xfrm>
            <a:custGeom>
              <a:avLst/>
              <a:gdLst>
                <a:gd name="T0" fmla="*/ 198 w 198"/>
                <a:gd name="T1" fmla="*/ 9 h 115"/>
                <a:gd name="T2" fmla="*/ 198 w 198"/>
                <a:gd name="T3" fmla="*/ 9 h 115"/>
                <a:gd name="T4" fmla="*/ 170 w 198"/>
                <a:gd name="T5" fmla="*/ 5 h 115"/>
                <a:gd name="T6" fmla="*/ 143 w 198"/>
                <a:gd name="T7" fmla="*/ 0 h 115"/>
                <a:gd name="T8" fmla="*/ 110 w 198"/>
                <a:gd name="T9" fmla="*/ 5 h 115"/>
                <a:gd name="T10" fmla="*/ 78 w 198"/>
                <a:gd name="T11" fmla="*/ 14 h 115"/>
                <a:gd name="T12" fmla="*/ 60 w 198"/>
                <a:gd name="T13" fmla="*/ 23 h 115"/>
                <a:gd name="T14" fmla="*/ 46 w 198"/>
                <a:gd name="T15" fmla="*/ 32 h 115"/>
                <a:gd name="T16" fmla="*/ 32 w 198"/>
                <a:gd name="T17" fmla="*/ 46 h 115"/>
                <a:gd name="T18" fmla="*/ 18 w 198"/>
                <a:gd name="T19" fmla="*/ 65 h 115"/>
                <a:gd name="T20" fmla="*/ 9 w 198"/>
                <a:gd name="T21" fmla="*/ 83 h 115"/>
                <a:gd name="T22" fmla="*/ 0 w 198"/>
                <a:gd name="T23" fmla="*/ 106 h 115"/>
                <a:gd name="T24" fmla="*/ 0 w 198"/>
                <a:gd name="T25" fmla="*/ 106 h 115"/>
                <a:gd name="T26" fmla="*/ 18 w 198"/>
                <a:gd name="T27" fmla="*/ 111 h 115"/>
                <a:gd name="T28" fmla="*/ 37 w 198"/>
                <a:gd name="T29" fmla="*/ 115 h 115"/>
                <a:gd name="T30" fmla="*/ 60 w 198"/>
                <a:gd name="T31" fmla="*/ 115 h 115"/>
                <a:gd name="T32" fmla="*/ 92 w 198"/>
                <a:gd name="T33" fmla="*/ 106 h 115"/>
                <a:gd name="T34" fmla="*/ 124 w 198"/>
                <a:gd name="T35" fmla="*/ 88 h 115"/>
                <a:gd name="T36" fmla="*/ 161 w 198"/>
                <a:gd name="T37" fmla="*/ 55 h 115"/>
                <a:gd name="T38" fmla="*/ 198 w 198"/>
                <a:gd name="T39" fmla="*/ 9 h 115"/>
                <a:gd name="T40" fmla="*/ 198 w 198"/>
                <a:gd name="T41" fmla="*/ 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8" h="115">
                  <a:moveTo>
                    <a:pt x="198" y="9"/>
                  </a:moveTo>
                  <a:lnTo>
                    <a:pt x="198" y="9"/>
                  </a:lnTo>
                  <a:lnTo>
                    <a:pt x="170" y="5"/>
                  </a:lnTo>
                  <a:lnTo>
                    <a:pt x="143" y="0"/>
                  </a:lnTo>
                  <a:lnTo>
                    <a:pt x="110" y="5"/>
                  </a:lnTo>
                  <a:lnTo>
                    <a:pt x="78" y="14"/>
                  </a:lnTo>
                  <a:lnTo>
                    <a:pt x="60" y="23"/>
                  </a:lnTo>
                  <a:lnTo>
                    <a:pt x="46" y="32"/>
                  </a:lnTo>
                  <a:lnTo>
                    <a:pt x="32" y="46"/>
                  </a:lnTo>
                  <a:lnTo>
                    <a:pt x="18" y="65"/>
                  </a:lnTo>
                  <a:lnTo>
                    <a:pt x="9" y="83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18" y="111"/>
                  </a:lnTo>
                  <a:lnTo>
                    <a:pt x="37" y="115"/>
                  </a:lnTo>
                  <a:lnTo>
                    <a:pt x="60" y="115"/>
                  </a:lnTo>
                  <a:lnTo>
                    <a:pt x="92" y="106"/>
                  </a:lnTo>
                  <a:lnTo>
                    <a:pt x="124" y="88"/>
                  </a:lnTo>
                  <a:lnTo>
                    <a:pt x="161" y="55"/>
                  </a:lnTo>
                  <a:lnTo>
                    <a:pt x="198" y="9"/>
                  </a:lnTo>
                  <a:lnTo>
                    <a:pt x="198" y="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67"/>
            <p:cNvSpPr>
              <a:spLocks/>
            </p:cNvSpPr>
            <p:nvPr/>
          </p:nvSpPr>
          <p:spPr bwMode="auto">
            <a:xfrm>
              <a:off x="1917444" y="2947194"/>
              <a:ext cx="185317" cy="87313"/>
            </a:xfrm>
            <a:custGeom>
              <a:avLst/>
              <a:gdLst>
                <a:gd name="T0" fmla="*/ 0 w 115"/>
                <a:gd name="T1" fmla="*/ 9 h 55"/>
                <a:gd name="T2" fmla="*/ 0 w 115"/>
                <a:gd name="T3" fmla="*/ 9 h 55"/>
                <a:gd name="T4" fmla="*/ 9 w 115"/>
                <a:gd name="T5" fmla="*/ 4 h 55"/>
                <a:gd name="T6" fmla="*/ 23 w 115"/>
                <a:gd name="T7" fmla="*/ 4 h 55"/>
                <a:gd name="T8" fmla="*/ 37 w 115"/>
                <a:gd name="T9" fmla="*/ 0 h 55"/>
                <a:gd name="T10" fmla="*/ 51 w 115"/>
                <a:gd name="T11" fmla="*/ 4 h 55"/>
                <a:gd name="T12" fmla="*/ 74 w 115"/>
                <a:gd name="T13" fmla="*/ 13 h 55"/>
                <a:gd name="T14" fmla="*/ 92 w 115"/>
                <a:gd name="T15" fmla="*/ 27 h 55"/>
                <a:gd name="T16" fmla="*/ 115 w 115"/>
                <a:gd name="T17" fmla="*/ 50 h 55"/>
                <a:gd name="T18" fmla="*/ 115 w 115"/>
                <a:gd name="T19" fmla="*/ 50 h 55"/>
                <a:gd name="T20" fmla="*/ 101 w 115"/>
                <a:gd name="T21" fmla="*/ 55 h 55"/>
                <a:gd name="T22" fmla="*/ 74 w 115"/>
                <a:gd name="T23" fmla="*/ 55 h 55"/>
                <a:gd name="T24" fmla="*/ 55 w 115"/>
                <a:gd name="T25" fmla="*/ 50 h 55"/>
                <a:gd name="T26" fmla="*/ 37 w 115"/>
                <a:gd name="T27" fmla="*/ 46 h 55"/>
                <a:gd name="T28" fmla="*/ 18 w 115"/>
                <a:gd name="T29" fmla="*/ 32 h 55"/>
                <a:gd name="T30" fmla="*/ 0 w 115"/>
                <a:gd name="T31" fmla="*/ 9 h 55"/>
                <a:gd name="T32" fmla="*/ 0 w 115"/>
                <a:gd name="T33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55">
                  <a:moveTo>
                    <a:pt x="0" y="9"/>
                  </a:moveTo>
                  <a:lnTo>
                    <a:pt x="0" y="9"/>
                  </a:lnTo>
                  <a:lnTo>
                    <a:pt x="9" y="4"/>
                  </a:lnTo>
                  <a:lnTo>
                    <a:pt x="23" y="4"/>
                  </a:lnTo>
                  <a:lnTo>
                    <a:pt x="37" y="0"/>
                  </a:lnTo>
                  <a:lnTo>
                    <a:pt x="51" y="4"/>
                  </a:lnTo>
                  <a:lnTo>
                    <a:pt x="74" y="13"/>
                  </a:lnTo>
                  <a:lnTo>
                    <a:pt x="92" y="27"/>
                  </a:lnTo>
                  <a:lnTo>
                    <a:pt x="115" y="50"/>
                  </a:lnTo>
                  <a:lnTo>
                    <a:pt x="115" y="50"/>
                  </a:lnTo>
                  <a:lnTo>
                    <a:pt x="101" y="55"/>
                  </a:lnTo>
                  <a:lnTo>
                    <a:pt x="74" y="55"/>
                  </a:lnTo>
                  <a:lnTo>
                    <a:pt x="55" y="50"/>
                  </a:lnTo>
                  <a:lnTo>
                    <a:pt x="37" y="46"/>
                  </a:lnTo>
                  <a:lnTo>
                    <a:pt x="18" y="32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7" name="Freeform 68"/>
            <p:cNvSpPr>
              <a:spLocks/>
            </p:cNvSpPr>
            <p:nvPr/>
          </p:nvSpPr>
          <p:spPr bwMode="auto">
            <a:xfrm>
              <a:off x="1717624" y="2917032"/>
              <a:ext cx="169202" cy="255588"/>
            </a:xfrm>
            <a:custGeom>
              <a:avLst/>
              <a:gdLst>
                <a:gd name="T0" fmla="*/ 0 w 105"/>
                <a:gd name="T1" fmla="*/ 0 h 161"/>
                <a:gd name="T2" fmla="*/ 0 w 105"/>
                <a:gd name="T3" fmla="*/ 0 h 161"/>
                <a:gd name="T4" fmla="*/ 18 w 105"/>
                <a:gd name="T5" fmla="*/ 5 h 161"/>
                <a:gd name="T6" fmla="*/ 36 w 105"/>
                <a:gd name="T7" fmla="*/ 14 h 161"/>
                <a:gd name="T8" fmla="*/ 59 w 105"/>
                <a:gd name="T9" fmla="*/ 28 h 161"/>
                <a:gd name="T10" fmla="*/ 78 w 105"/>
                <a:gd name="T11" fmla="*/ 51 h 161"/>
                <a:gd name="T12" fmla="*/ 96 w 105"/>
                <a:gd name="T13" fmla="*/ 78 h 161"/>
                <a:gd name="T14" fmla="*/ 101 w 105"/>
                <a:gd name="T15" fmla="*/ 97 h 161"/>
                <a:gd name="T16" fmla="*/ 105 w 105"/>
                <a:gd name="T17" fmla="*/ 115 h 161"/>
                <a:gd name="T18" fmla="*/ 105 w 105"/>
                <a:gd name="T19" fmla="*/ 134 h 161"/>
                <a:gd name="T20" fmla="*/ 101 w 105"/>
                <a:gd name="T21" fmla="*/ 161 h 161"/>
                <a:gd name="T22" fmla="*/ 101 w 105"/>
                <a:gd name="T23" fmla="*/ 161 h 161"/>
                <a:gd name="T24" fmla="*/ 82 w 105"/>
                <a:gd name="T25" fmla="*/ 152 h 161"/>
                <a:gd name="T26" fmla="*/ 64 w 105"/>
                <a:gd name="T27" fmla="*/ 143 h 161"/>
                <a:gd name="T28" fmla="*/ 46 w 105"/>
                <a:gd name="T29" fmla="*/ 124 h 161"/>
                <a:gd name="T30" fmla="*/ 27 w 105"/>
                <a:gd name="T31" fmla="*/ 101 h 161"/>
                <a:gd name="T32" fmla="*/ 9 w 105"/>
                <a:gd name="T33" fmla="*/ 74 h 161"/>
                <a:gd name="T34" fmla="*/ 0 w 105"/>
                <a:gd name="T35" fmla="*/ 42 h 161"/>
                <a:gd name="T36" fmla="*/ 0 w 105"/>
                <a:gd name="T37" fmla="*/ 0 h 161"/>
                <a:gd name="T38" fmla="*/ 0 w 105"/>
                <a:gd name="T3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" h="161">
                  <a:moveTo>
                    <a:pt x="0" y="0"/>
                  </a:moveTo>
                  <a:lnTo>
                    <a:pt x="0" y="0"/>
                  </a:lnTo>
                  <a:lnTo>
                    <a:pt x="18" y="5"/>
                  </a:lnTo>
                  <a:lnTo>
                    <a:pt x="36" y="14"/>
                  </a:lnTo>
                  <a:lnTo>
                    <a:pt x="59" y="28"/>
                  </a:lnTo>
                  <a:lnTo>
                    <a:pt x="78" y="51"/>
                  </a:lnTo>
                  <a:lnTo>
                    <a:pt x="96" y="78"/>
                  </a:lnTo>
                  <a:lnTo>
                    <a:pt x="101" y="97"/>
                  </a:lnTo>
                  <a:lnTo>
                    <a:pt x="105" y="115"/>
                  </a:lnTo>
                  <a:lnTo>
                    <a:pt x="105" y="134"/>
                  </a:lnTo>
                  <a:lnTo>
                    <a:pt x="101" y="161"/>
                  </a:lnTo>
                  <a:lnTo>
                    <a:pt x="101" y="161"/>
                  </a:lnTo>
                  <a:lnTo>
                    <a:pt x="82" y="152"/>
                  </a:lnTo>
                  <a:lnTo>
                    <a:pt x="64" y="143"/>
                  </a:lnTo>
                  <a:lnTo>
                    <a:pt x="46" y="124"/>
                  </a:lnTo>
                  <a:lnTo>
                    <a:pt x="27" y="101"/>
                  </a:lnTo>
                  <a:lnTo>
                    <a:pt x="9" y="74"/>
                  </a:lnTo>
                  <a:lnTo>
                    <a:pt x="0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8" name="Freeform 69"/>
            <p:cNvSpPr>
              <a:spLocks/>
            </p:cNvSpPr>
            <p:nvPr/>
          </p:nvSpPr>
          <p:spPr bwMode="auto">
            <a:xfrm>
              <a:off x="2280020" y="2339182"/>
              <a:ext cx="282003" cy="198438"/>
            </a:xfrm>
            <a:custGeom>
              <a:avLst/>
              <a:gdLst>
                <a:gd name="T0" fmla="*/ 175 w 175"/>
                <a:gd name="T1" fmla="*/ 0 h 125"/>
                <a:gd name="T2" fmla="*/ 175 w 175"/>
                <a:gd name="T3" fmla="*/ 0 h 125"/>
                <a:gd name="T4" fmla="*/ 152 w 175"/>
                <a:gd name="T5" fmla="*/ 0 h 125"/>
                <a:gd name="T6" fmla="*/ 125 w 175"/>
                <a:gd name="T7" fmla="*/ 5 h 125"/>
                <a:gd name="T8" fmla="*/ 92 w 175"/>
                <a:gd name="T9" fmla="*/ 10 h 125"/>
                <a:gd name="T10" fmla="*/ 65 w 175"/>
                <a:gd name="T11" fmla="*/ 23 h 125"/>
                <a:gd name="T12" fmla="*/ 37 w 175"/>
                <a:gd name="T13" fmla="*/ 46 h 125"/>
                <a:gd name="T14" fmla="*/ 23 w 175"/>
                <a:gd name="T15" fmla="*/ 60 h 125"/>
                <a:gd name="T16" fmla="*/ 14 w 175"/>
                <a:gd name="T17" fmla="*/ 79 h 125"/>
                <a:gd name="T18" fmla="*/ 5 w 175"/>
                <a:gd name="T19" fmla="*/ 102 h 125"/>
                <a:gd name="T20" fmla="*/ 0 w 175"/>
                <a:gd name="T21" fmla="*/ 125 h 125"/>
                <a:gd name="T22" fmla="*/ 0 w 175"/>
                <a:gd name="T23" fmla="*/ 125 h 125"/>
                <a:gd name="T24" fmla="*/ 19 w 175"/>
                <a:gd name="T25" fmla="*/ 125 h 125"/>
                <a:gd name="T26" fmla="*/ 37 w 175"/>
                <a:gd name="T27" fmla="*/ 125 h 125"/>
                <a:gd name="T28" fmla="*/ 60 w 175"/>
                <a:gd name="T29" fmla="*/ 120 h 125"/>
                <a:gd name="T30" fmla="*/ 88 w 175"/>
                <a:gd name="T31" fmla="*/ 111 h 125"/>
                <a:gd name="T32" fmla="*/ 115 w 175"/>
                <a:gd name="T33" fmla="*/ 88 h 125"/>
                <a:gd name="T34" fmla="*/ 148 w 175"/>
                <a:gd name="T35" fmla="*/ 51 h 125"/>
                <a:gd name="T36" fmla="*/ 175 w 175"/>
                <a:gd name="T37" fmla="*/ 0 h 125"/>
                <a:gd name="T38" fmla="*/ 175 w 175"/>
                <a:gd name="T3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5" h="125">
                  <a:moveTo>
                    <a:pt x="175" y="0"/>
                  </a:moveTo>
                  <a:lnTo>
                    <a:pt x="175" y="0"/>
                  </a:lnTo>
                  <a:lnTo>
                    <a:pt x="152" y="0"/>
                  </a:lnTo>
                  <a:lnTo>
                    <a:pt x="125" y="5"/>
                  </a:lnTo>
                  <a:lnTo>
                    <a:pt x="92" y="10"/>
                  </a:lnTo>
                  <a:lnTo>
                    <a:pt x="65" y="23"/>
                  </a:lnTo>
                  <a:lnTo>
                    <a:pt x="37" y="46"/>
                  </a:lnTo>
                  <a:lnTo>
                    <a:pt x="23" y="60"/>
                  </a:lnTo>
                  <a:lnTo>
                    <a:pt x="14" y="79"/>
                  </a:lnTo>
                  <a:lnTo>
                    <a:pt x="5" y="10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19" y="125"/>
                  </a:lnTo>
                  <a:lnTo>
                    <a:pt x="37" y="125"/>
                  </a:lnTo>
                  <a:lnTo>
                    <a:pt x="60" y="120"/>
                  </a:lnTo>
                  <a:lnTo>
                    <a:pt x="88" y="111"/>
                  </a:lnTo>
                  <a:lnTo>
                    <a:pt x="115" y="88"/>
                  </a:lnTo>
                  <a:lnTo>
                    <a:pt x="148" y="51"/>
                  </a:lnTo>
                  <a:lnTo>
                    <a:pt x="175" y="0"/>
                  </a:lnTo>
                  <a:lnTo>
                    <a:pt x="17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9" name="Freeform 70"/>
            <p:cNvSpPr>
              <a:spLocks/>
            </p:cNvSpPr>
            <p:nvPr/>
          </p:nvSpPr>
          <p:spPr bwMode="auto">
            <a:xfrm>
              <a:off x="2399267" y="2543969"/>
              <a:ext cx="178871" cy="73025"/>
            </a:xfrm>
            <a:custGeom>
              <a:avLst/>
              <a:gdLst>
                <a:gd name="T0" fmla="*/ 0 w 111"/>
                <a:gd name="T1" fmla="*/ 14 h 46"/>
                <a:gd name="T2" fmla="*/ 0 w 111"/>
                <a:gd name="T3" fmla="*/ 14 h 46"/>
                <a:gd name="T4" fmla="*/ 5 w 111"/>
                <a:gd name="T5" fmla="*/ 5 h 46"/>
                <a:gd name="T6" fmla="*/ 18 w 111"/>
                <a:gd name="T7" fmla="*/ 0 h 46"/>
                <a:gd name="T8" fmla="*/ 32 w 111"/>
                <a:gd name="T9" fmla="*/ 0 h 46"/>
                <a:gd name="T10" fmla="*/ 46 w 111"/>
                <a:gd name="T11" fmla="*/ 0 h 46"/>
                <a:gd name="T12" fmla="*/ 65 w 111"/>
                <a:gd name="T13" fmla="*/ 5 h 46"/>
                <a:gd name="T14" fmla="*/ 88 w 111"/>
                <a:gd name="T15" fmla="*/ 14 h 46"/>
                <a:gd name="T16" fmla="*/ 111 w 111"/>
                <a:gd name="T17" fmla="*/ 37 h 46"/>
                <a:gd name="T18" fmla="*/ 111 w 111"/>
                <a:gd name="T19" fmla="*/ 37 h 46"/>
                <a:gd name="T20" fmla="*/ 101 w 111"/>
                <a:gd name="T21" fmla="*/ 42 h 46"/>
                <a:gd name="T22" fmla="*/ 74 w 111"/>
                <a:gd name="T23" fmla="*/ 46 h 46"/>
                <a:gd name="T24" fmla="*/ 55 w 111"/>
                <a:gd name="T25" fmla="*/ 46 h 46"/>
                <a:gd name="T26" fmla="*/ 37 w 111"/>
                <a:gd name="T27" fmla="*/ 42 h 46"/>
                <a:gd name="T28" fmla="*/ 18 w 111"/>
                <a:gd name="T29" fmla="*/ 28 h 46"/>
                <a:gd name="T30" fmla="*/ 0 w 111"/>
                <a:gd name="T31" fmla="*/ 14 h 46"/>
                <a:gd name="T32" fmla="*/ 0 w 111"/>
                <a:gd name="T33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1" h="46">
                  <a:moveTo>
                    <a:pt x="0" y="14"/>
                  </a:moveTo>
                  <a:lnTo>
                    <a:pt x="0" y="14"/>
                  </a:lnTo>
                  <a:lnTo>
                    <a:pt x="5" y="5"/>
                  </a:lnTo>
                  <a:lnTo>
                    <a:pt x="18" y="0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65" y="5"/>
                  </a:lnTo>
                  <a:lnTo>
                    <a:pt x="88" y="14"/>
                  </a:lnTo>
                  <a:lnTo>
                    <a:pt x="111" y="37"/>
                  </a:lnTo>
                  <a:lnTo>
                    <a:pt x="111" y="37"/>
                  </a:lnTo>
                  <a:lnTo>
                    <a:pt x="101" y="42"/>
                  </a:lnTo>
                  <a:lnTo>
                    <a:pt x="74" y="46"/>
                  </a:lnTo>
                  <a:lnTo>
                    <a:pt x="55" y="46"/>
                  </a:lnTo>
                  <a:lnTo>
                    <a:pt x="37" y="42"/>
                  </a:lnTo>
                  <a:lnTo>
                    <a:pt x="18" y="2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0" name="Freeform 71"/>
            <p:cNvSpPr>
              <a:spLocks/>
            </p:cNvSpPr>
            <p:nvPr/>
          </p:nvSpPr>
          <p:spPr bwMode="auto">
            <a:xfrm>
              <a:off x="2199447" y="2543969"/>
              <a:ext cx="191762" cy="219075"/>
            </a:xfrm>
            <a:custGeom>
              <a:avLst/>
              <a:gdLst>
                <a:gd name="T0" fmla="*/ 0 w 119"/>
                <a:gd name="T1" fmla="*/ 0 h 138"/>
                <a:gd name="T2" fmla="*/ 0 w 119"/>
                <a:gd name="T3" fmla="*/ 0 h 138"/>
                <a:gd name="T4" fmla="*/ 18 w 119"/>
                <a:gd name="T5" fmla="*/ 5 h 138"/>
                <a:gd name="T6" fmla="*/ 37 w 119"/>
                <a:gd name="T7" fmla="*/ 10 h 138"/>
                <a:gd name="T8" fmla="*/ 60 w 119"/>
                <a:gd name="T9" fmla="*/ 19 h 138"/>
                <a:gd name="T10" fmla="*/ 83 w 119"/>
                <a:gd name="T11" fmla="*/ 37 h 138"/>
                <a:gd name="T12" fmla="*/ 101 w 119"/>
                <a:gd name="T13" fmla="*/ 60 h 138"/>
                <a:gd name="T14" fmla="*/ 115 w 119"/>
                <a:gd name="T15" fmla="*/ 97 h 138"/>
                <a:gd name="T16" fmla="*/ 115 w 119"/>
                <a:gd name="T17" fmla="*/ 115 h 138"/>
                <a:gd name="T18" fmla="*/ 119 w 119"/>
                <a:gd name="T19" fmla="*/ 138 h 138"/>
                <a:gd name="T20" fmla="*/ 119 w 119"/>
                <a:gd name="T21" fmla="*/ 138 h 138"/>
                <a:gd name="T22" fmla="*/ 101 w 119"/>
                <a:gd name="T23" fmla="*/ 134 h 138"/>
                <a:gd name="T24" fmla="*/ 83 w 119"/>
                <a:gd name="T25" fmla="*/ 125 h 138"/>
                <a:gd name="T26" fmla="*/ 60 w 119"/>
                <a:gd name="T27" fmla="*/ 115 h 138"/>
                <a:gd name="T28" fmla="*/ 37 w 119"/>
                <a:gd name="T29" fmla="*/ 97 h 138"/>
                <a:gd name="T30" fmla="*/ 18 w 119"/>
                <a:gd name="T31" fmla="*/ 74 h 138"/>
                <a:gd name="T32" fmla="*/ 4 w 119"/>
                <a:gd name="T33" fmla="*/ 42 h 138"/>
                <a:gd name="T34" fmla="*/ 0 w 119"/>
                <a:gd name="T35" fmla="*/ 0 h 138"/>
                <a:gd name="T36" fmla="*/ 0 w 119"/>
                <a:gd name="T3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9" h="138">
                  <a:moveTo>
                    <a:pt x="0" y="0"/>
                  </a:moveTo>
                  <a:lnTo>
                    <a:pt x="0" y="0"/>
                  </a:lnTo>
                  <a:lnTo>
                    <a:pt x="18" y="5"/>
                  </a:lnTo>
                  <a:lnTo>
                    <a:pt x="37" y="10"/>
                  </a:lnTo>
                  <a:lnTo>
                    <a:pt x="60" y="19"/>
                  </a:lnTo>
                  <a:lnTo>
                    <a:pt x="83" y="37"/>
                  </a:lnTo>
                  <a:lnTo>
                    <a:pt x="101" y="60"/>
                  </a:lnTo>
                  <a:lnTo>
                    <a:pt x="115" y="97"/>
                  </a:lnTo>
                  <a:lnTo>
                    <a:pt x="115" y="115"/>
                  </a:lnTo>
                  <a:lnTo>
                    <a:pt x="119" y="138"/>
                  </a:lnTo>
                  <a:lnTo>
                    <a:pt x="119" y="138"/>
                  </a:lnTo>
                  <a:lnTo>
                    <a:pt x="101" y="134"/>
                  </a:lnTo>
                  <a:lnTo>
                    <a:pt x="83" y="125"/>
                  </a:lnTo>
                  <a:lnTo>
                    <a:pt x="60" y="115"/>
                  </a:lnTo>
                  <a:lnTo>
                    <a:pt x="37" y="97"/>
                  </a:lnTo>
                  <a:lnTo>
                    <a:pt x="18" y="74"/>
                  </a:lnTo>
                  <a:lnTo>
                    <a:pt x="4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1" name="Freeform 72"/>
            <p:cNvSpPr>
              <a:spLocks/>
            </p:cNvSpPr>
            <p:nvPr/>
          </p:nvSpPr>
          <p:spPr bwMode="auto">
            <a:xfrm>
              <a:off x="2726391" y="2720182"/>
              <a:ext cx="311010" cy="233363"/>
            </a:xfrm>
            <a:custGeom>
              <a:avLst/>
              <a:gdLst>
                <a:gd name="T0" fmla="*/ 0 w 193"/>
                <a:gd name="T1" fmla="*/ 0 h 147"/>
                <a:gd name="T2" fmla="*/ 0 w 193"/>
                <a:gd name="T3" fmla="*/ 0 h 147"/>
                <a:gd name="T4" fmla="*/ 4 w 193"/>
                <a:gd name="T5" fmla="*/ 27 h 147"/>
                <a:gd name="T6" fmla="*/ 18 w 193"/>
                <a:gd name="T7" fmla="*/ 55 h 147"/>
                <a:gd name="T8" fmla="*/ 36 w 193"/>
                <a:gd name="T9" fmla="*/ 87 h 147"/>
                <a:gd name="T10" fmla="*/ 64 w 193"/>
                <a:gd name="T11" fmla="*/ 115 h 147"/>
                <a:gd name="T12" fmla="*/ 78 w 193"/>
                <a:gd name="T13" fmla="*/ 124 h 147"/>
                <a:gd name="T14" fmla="*/ 96 w 193"/>
                <a:gd name="T15" fmla="*/ 138 h 147"/>
                <a:gd name="T16" fmla="*/ 115 w 193"/>
                <a:gd name="T17" fmla="*/ 143 h 147"/>
                <a:gd name="T18" fmla="*/ 138 w 193"/>
                <a:gd name="T19" fmla="*/ 147 h 147"/>
                <a:gd name="T20" fmla="*/ 165 w 193"/>
                <a:gd name="T21" fmla="*/ 147 h 147"/>
                <a:gd name="T22" fmla="*/ 193 w 193"/>
                <a:gd name="T23" fmla="*/ 143 h 147"/>
                <a:gd name="T24" fmla="*/ 193 w 193"/>
                <a:gd name="T25" fmla="*/ 143 h 147"/>
                <a:gd name="T26" fmla="*/ 188 w 193"/>
                <a:gd name="T27" fmla="*/ 124 h 147"/>
                <a:gd name="T28" fmla="*/ 184 w 193"/>
                <a:gd name="T29" fmla="*/ 106 h 147"/>
                <a:gd name="T30" fmla="*/ 170 w 193"/>
                <a:gd name="T31" fmla="*/ 83 h 147"/>
                <a:gd name="T32" fmla="*/ 147 w 193"/>
                <a:gd name="T33" fmla="*/ 55 h 147"/>
                <a:gd name="T34" fmla="*/ 110 w 193"/>
                <a:gd name="T35" fmla="*/ 32 h 147"/>
                <a:gd name="T36" fmla="*/ 64 w 193"/>
                <a:gd name="T37" fmla="*/ 14 h 147"/>
                <a:gd name="T38" fmla="*/ 32 w 193"/>
                <a:gd name="T39" fmla="*/ 4 h 147"/>
                <a:gd name="T40" fmla="*/ 0 w 193"/>
                <a:gd name="T41" fmla="*/ 0 h 147"/>
                <a:gd name="T42" fmla="*/ 0 w 193"/>
                <a:gd name="T4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3" h="147">
                  <a:moveTo>
                    <a:pt x="0" y="0"/>
                  </a:moveTo>
                  <a:lnTo>
                    <a:pt x="0" y="0"/>
                  </a:lnTo>
                  <a:lnTo>
                    <a:pt x="4" y="27"/>
                  </a:lnTo>
                  <a:lnTo>
                    <a:pt x="18" y="55"/>
                  </a:lnTo>
                  <a:lnTo>
                    <a:pt x="36" y="87"/>
                  </a:lnTo>
                  <a:lnTo>
                    <a:pt x="64" y="115"/>
                  </a:lnTo>
                  <a:lnTo>
                    <a:pt x="78" y="124"/>
                  </a:lnTo>
                  <a:lnTo>
                    <a:pt x="96" y="138"/>
                  </a:lnTo>
                  <a:lnTo>
                    <a:pt x="115" y="143"/>
                  </a:lnTo>
                  <a:lnTo>
                    <a:pt x="138" y="147"/>
                  </a:lnTo>
                  <a:lnTo>
                    <a:pt x="165" y="147"/>
                  </a:lnTo>
                  <a:lnTo>
                    <a:pt x="193" y="143"/>
                  </a:lnTo>
                  <a:lnTo>
                    <a:pt x="193" y="143"/>
                  </a:lnTo>
                  <a:lnTo>
                    <a:pt x="188" y="124"/>
                  </a:lnTo>
                  <a:lnTo>
                    <a:pt x="184" y="106"/>
                  </a:lnTo>
                  <a:lnTo>
                    <a:pt x="170" y="83"/>
                  </a:lnTo>
                  <a:lnTo>
                    <a:pt x="147" y="55"/>
                  </a:lnTo>
                  <a:lnTo>
                    <a:pt x="110" y="32"/>
                  </a:lnTo>
                  <a:lnTo>
                    <a:pt x="64" y="14"/>
                  </a:lnTo>
                  <a:lnTo>
                    <a:pt x="32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73"/>
            <p:cNvSpPr>
              <a:spLocks/>
            </p:cNvSpPr>
            <p:nvPr/>
          </p:nvSpPr>
          <p:spPr bwMode="auto">
            <a:xfrm>
              <a:off x="2969720" y="2610644"/>
              <a:ext cx="82184" cy="204788"/>
            </a:xfrm>
            <a:custGeom>
              <a:avLst/>
              <a:gdLst>
                <a:gd name="T0" fmla="*/ 33 w 51"/>
                <a:gd name="T1" fmla="*/ 129 h 129"/>
                <a:gd name="T2" fmla="*/ 33 w 51"/>
                <a:gd name="T3" fmla="*/ 129 h 129"/>
                <a:gd name="T4" fmla="*/ 23 w 51"/>
                <a:gd name="T5" fmla="*/ 124 h 129"/>
                <a:gd name="T6" fmla="*/ 14 w 51"/>
                <a:gd name="T7" fmla="*/ 115 h 129"/>
                <a:gd name="T8" fmla="*/ 10 w 51"/>
                <a:gd name="T9" fmla="*/ 101 h 129"/>
                <a:gd name="T10" fmla="*/ 0 w 51"/>
                <a:gd name="T11" fmla="*/ 83 h 129"/>
                <a:gd name="T12" fmla="*/ 0 w 51"/>
                <a:gd name="T13" fmla="*/ 60 h 129"/>
                <a:gd name="T14" fmla="*/ 5 w 51"/>
                <a:gd name="T15" fmla="*/ 32 h 129"/>
                <a:gd name="T16" fmla="*/ 19 w 51"/>
                <a:gd name="T17" fmla="*/ 0 h 129"/>
                <a:gd name="T18" fmla="*/ 19 w 51"/>
                <a:gd name="T19" fmla="*/ 0 h 129"/>
                <a:gd name="T20" fmla="*/ 23 w 51"/>
                <a:gd name="T21" fmla="*/ 9 h 129"/>
                <a:gd name="T22" fmla="*/ 42 w 51"/>
                <a:gd name="T23" fmla="*/ 37 h 129"/>
                <a:gd name="T24" fmla="*/ 46 w 51"/>
                <a:gd name="T25" fmla="*/ 55 h 129"/>
                <a:gd name="T26" fmla="*/ 51 w 51"/>
                <a:gd name="T27" fmla="*/ 78 h 129"/>
                <a:gd name="T28" fmla="*/ 46 w 51"/>
                <a:gd name="T29" fmla="*/ 101 h 129"/>
                <a:gd name="T30" fmla="*/ 33 w 51"/>
                <a:gd name="T31" fmla="*/ 129 h 129"/>
                <a:gd name="T32" fmla="*/ 33 w 51"/>
                <a:gd name="T3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129">
                  <a:moveTo>
                    <a:pt x="33" y="129"/>
                  </a:moveTo>
                  <a:lnTo>
                    <a:pt x="33" y="129"/>
                  </a:lnTo>
                  <a:lnTo>
                    <a:pt x="23" y="124"/>
                  </a:lnTo>
                  <a:lnTo>
                    <a:pt x="14" y="115"/>
                  </a:lnTo>
                  <a:lnTo>
                    <a:pt x="10" y="101"/>
                  </a:lnTo>
                  <a:lnTo>
                    <a:pt x="0" y="83"/>
                  </a:lnTo>
                  <a:lnTo>
                    <a:pt x="0" y="60"/>
                  </a:lnTo>
                  <a:lnTo>
                    <a:pt x="5" y="3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3" y="9"/>
                  </a:lnTo>
                  <a:lnTo>
                    <a:pt x="42" y="37"/>
                  </a:lnTo>
                  <a:lnTo>
                    <a:pt x="46" y="55"/>
                  </a:lnTo>
                  <a:lnTo>
                    <a:pt x="51" y="78"/>
                  </a:lnTo>
                  <a:lnTo>
                    <a:pt x="46" y="101"/>
                  </a:lnTo>
                  <a:lnTo>
                    <a:pt x="33" y="129"/>
                  </a:lnTo>
                  <a:lnTo>
                    <a:pt x="33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74"/>
            <p:cNvSpPr>
              <a:spLocks/>
            </p:cNvSpPr>
            <p:nvPr/>
          </p:nvSpPr>
          <p:spPr bwMode="auto">
            <a:xfrm>
              <a:off x="3066406" y="2748757"/>
              <a:ext cx="178871" cy="285750"/>
            </a:xfrm>
            <a:custGeom>
              <a:avLst/>
              <a:gdLst>
                <a:gd name="T0" fmla="*/ 5 w 111"/>
                <a:gd name="T1" fmla="*/ 180 h 180"/>
                <a:gd name="T2" fmla="*/ 5 w 111"/>
                <a:gd name="T3" fmla="*/ 180 h 180"/>
                <a:gd name="T4" fmla="*/ 5 w 111"/>
                <a:gd name="T5" fmla="*/ 157 h 180"/>
                <a:gd name="T6" fmla="*/ 0 w 111"/>
                <a:gd name="T7" fmla="*/ 134 h 180"/>
                <a:gd name="T8" fmla="*/ 5 w 111"/>
                <a:gd name="T9" fmla="*/ 106 h 180"/>
                <a:gd name="T10" fmla="*/ 14 w 111"/>
                <a:gd name="T11" fmla="*/ 78 h 180"/>
                <a:gd name="T12" fmla="*/ 37 w 111"/>
                <a:gd name="T13" fmla="*/ 46 h 180"/>
                <a:gd name="T14" fmla="*/ 51 w 111"/>
                <a:gd name="T15" fmla="*/ 32 h 180"/>
                <a:gd name="T16" fmla="*/ 65 w 111"/>
                <a:gd name="T17" fmla="*/ 23 h 180"/>
                <a:gd name="T18" fmla="*/ 88 w 111"/>
                <a:gd name="T19" fmla="*/ 9 h 180"/>
                <a:gd name="T20" fmla="*/ 111 w 111"/>
                <a:gd name="T21" fmla="*/ 0 h 180"/>
                <a:gd name="T22" fmla="*/ 111 w 111"/>
                <a:gd name="T23" fmla="*/ 0 h 180"/>
                <a:gd name="T24" fmla="*/ 111 w 111"/>
                <a:gd name="T25" fmla="*/ 23 h 180"/>
                <a:gd name="T26" fmla="*/ 111 w 111"/>
                <a:gd name="T27" fmla="*/ 46 h 180"/>
                <a:gd name="T28" fmla="*/ 106 w 111"/>
                <a:gd name="T29" fmla="*/ 74 h 180"/>
                <a:gd name="T30" fmla="*/ 92 w 111"/>
                <a:gd name="T31" fmla="*/ 101 h 180"/>
                <a:gd name="T32" fmla="*/ 74 w 111"/>
                <a:gd name="T33" fmla="*/ 134 h 180"/>
                <a:gd name="T34" fmla="*/ 46 w 111"/>
                <a:gd name="T35" fmla="*/ 157 h 180"/>
                <a:gd name="T36" fmla="*/ 28 w 111"/>
                <a:gd name="T37" fmla="*/ 171 h 180"/>
                <a:gd name="T38" fmla="*/ 5 w 111"/>
                <a:gd name="T39" fmla="*/ 180 h 180"/>
                <a:gd name="T40" fmla="*/ 5 w 111"/>
                <a:gd name="T4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1" h="180">
                  <a:moveTo>
                    <a:pt x="5" y="180"/>
                  </a:moveTo>
                  <a:lnTo>
                    <a:pt x="5" y="180"/>
                  </a:lnTo>
                  <a:lnTo>
                    <a:pt x="5" y="157"/>
                  </a:lnTo>
                  <a:lnTo>
                    <a:pt x="0" y="134"/>
                  </a:lnTo>
                  <a:lnTo>
                    <a:pt x="5" y="106"/>
                  </a:lnTo>
                  <a:lnTo>
                    <a:pt x="14" y="78"/>
                  </a:lnTo>
                  <a:lnTo>
                    <a:pt x="37" y="46"/>
                  </a:lnTo>
                  <a:lnTo>
                    <a:pt x="51" y="32"/>
                  </a:lnTo>
                  <a:lnTo>
                    <a:pt x="65" y="23"/>
                  </a:lnTo>
                  <a:lnTo>
                    <a:pt x="88" y="9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11" y="23"/>
                  </a:lnTo>
                  <a:lnTo>
                    <a:pt x="111" y="46"/>
                  </a:lnTo>
                  <a:lnTo>
                    <a:pt x="106" y="74"/>
                  </a:lnTo>
                  <a:lnTo>
                    <a:pt x="92" y="101"/>
                  </a:lnTo>
                  <a:lnTo>
                    <a:pt x="74" y="134"/>
                  </a:lnTo>
                  <a:lnTo>
                    <a:pt x="46" y="157"/>
                  </a:lnTo>
                  <a:lnTo>
                    <a:pt x="28" y="171"/>
                  </a:lnTo>
                  <a:lnTo>
                    <a:pt x="5" y="180"/>
                  </a:lnTo>
                  <a:lnTo>
                    <a:pt x="5" y="18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4" name="Freeform 75"/>
            <p:cNvSpPr>
              <a:spLocks/>
            </p:cNvSpPr>
            <p:nvPr/>
          </p:nvSpPr>
          <p:spPr bwMode="auto">
            <a:xfrm>
              <a:off x="3126030" y="2097882"/>
              <a:ext cx="156311" cy="387350"/>
            </a:xfrm>
            <a:custGeom>
              <a:avLst/>
              <a:gdLst>
                <a:gd name="T0" fmla="*/ 74 w 97"/>
                <a:gd name="T1" fmla="*/ 0 h 244"/>
                <a:gd name="T2" fmla="*/ 74 w 97"/>
                <a:gd name="T3" fmla="*/ 0 h 244"/>
                <a:gd name="T4" fmla="*/ 51 w 97"/>
                <a:gd name="T5" fmla="*/ 24 h 244"/>
                <a:gd name="T6" fmla="*/ 32 w 97"/>
                <a:gd name="T7" fmla="*/ 47 h 244"/>
                <a:gd name="T8" fmla="*/ 14 w 97"/>
                <a:gd name="T9" fmla="*/ 79 h 244"/>
                <a:gd name="T10" fmla="*/ 0 w 97"/>
                <a:gd name="T11" fmla="*/ 116 h 244"/>
                <a:gd name="T12" fmla="*/ 0 w 97"/>
                <a:gd name="T13" fmla="*/ 134 h 244"/>
                <a:gd name="T14" fmla="*/ 0 w 97"/>
                <a:gd name="T15" fmla="*/ 157 h 244"/>
                <a:gd name="T16" fmla="*/ 0 w 97"/>
                <a:gd name="T17" fmla="*/ 175 h 244"/>
                <a:gd name="T18" fmla="*/ 9 w 97"/>
                <a:gd name="T19" fmla="*/ 198 h 244"/>
                <a:gd name="T20" fmla="*/ 19 w 97"/>
                <a:gd name="T21" fmla="*/ 221 h 244"/>
                <a:gd name="T22" fmla="*/ 37 w 97"/>
                <a:gd name="T23" fmla="*/ 244 h 244"/>
                <a:gd name="T24" fmla="*/ 37 w 97"/>
                <a:gd name="T25" fmla="*/ 244 h 244"/>
                <a:gd name="T26" fmla="*/ 51 w 97"/>
                <a:gd name="T27" fmla="*/ 231 h 244"/>
                <a:gd name="T28" fmla="*/ 69 w 97"/>
                <a:gd name="T29" fmla="*/ 217 h 244"/>
                <a:gd name="T30" fmla="*/ 83 w 97"/>
                <a:gd name="T31" fmla="*/ 194 h 244"/>
                <a:gd name="T32" fmla="*/ 92 w 97"/>
                <a:gd name="T33" fmla="*/ 162 h 244"/>
                <a:gd name="T34" fmla="*/ 97 w 97"/>
                <a:gd name="T35" fmla="*/ 120 h 244"/>
                <a:gd name="T36" fmla="*/ 97 w 97"/>
                <a:gd name="T37" fmla="*/ 93 h 244"/>
                <a:gd name="T38" fmla="*/ 92 w 97"/>
                <a:gd name="T39" fmla="*/ 65 h 244"/>
                <a:gd name="T40" fmla="*/ 83 w 97"/>
                <a:gd name="T41" fmla="*/ 37 h 244"/>
                <a:gd name="T42" fmla="*/ 74 w 97"/>
                <a:gd name="T43" fmla="*/ 0 h 244"/>
                <a:gd name="T44" fmla="*/ 74 w 97"/>
                <a:gd name="T45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7" h="244">
                  <a:moveTo>
                    <a:pt x="74" y="0"/>
                  </a:moveTo>
                  <a:lnTo>
                    <a:pt x="74" y="0"/>
                  </a:lnTo>
                  <a:lnTo>
                    <a:pt x="51" y="24"/>
                  </a:lnTo>
                  <a:lnTo>
                    <a:pt x="32" y="47"/>
                  </a:lnTo>
                  <a:lnTo>
                    <a:pt x="14" y="79"/>
                  </a:lnTo>
                  <a:lnTo>
                    <a:pt x="0" y="116"/>
                  </a:lnTo>
                  <a:lnTo>
                    <a:pt x="0" y="134"/>
                  </a:lnTo>
                  <a:lnTo>
                    <a:pt x="0" y="157"/>
                  </a:lnTo>
                  <a:lnTo>
                    <a:pt x="0" y="175"/>
                  </a:lnTo>
                  <a:lnTo>
                    <a:pt x="9" y="198"/>
                  </a:lnTo>
                  <a:lnTo>
                    <a:pt x="19" y="221"/>
                  </a:lnTo>
                  <a:lnTo>
                    <a:pt x="37" y="244"/>
                  </a:lnTo>
                  <a:lnTo>
                    <a:pt x="37" y="244"/>
                  </a:lnTo>
                  <a:lnTo>
                    <a:pt x="51" y="231"/>
                  </a:lnTo>
                  <a:lnTo>
                    <a:pt x="69" y="217"/>
                  </a:lnTo>
                  <a:lnTo>
                    <a:pt x="83" y="194"/>
                  </a:lnTo>
                  <a:lnTo>
                    <a:pt x="92" y="162"/>
                  </a:lnTo>
                  <a:lnTo>
                    <a:pt x="97" y="120"/>
                  </a:lnTo>
                  <a:lnTo>
                    <a:pt x="97" y="93"/>
                  </a:lnTo>
                  <a:lnTo>
                    <a:pt x="92" y="65"/>
                  </a:lnTo>
                  <a:lnTo>
                    <a:pt x="83" y="37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5" name="Freeform 76"/>
            <p:cNvSpPr>
              <a:spLocks/>
            </p:cNvSpPr>
            <p:nvPr/>
          </p:nvSpPr>
          <p:spPr bwMode="auto">
            <a:xfrm>
              <a:off x="3296844" y="2288382"/>
              <a:ext cx="177259" cy="123825"/>
            </a:xfrm>
            <a:custGeom>
              <a:avLst/>
              <a:gdLst>
                <a:gd name="T0" fmla="*/ 0 w 110"/>
                <a:gd name="T1" fmla="*/ 78 h 78"/>
                <a:gd name="T2" fmla="*/ 0 w 110"/>
                <a:gd name="T3" fmla="*/ 78 h 78"/>
                <a:gd name="T4" fmla="*/ 5 w 110"/>
                <a:gd name="T5" fmla="*/ 69 h 78"/>
                <a:gd name="T6" fmla="*/ 9 w 110"/>
                <a:gd name="T7" fmla="*/ 55 h 78"/>
                <a:gd name="T8" fmla="*/ 14 w 110"/>
                <a:gd name="T9" fmla="*/ 42 h 78"/>
                <a:gd name="T10" fmla="*/ 28 w 110"/>
                <a:gd name="T11" fmla="*/ 28 h 78"/>
                <a:gd name="T12" fmla="*/ 46 w 110"/>
                <a:gd name="T13" fmla="*/ 14 h 78"/>
                <a:gd name="T14" fmla="*/ 74 w 110"/>
                <a:gd name="T15" fmla="*/ 5 h 78"/>
                <a:gd name="T16" fmla="*/ 110 w 110"/>
                <a:gd name="T17" fmla="*/ 0 h 78"/>
                <a:gd name="T18" fmla="*/ 110 w 110"/>
                <a:gd name="T19" fmla="*/ 0 h 78"/>
                <a:gd name="T20" fmla="*/ 106 w 110"/>
                <a:gd name="T21" fmla="*/ 14 h 78"/>
                <a:gd name="T22" fmla="*/ 87 w 110"/>
                <a:gd name="T23" fmla="*/ 42 h 78"/>
                <a:gd name="T24" fmla="*/ 74 w 110"/>
                <a:gd name="T25" fmla="*/ 55 h 78"/>
                <a:gd name="T26" fmla="*/ 55 w 110"/>
                <a:gd name="T27" fmla="*/ 69 h 78"/>
                <a:gd name="T28" fmla="*/ 32 w 110"/>
                <a:gd name="T29" fmla="*/ 78 h 78"/>
                <a:gd name="T30" fmla="*/ 0 w 110"/>
                <a:gd name="T31" fmla="*/ 78 h 78"/>
                <a:gd name="T32" fmla="*/ 0 w 110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78">
                  <a:moveTo>
                    <a:pt x="0" y="78"/>
                  </a:moveTo>
                  <a:lnTo>
                    <a:pt x="0" y="78"/>
                  </a:lnTo>
                  <a:lnTo>
                    <a:pt x="5" y="69"/>
                  </a:lnTo>
                  <a:lnTo>
                    <a:pt x="9" y="55"/>
                  </a:lnTo>
                  <a:lnTo>
                    <a:pt x="14" y="42"/>
                  </a:lnTo>
                  <a:lnTo>
                    <a:pt x="28" y="28"/>
                  </a:lnTo>
                  <a:lnTo>
                    <a:pt x="46" y="14"/>
                  </a:lnTo>
                  <a:lnTo>
                    <a:pt x="74" y="5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06" y="14"/>
                  </a:lnTo>
                  <a:lnTo>
                    <a:pt x="87" y="42"/>
                  </a:lnTo>
                  <a:lnTo>
                    <a:pt x="74" y="55"/>
                  </a:lnTo>
                  <a:lnTo>
                    <a:pt x="55" y="69"/>
                  </a:lnTo>
                  <a:lnTo>
                    <a:pt x="32" y="78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6" name="Freeform 77"/>
            <p:cNvSpPr>
              <a:spLocks/>
            </p:cNvSpPr>
            <p:nvPr/>
          </p:nvSpPr>
          <p:spPr bwMode="auto">
            <a:xfrm>
              <a:off x="3126030" y="2501107"/>
              <a:ext cx="341627" cy="131763"/>
            </a:xfrm>
            <a:custGeom>
              <a:avLst/>
              <a:gdLst>
                <a:gd name="T0" fmla="*/ 0 w 212"/>
                <a:gd name="T1" fmla="*/ 37 h 83"/>
                <a:gd name="T2" fmla="*/ 0 w 212"/>
                <a:gd name="T3" fmla="*/ 37 h 83"/>
                <a:gd name="T4" fmla="*/ 19 w 212"/>
                <a:gd name="T5" fmla="*/ 27 h 83"/>
                <a:gd name="T6" fmla="*/ 37 w 212"/>
                <a:gd name="T7" fmla="*/ 13 h 83"/>
                <a:gd name="T8" fmla="*/ 65 w 212"/>
                <a:gd name="T9" fmla="*/ 4 h 83"/>
                <a:gd name="T10" fmla="*/ 97 w 212"/>
                <a:gd name="T11" fmla="*/ 0 h 83"/>
                <a:gd name="T12" fmla="*/ 134 w 212"/>
                <a:gd name="T13" fmla="*/ 0 h 83"/>
                <a:gd name="T14" fmla="*/ 152 w 212"/>
                <a:gd name="T15" fmla="*/ 9 h 83"/>
                <a:gd name="T16" fmla="*/ 170 w 212"/>
                <a:gd name="T17" fmla="*/ 18 h 83"/>
                <a:gd name="T18" fmla="*/ 189 w 212"/>
                <a:gd name="T19" fmla="*/ 32 h 83"/>
                <a:gd name="T20" fmla="*/ 212 w 212"/>
                <a:gd name="T21" fmla="*/ 50 h 83"/>
                <a:gd name="T22" fmla="*/ 212 w 212"/>
                <a:gd name="T23" fmla="*/ 50 h 83"/>
                <a:gd name="T24" fmla="*/ 193 w 212"/>
                <a:gd name="T25" fmla="*/ 60 h 83"/>
                <a:gd name="T26" fmla="*/ 170 w 212"/>
                <a:gd name="T27" fmla="*/ 69 h 83"/>
                <a:gd name="T28" fmla="*/ 143 w 212"/>
                <a:gd name="T29" fmla="*/ 78 h 83"/>
                <a:gd name="T30" fmla="*/ 111 w 212"/>
                <a:gd name="T31" fmla="*/ 83 h 83"/>
                <a:gd name="T32" fmla="*/ 74 w 212"/>
                <a:gd name="T33" fmla="*/ 78 h 83"/>
                <a:gd name="T34" fmla="*/ 37 w 212"/>
                <a:gd name="T35" fmla="*/ 64 h 83"/>
                <a:gd name="T36" fmla="*/ 19 w 212"/>
                <a:gd name="T37" fmla="*/ 55 h 83"/>
                <a:gd name="T38" fmla="*/ 0 w 212"/>
                <a:gd name="T39" fmla="*/ 37 h 83"/>
                <a:gd name="T40" fmla="*/ 0 w 212"/>
                <a:gd name="T41" fmla="*/ 3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2" h="83">
                  <a:moveTo>
                    <a:pt x="0" y="37"/>
                  </a:moveTo>
                  <a:lnTo>
                    <a:pt x="0" y="37"/>
                  </a:lnTo>
                  <a:lnTo>
                    <a:pt x="19" y="27"/>
                  </a:lnTo>
                  <a:lnTo>
                    <a:pt x="37" y="13"/>
                  </a:lnTo>
                  <a:lnTo>
                    <a:pt x="65" y="4"/>
                  </a:lnTo>
                  <a:lnTo>
                    <a:pt x="97" y="0"/>
                  </a:lnTo>
                  <a:lnTo>
                    <a:pt x="134" y="0"/>
                  </a:lnTo>
                  <a:lnTo>
                    <a:pt x="152" y="9"/>
                  </a:lnTo>
                  <a:lnTo>
                    <a:pt x="170" y="18"/>
                  </a:lnTo>
                  <a:lnTo>
                    <a:pt x="189" y="32"/>
                  </a:lnTo>
                  <a:lnTo>
                    <a:pt x="212" y="50"/>
                  </a:lnTo>
                  <a:lnTo>
                    <a:pt x="212" y="50"/>
                  </a:lnTo>
                  <a:lnTo>
                    <a:pt x="193" y="60"/>
                  </a:lnTo>
                  <a:lnTo>
                    <a:pt x="170" y="69"/>
                  </a:lnTo>
                  <a:lnTo>
                    <a:pt x="143" y="78"/>
                  </a:lnTo>
                  <a:lnTo>
                    <a:pt x="111" y="83"/>
                  </a:lnTo>
                  <a:lnTo>
                    <a:pt x="74" y="78"/>
                  </a:lnTo>
                  <a:lnTo>
                    <a:pt x="37" y="64"/>
                  </a:lnTo>
                  <a:lnTo>
                    <a:pt x="19" y="55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7" name="Freeform 78"/>
            <p:cNvSpPr>
              <a:spLocks/>
            </p:cNvSpPr>
            <p:nvPr/>
          </p:nvSpPr>
          <p:spPr bwMode="auto">
            <a:xfrm>
              <a:off x="3379027" y="3217069"/>
              <a:ext cx="228826" cy="241300"/>
            </a:xfrm>
            <a:custGeom>
              <a:avLst/>
              <a:gdLst>
                <a:gd name="T0" fmla="*/ 0 w 142"/>
                <a:gd name="T1" fmla="*/ 0 h 152"/>
                <a:gd name="T2" fmla="*/ 0 w 142"/>
                <a:gd name="T3" fmla="*/ 0 h 152"/>
                <a:gd name="T4" fmla="*/ 4 w 142"/>
                <a:gd name="T5" fmla="*/ 23 h 152"/>
                <a:gd name="T6" fmla="*/ 9 w 142"/>
                <a:gd name="T7" fmla="*/ 50 h 152"/>
                <a:gd name="T8" fmla="*/ 18 w 142"/>
                <a:gd name="T9" fmla="*/ 78 h 152"/>
                <a:gd name="T10" fmla="*/ 36 w 142"/>
                <a:gd name="T11" fmla="*/ 106 h 152"/>
                <a:gd name="T12" fmla="*/ 59 w 142"/>
                <a:gd name="T13" fmla="*/ 129 h 152"/>
                <a:gd name="T14" fmla="*/ 78 w 142"/>
                <a:gd name="T15" fmla="*/ 143 h 152"/>
                <a:gd name="T16" fmla="*/ 96 w 142"/>
                <a:gd name="T17" fmla="*/ 147 h 152"/>
                <a:gd name="T18" fmla="*/ 115 w 142"/>
                <a:gd name="T19" fmla="*/ 152 h 152"/>
                <a:gd name="T20" fmla="*/ 142 w 142"/>
                <a:gd name="T21" fmla="*/ 152 h 152"/>
                <a:gd name="T22" fmla="*/ 142 w 142"/>
                <a:gd name="T23" fmla="*/ 152 h 152"/>
                <a:gd name="T24" fmla="*/ 142 w 142"/>
                <a:gd name="T25" fmla="*/ 138 h 152"/>
                <a:gd name="T26" fmla="*/ 138 w 142"/>
                <a:gd name="T27" fmla="*/ 120 h 152"/>
                <a:gd name="T28" fmla="*/ 133 w 142"/>
                <a:gd name="T29" fmla="*/ 97 h 152"/>
                <a:gd name="T30" fmla="*/ 115 w 142"/>
                <a:gd name="T31" fmla="*/ 74 h 152"/>
                <a:gd name="T32" fmla="*/ 92 w 142"/>
                <a:gd name="T33" fmla="*/ 46 h 152"/>
                <a:gd name="T34" fmla="*/ 50 w 142"/>
                <a:gd name="T35" fmla="*/ 23 h 152"/>
                <a:gd name="T36" fmla="*/ 0 w 142"/>
                <a:gd name="T37" fmla="*/ 0 h 152"/>
                <a:gd name="T38" fmla="*/ 0 w 142"/>
                <a:gd name="T3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" h="152">
                  <a:moveTo>
                    <a:pt x="0" y="0"/>
                  </a:moveTo>
                  <a:lnTo>
                    <a:pt x="0" y="0"/>
                  </a:lnTo>
                  <a:lnTo>
                    <a:pt x="4" y="23"/>
                  </a:lnTo>
                  <a:lnTo>
                    <a:pt x="9" y="50"/>
                  </a:lnTo>
                  <a:lnTo>
                    <a:pt x="18" y="78"/>
                  </a:lnTo>
                  <a:lnTo>
                    <a:pt x="36" y="106"/>
                  </a:lnTo>
                  <a:lnTo>
                    <a:pt x="59" y="129"/>
                  </a:lnTo>
                  <a:lnTo>
                    <a:pt x="78" y="143"/>
                  </a:lnTo>
                  <a:lnTo>
                    <a:pt x="96" y="147"/>
                  </a:lnTo>
                  <a:lnTo>
                    <a:pt x="115" y="152"/>
                  </a:lnTo>
                  <a:lnTo>
                    <a:pt x="142" y="152"/>
                  </a:lnTo>
                  <a:lnTo>
                    <a:pt x="142" y="152"/>
                  </a:lnTo>
                  <a:lnTo>
                    <a:pt x="142" y="138"/>
                  </a:lnTo>
                  <a:lnTo>
                    <a:pt x="138" y="120"/>
                  </a:lnTo>
                  <a:lnTo>
                    <a:pt x="133" y="97"/>
                  </a:lnTo>
                  <a:lnTo>
                    <a:pt x="115" y="74"/>
                  </a:lnTo>
                  <a:lnTo>
                    <a:pt x="92" y="46"/>
                  </a:lnTo>
                  <a:lnTo>
                    <a:pt x="50" y="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8" name="Freeform 79"/>
            <p:cNvSpPr>
              <a:spLocks/>
            </p:cNvSpPr>
            <p:nvPr/>
          </p:nvSpPr>
          <p:spPr bwMode="auto">
            <a:xfrm>
              <a:off x="3585293" y="3166269"/>
              <a:ext cx="75738" cy="182563"/>
            </a:xfrm>
            <a:custGeom>
              <a:avLst/>
              <a:gdLst>
                <a:gd name="T0" fmla="*/ 19 w 47"/>
                <a:gd name="T1" fmla="*/ 115 h 115"/>
                <a:gd name="T2" fmla="*/ 19 w 47"/>
                <a:gd name="T3" fmla="*/ 115 h 115"/>
                <a:gd name="T4" fmla="*/ 14 w 47"/>
                <a:gd name="T5" fmla="*/ 106 h 115"/>
                <a:gd name="T6" fmla="*/ 10 w 47"/>
                <a:gd name="T7" fmla="*/ 96 h 115"/>
                <a:gd name="T8" fmla="*/ 5 w 47"/>
                <a:gd name="T9" fmla="*/ 87 h 115"/>
                <a:gd name="T10" fmla="*/ 0 w 47"/>
                <a:gd name="T11" fmla="*/ 69 h 115"/>
                <a:gd name="T12" fmla="*/ 5 w 47"/>
                <a:gd name="T13" fmla="*/ 50 h 115"/>
                <a:gd name="T14" fmla="*/ 14 w 47"/>
                <a:gd name="T15" fmla="*/ 27 h 115"/>
                <a:gd name="T16" fmla="*/ 28 w 47"/>
                <a:gd name="T17" fmla="*/ 0 h 115"/>
                <a:gd name="T18" fmla="*/ 28 w 47"/>
                <a:gd name="T19" fmla="*/ 0 h 115"/>
                <a:gd name="T20" fmla="*/ 33 w 47"/>
                <a:gd name="T21" fmla="*/ 9 h 115"/>
                <a:gd name="T22" fmla="*/ 42 w 47"/>
                <a:gd name="T23" fmla="*/ 36 h 115"/>
                <a:gd name="T24" fmla="*/ 47 w 47"/>
                <a:gd name="T25" fmla="*/ 55 h 115"/>
                <a:gd name="T26" fmla="*/ 42 w 47"/>
                <a:gd name="T27" fmla="*/ 73 h 115"/>
                <a:gd name="T28" fmla="*/ 37 w 47"/>
                <a:gd name="T29" fmla="*/ 92 h 115"/>
                <a:gd name="T30" fmla="*/ 19 w 47"/>
                <a:gd name="T31" fmla="*/ 115 h 115"/>
                <a:gd name="T32" fmla="*/ 19 w 47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115">
                  <a:moveTo>
                    <a:pt x="19" y="115"/>
                  </a:moveTo>
                  <a:lnTo>
                    <a:pt x="19" y="115"/>
                  </a:lnTo>
                  <a:lnTo>
                    <a:pt x="14" y="106"/>
                  </a:lnTo>
                  <a:lnTo>
                    <a:pt x="10" y="96"/>
                  </a:lnTo>
                  <a:lnTo>
                    <a:pt x="5" y="87"/>
                  </a:lnTo>
                  <a:lnTo>
                    <a:pt x="0" y="69"/>
                  </a:lnTo>
                  <a:lnTo>
                    <a:pt x="5" y="50"/>
                  </a:lnTo>
                  <a:lnTo>
                    <a:pt x="14" y="27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3" y="9"/>
                  </a:lnTo>
                  <a:lnTo>
                    <a:pt x="42" y="36"/>
                  </a:lnTo>
                  <a:lnTo>
                    <a:pt x="47" y="55"/>
                  </a:lnTo>
                  <a:lnTo>
                    <a:pt x="42" y="73"/>
                  </a:lnTo>
                  <a:lnTo>
                    <a:pt x="37" y="92"/>
                  </a:lnTo>
                  <a:lnTo>
                    <a:pt x="19" y="115"/>
                  </a:lnTo>
                  <a:lnTo>
                    <a:pt x="19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9" name="Freeform 80"/>
            <p:cNvSpPr>
              <a:spLocks/>
            </p:cNvSpPr>
            <p:nvPr/>
          </p:nvSpPr>
          <p:spPr bwMode="auto">
            <a:xfrm>
              <a:off x="3630413" y="3326607"/>
              <a:ext cx="185317" cy="211138"/>
            </a:xfrm>
            <a:custGeom>
              <a:avLst/>
              <a:gdLst>
                <a:gd name="T0" fmla="*/ 0 w 115"/>
                <a:gd name="T1" fmla="*/ 133 h 133"/>
                <a:gd name="T2" fmla="*/ 0 w 115"/>
                <a:gd name="T3" fmla="*/ 133 h 133"/>
                <a:gd name="T4" fmla="*/ 0 w 115"/>
                <a:gd name="T5" fmla="*/ 115 h 133"/>
                <a:gd name="T6" fmla="*/ 0 w 115"/>
                <a:gd name="T7" fmla="*/ 97 h 133"/>
                <a:gd name="T8" fmla="*/ 9 w 115"/>
                <a:gd name="T9" fmla="*/ 74 h 133"/>
                <a:gd name="T10" fmla="*/ 23 w 115"/>
                <a:gd name="T11" fmla="*/ 51 h 133"/>
                <a:gd name="T12" fmla="*/ 46 w 115"/>
                <a:gd name="T13" fmla="*/ 28 h 133"/>
                <a:gd name="T14" fmla="*/ 74 w 115"/>
                <a:gd name="T15" fmla="*/ 9 h 133"/>
                <a:gd name="T16" fmla="*/ 92 w 115"/>
                <a:gd name="T17" fmla="*/ 5 h 133"/>
                <a:gd name="T18" fmla="*/ 115 w 115"/>
                <a:gd name="T19" fmla="*/ 0 h 133"/>
                <a:gd name="T20" fmla="*/ 115 w 115"/>
                <a:gd name="T21" fmla="*/ 0 h 133"/>
                <a:gd name="T22" fmla="*/ 115 w 115"/>
                <a:gd name="T23" fmla="*/ 18 h 133"/>
                <a:gd name="T24" fmla="*/ 111 w 115"/>
                <a:gd name="T25" fmla="*/ 37 h 133"/>
                <a:gd name="T26" fmla="*/ 101 w 115"/>
                <a:gd name="T27" fmla="*/ 60 h 133"/>
                <a:gd name="T28" fmla="*/ 83 w 115"/>
                <a:gd name="T29" fmla="*/ 83 h 133"/>
                <a:gd name="T30" fmla="*/ 65 w 115"/>
                <a:gd name="T31" fmla="*/ 106 h 133"/>
                <a:gd name="T32" fmla="*/ 37 w 115"/>
                <a:gd name="T33" fmla="*/ 124 h 133"/>
                <a:gd name="T34" fmla="*/ 0 w 115"/>
                <a:gd name="T35" fmla="*/ 133 h 133"/>
                <a:gd name="T36" fmla="*/ 0 w 115"/>
                <a:gd name="T37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5" h="133">
                  <a:moveTo>
                    <a:pt x="0" y="133"/>
                  </a:moveTo>
                  <a:lnTo>
                    <a:pt x="0" y="133"/>
                  </a:lnTo>
                  <a:lnTo>
                    <a:pt x="0" y="115"/>
                  </a:lnTo>
                  <a:lnTo>
                    <a:pt x="0" y="97"/>
                  </a:lnTo>
                  <a:lnTo>
                    <a:pt x="9" y="74"/>
                  </a:lnTo>
                  <a:lnTo>
                    <a:pt x="23" y="51"/>
                  </a:lnTo>
                  <a:lnTo>
                    <a:pt x="46" y="28"/>
                  </a:lnTo>
                  <a:lnTo>
                    <a:pt x="74" y="9"/>
                  </a:lnTo>
                  <a:lnTo>
                    <a:pt x="92" y="5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15" y="18"/>
                  </a:lnTo>
                  <a:lnTo>
                    <a:pt x="111" y="37"/>
                  </a:lnTo>
                  <a:lnTo>
                    <a:pt x="101" y="60"/>
                  </a:lnTo>
                  <a:lnTo>
                    <a:pt x="83" y="83"/>
                  </a:lnTo>
                  <a:lnTo>
                    <a:pt x="65" y="106"/>
                  </a:lnTo>
                  <a:lnTo>
                    <a:pt x="37" y="124"/>
                  </a:lnTo>
                  <a:lnTo>
                    <a:pt x="0" y="133"/>
                  </a:lnTo>
                  <a:lnTo>
                    <a:pt x="0" y="13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0" name="Freeform 81"/>
            <p:cNvSpPr>
              <a:spLocks/>
            </p:cNvSpPr>
            <p:nvPr/>
          </p:nvSpPr>
          <p:spPr bwMode="auto">
            <a:xfrm>
              <a:off x="2236510" y="2947194"/>
              <a:ext cx="370633" cy="152400"/>
            </a:xfrm>
            <a:custGeom>
              <a:avLst/>
              <a:gdLst>
                <a:gd name="T0" fmla="*/ 0 w 230"/>
                <a:gd name="T1" fmla="*/ 64 h 96"/>
                <a:gd name="T2" fmla="*/ 0 w 230"/>
                <a:gd name="T3" fmla="*/ 64 h 96"/>
                <a:gd name="T4" fmla="*/ 27 w 230"/>
                <a:gd name="T5" fmla="*/ 78 h 96"/>
                <a:gd name="T6" fmla="*/ 50 w 230"/>
                <a:gd name="T7" fmla="*/ 87 h 96"/>
                <a:gd name="T8" fmla="*/ 87 w 230"/>
                <a:gd name="T9" fmla="*/ 92 h 96"/>
                <a:gd name="T10" fmla="*/ 119 w 230"/>
                <a:gd name="T11" fmla="*/ 96 h 96"/>
                <a:gd name="T12" fmla="*/ 142 w 230"/>
                <a:gd name="T13" fmla="*/ 92 h 96"/>
                <a:gd name="T14" fmla="*/ 161 w 230"/>
                <a:gd name="T15" fmla="*/ 87 h 96"/>
                <a:gd name="T16" fmla="*/ 179 w 230"/>
                <a:gd name="T17" fmla="*/ 78 h 96"/>
                <a:gd name="T18" fmla="*/ 198 w 230"/>
                <a:gd name="T19" fmla="*/ 64 h 96"/>
                <a:gd name="T20" fmla="*/ 212 w 230"/>
                <a:gd name="T21" fmla="*/ 50 h 96"/>
                <a:gd name="T22" fmla="*/ 230 w 230"/>
                <a:gd name="T23" fmla="*/ 27 h 96"/>
                <a:gd name="T24" fmla="*/ 230 w 230"/>
                <a:gd name="T25" fmla="*/ 27 h 96"/>
                <a:gd name="T26" fmla="*/ 212 w 230"/>
                <a:gd name="T27" fmla="*/ 18 h 96"/>
                <a:gd name="T28" fmla="*/ 193 w 230"/>
                <a:gd name="T29" fmla="*/ 9 h 96"/>
                <a:gd name="T30" fmla="*/ 170 w 230"/>
                <a:gd name="T31" fmla="*/ 0 h 96"/>
                <a:gd name="T32" fmla="*/ 138 w 230"/>
                <a:gd name="T33" fmla="*/ 0 h 96"/>
                <a:gd name="T34" fmla="*/ 101 w 230"/>
                <a:gd name="T35" fmla="*/ 9 h 96"/>
                <a:gd name="T36" fmla="*/ 55 w 230"/>
                <a:gd name="T37" fmla="*/ 27 h 96"/>
                <a:gd name="T38" fmla="*/ 0 w 230"/>
                <a:gd name="T39" fmla="*/ 64 h 96"/>
                <a:gd name="T40" fmla="*/ 0 w 230"/>
                <a:gd name="T41" fmla="*/ 6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0" h="96">
                  <a:moveTo>
                    <a:pt x="0" y="64"/>
                  </a:moveTo>
                  <a:lnTo>
                    <a:pt x="0" y="64"/>
                  </a:lnTo>
                  <a:lnTo>
                    <a:pt x="27" y="78"/>
                  </a:lnTo>
                  <a:lnTo>
                    <a:pt x="50" y="87"/>
                  </a:lnTo>
                  <a:lnTo>
                    <a:pt x="87" y="92"/>
                  </a:lnTo>
                  <a:lnTo>
                    <a:pt x="119" y="96"/>
                  </a:lnTo>
                  <a:lnTo>
                    <a:pt x="142" y="92"/>
                  </a:lnTo>
                  <a:lnTo>
                    <a:pt x="161" y="87"/>
                  </a:lnTo>
                  <a:lnTo>
                    <a:pt x="179" y="78"/>
                  </a:lnTo>
                  <a:lnTo>
                    <a:pt x="198" y="64"/>
                  </a:lnTo>
                  <a:lnTo>
                    <a:pt x="212" y="50"/>
                  </a:lnTo>
                  <a:lnTo>
                    <a:pt x="230" y="27"/>
                  </a:lnTo>
                  <a:lnTo>
                    <a:pt x="230" y="27"/>
                  </a:lnTo>
                  <a:lnTo>
                    <a:pt x="212" y="18"/>
                  </a:lnTo>
                  <a:lnTo>
                    <a:pt x="193" y="9"/>
                  </a:lnTo>
                  <a:lnTo>
                    <a:pt x="170" y="0"/>
                  </a:lnTo>
                  <a:lnTo>
                    <a:pt x="138" y="0"/>
                  </a:lnTo>
                  <a:lnTo>
                    <a:pt x="101" y="9"/>
                  </a:lnTo>
                  <a:lnTo>
                    <a:pt x="55" y="27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1" name="Freeform 82"/>
            <p:cNvSpPr>
              <a:spLocks/>
            </p:cNvSpPr>
            <p:nvPr/>
          </p:nvSpPr>
          <p:spPr bwMode="auto">
            <a:xfrm>
              <a:off x="2450833" y="2734469"/>
              <a:ext cx="164368" cy="123825"/>
            </a:xfrm>
            <a:custGeom>
              <a:avLst/>
              <a:gdLst>
                <a:gd name="T0" fmla="*/ 102 w 102"/>
                <a:gd name="T1" fmla="*/ 78 h 78"/>
                <a:gd name="T2" fmla="*/ 102 w 102"/>
                <a:gd name="T3" fmla="*/ 78 h 78"/>
                <a:gd name="T4" fmla="*/ 92 w 102"/>
                <a:gd name="T5" fmla="*/ 78 h 78"/>
                <a:gd name="T6" fmla="*/ 79 w 102"/>
                <a:gd name="T7" fmla="*/ 78 h 78"/>
                <a:gd name="T8" fmla="*/ 65 w 102"/>
                <a:gd name="T9" fmla="*/ 74 h 78"/>
                <a:gd name="T10" fmla="*/ 51 w 102"/>
                <a:gd name="T11" fmla="*/ 69 h 78"/>
                <a:gd name="T12" fmla="*/ 33 w 102"/>
                <a:gd name="T13" fmla="*/ 55 h 78"/>
                <a:gd name="T14" fmla="*/ 19 w 102"/>
                <a:gd name="T15" fmla="*/ 32 h 78"/>
                <a:gd name="T16" fmla="*/ 0 w 102"/>
                <a:gd name="T17" fmla="*/ 0 h 78"/>
                <a:gd name="T18" fmla="*/ 0 w 102"/>
                <a:gd name="T19" fmla="*/ 0 h 78"/>
                <a:gd name="T20" fmla="*/ 14 w 102"/>
                <a:gd name="T21" fmla="*/ 0 h 78"/>
                <a:gd name="T22" fmla="*/ 46 w 102"/>
                <a:gd name="T23" fmla="*/ 9 h 78"/>
                <a:gd name="T24" fmla="*/ 60 w 102"/>
                <a:gd name="T25" fmla="*/ 18 h 78"/>
                <a:gd name="T26" fmla="*/ 79 w 102"/>
                <a:gd name="T27" fmla="*/ 32 h 78"/>
                <a:gd name="T28" fmla="*/ 92 w 102"/>
                <a:gd name="T29" fmla="*/ 51 h 78"/>
                <a:gd name="T30" fmla="*/ 102 w 102"/>
                <a:gd name="T31" fmla="*/ 78 h 78"/>
                <a:gd name="T32" fmla="*/ 102 w 102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2" h="78">
                  <a:moveTo>
                    <a:pt x="102" y="78"/>
                  </a:moveTo>
                  <a:lnTo>
                    <a:pt x="102" y="78"/>
                  </a:lnTo>
                  <a:lnTo>
                    <a:pt x="92" y="78"/>
                  </a:lnTo>
                  <a:lnTo>
                    <a:pt x="79" y="78"/>
                  </a:lnTo>
                  <a:lnTo>
                    <a:pt x="65" y="74"/>
                  </a:lnTo>
                  <a:lnTo>
                    <a:pt x="51" y="69"/>
                  </a:lnTo>
                  <a:lnTo>
                    <a:pt x="33" y="55"/>
                  </a:lnTo>
                  <a:lnTo>
                    <a:pt x="19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46" y="9"/>
                  </a:lnTo>
                  <a:lnTo>
                    <a:pt x="60" y="18"/>
                  </a:lnTo>
                  <a:lnTo>
                    <a:pt x="79" y="32"/>
                  </a:lnTo>
                  <a:lnTo>
                    <a:pt x="92" y="51"/>
                  </a:lnTo>
                  <a:lnTo>
                    <a:pt x="102" y="78"/>
                  </a:lnTo>
                  <a:lnTo>
                    <a:pt x="102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2" name="Freeform 83"/>
            <p:cNvSpPr>
              <a:spLocks/>
            </p:cNvSpPr>
            <p:nvPr/>
          </p:nvSpPr>
          <p:spPr bwMode="auto">
            <a:xfrm>
              <a:off x="2681270" y="2836069"/>
              <a:ext cx="148253" cy="293688"/>
            </a:xfrm>
            <a:custGeom>
              <a:avLst/>
              <a:gdLst>
                <a:gd name="T0" fmla="*/ 83 w 92"/>
                <a:gd name="T1" fmla="*/ 185 h 185"/>
                <a:gd name="T2" fmla="*/ 83 w 92"/>
                <a:gd name="T3" fmla="*/ 185 h 185"/>
                <a:gd name="T4" fmla="*/ 64 w 92"/>
                <a:gd name="T5" fmla="*/ 175 h 185"/>
                <a:gd name="T6" fmla="*/ 46 w 92"/>
                <a:gd name="T7" fmla="*/ 162 h 185"/>
                <a:gd name="T8" fmla="*/ 28 w 92"/>
                <a:gd name="T9" fmla="*/ 143 h 185"/>
                <a:gd name="T10" fmla="*/ 14 w 92"/>
                <a:gd name="T11" fmla="*/ 116 h 185"/>
                <a:gd name="T12" fmla="*/ 5 w 92"/>
                <a:gd name="T13" fmla="*/ 83 h 185"/>
                <a:gd name="T14" fmla="*/ 0 w 92"/>
                <a:gd name="T15" fmla="*/ 65 h 185"/>
                <a:gd name="T16" fmla="*/ 0 w 92"/>
                <a:gd name="T17" fmla="*/ 46 h 185"/>
                <a:gd name="T18" fmla="*/ 5 w 92"/>
                <a:gd name="T19" fmla="*/ 23 h 185"/>
                <a:gd name="T20" fmla="*/ 14 w 92"/>
                <a:gd name="T21" fmla="*/ 0 h 185"/>
                <a:gd name="T22" fmla="*/ 14 w 92"/>
                <a:gd name="T23" fmla="*/ 0 h 185"/>
                <a:gd name="T24" fmla="*/ 32 w 92"/>
                <a:gd name="T25" fmla="*/ 14 h 185"/>
                <a:gd name="T26" fmla="*/ 46 w 92"/>
                <a:gd name="T27" fmla="*/ 28 h 185"/>
                <a:gd name="T28" fmla="*/ 64 w 92"/>
                <a:gd name="T29" fmla="*/ 46 h 185"/>
                <a:gd name="T30" fmla="*/ 78 w 92"/>
                <a:gd name="T31" fmla="*/ 74 h 185"/>
                <a:gd name="T32" fmla="*/ 87 w 92"/>
                <a:gd name="T33" fmla="*/ 106 h 185"/>
                <a:gd name="T34" fmla="*/ 92 w 92"/>
                <a:gd name="T35" fmla="*/ 143 h 185"/>
                <a:gd name="T36" fmla="*/ 87 w 92"/>
                <a:gd name="T37" fmla="*/ 162 h 185"/>
                <a:gd name="T38" fmla="*/ 83 w 92"/>
                <a:gd name="T39" fmla="*/ 185 h 185"/>
                <a:gd name="T40" fmla="*/ 83 w 92"/>
                <a:gd name="T41" fmla="*/ 18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85">
                  <a:moveTo>
                    <a:pt x="83" y="185"/>
                  </a:moveTo>
                  <a:lnTo>
                    <a:pt x="83" y="185"/>
                  </a:lnTo>
                  <a:lnTo>
                    <a:pt x="64" y="175"/>
                  </a:lnTo>
                  <a:lnTo>
                    <a:pt x="46" y="162"/>
                  </a:lnTo>
                  <a:lnTo>
                    <a:pt x="28" y="143"/>
                  </a:lnTo>
                  <a:lnTo>
                    <a:pt x="14" y="116"/>
                  </a:lnTo>
                  <a:lnTo>
                    <a:pt x="5" y="83"/>
                  </a:lnTo>
                  <a:lnTo>
                    <a:pt x="0" y="65"/>
                  </a:lnTo>
                  <a:lnTo>
                    <a:pt x="0" y="46"/>
                  </a:lnTo>
                  <a:lnTo>
                    <a:pt x="5" y="23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32" y="14"/>
                  </a:lnTo>
                  <a:lnTo>
                    <a:pt x="46" y="28"/>
                  </a:lnTo>
                  <a:lnTo>
                    <a:pt x="64" y="46"/>
                  </a:lnTo>
                  <a:lnTo>
                    <a:pt x="78" y="74"/>
                  </a:lnTo>
                  <a:lnTo>
                    <a:pt x="87" y="106"/>
                  </a:lnTo>
                  <a:lnTo>
                    <a:pt x="92" y="143"/>
                  </a:lnTo>
                  <a:lnTo>
                    <a:pt x="87" y="162"/>
                  </a:lnTo>
                  <a:lnTo>
                    <a:pt x="83" y="185"/>
                  </a:lnTo>
                  <a:lnTo>
                    <a:pt x="83" y="18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3" name="Freeform 84"/>
            <p:cNvSpPr>
              <a:spLocks/>
            </p:cNvSpPr>
            <p:nvPr/>
          </p:nvSpPr>
          <p:spPr bwMode="auto">
            <a:xfrm>
              <a:off x="1835260" y="3640932"/>
              <a:ext cx="164368" cy="373063"/>
            </a:xfrm>
            <a:custGeom>
              <a:avLst/>
              <a:gdLst>
                <a:gd name="T0" fmla="*/ 23 w 102"/>
                <a:gd name="T1" fmla="*/ 0 h 235"/>
                <a:gd name="T2" fmla="*/ 23 w 102"/>
                <a:gd name="T3" fmla="*/ 0 h 235"/>
                <a:gd name="T4" fmla="*/ 14 w 102"/>
                <a:gd name="T5" fmla="*/ 27 h 235"/>
                <a:gd name="T6" fmla="*/ 5 w 102"/>
                <a:gd name="T7" fmla="*/ 55 h 235"/>
                <a:gd name="T8" fmla="*/ 0 w 102"/>
                <a:gd name="T9" fmla="*/ 92 h 235"/>
                <a:gd name="T10" fmla="*/ 0 w 102"/>
                <a:gd name="T11" fmla="*/ 129 h 235"/>
                <a:gd name="T12" fmla="*/ 5 w 102"/>
                <a:gd name="T13" fmla="*/ 147 h 235"/>
                <a:gd name="T14" fmla="*/ 9 w 102"/>
                <a:gd name="T15" fmla="*/ 166 h 235"/>
                <a:gd name="T16" fmla="*/ 23 w 102"/>
                <a:gd name="T17" fmla="*/ 184 h 235"/>
                <a:gd name="T18" fmla="*/ 37 w 102"/>
                <a:gd name="T19" fmla="*/ 202 h 235"/>
                <a:gd name="T20" fmla="*/ 55 w 102"/>
                <a:gd name="T21" fmla="*/ 221 h 235"/>
                <a:gd name="T22" fmla="*/ 79 w 102"/>
                <a:gd name="T23" fmla="*/ 235 h 235"/>
                <a:gd name="T24" fmla="*/ 79 w 102"/>
                <a:gd name="T25" fmla="*/ 235 h 235"/>
                <a:gd name="T26" fmla="*/ 88 w 102"/>
                <a:gd name="T27" fmla="*/ 216 h 235"/>
                <a:gd name="T28" fmla="*/ 97 w 102"/>
                <a:gd name="T29" fmla="*/ 198 h 235"/>
                <a:gd name="T30" fmla="*/ 102 w 102"/>
                <a:gd name="T31" fmla="*/ 170 h 235"/>
                <a:gd name="T32" fmla="*/ 97 w 102"/>
                <a:gd name="T33" fmla="*/ 138 h 235"/>
                <a:gd name="T34" fmla="*/ 88 w 102"/>
                <a:gd name="T35" fmla="*/ 97 h 235"/>
                <a:gd name="T36" fmla="*/ 65 w 102"/>
                <a:gd name="T37" fmla="*/ 51 h 235"/>
                <a:gd name="T38" fmla="*/ 46 w 102"/>
                <a:gd name="T39" fmla="*/ 27 h 235"/>
                <a:gd name="T40" fmla="*/ 23 w 102"/>
                <a:gd name="T41" fmla="*/ 0 h 235"/>
                <a:gd name="T42" fmla="*/ 23 w 102"/>
                <a:gd name="T43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235">
                  <a:moveTo>
                    <a:pt x="23" y="0"/>
                  </a:moveTo>
                  <a:lnTo>
                    <a:pt x="23" y="0"/>
                  </a:lnTo>
                  <a:lnTo>
                    <a:pt x="14" y="27"/>
                  </a:lnTo>
                  <a:lnTo>
                    <a:pt x="5" y="55"/>
                  </a:lnTo>
                  <a:lnTo>
                    <a:pt x="0" y="92"/>
                  </a:lnTo>
                  <a:lnTo>
                    <a:pt x="0" y="129"/>
                  </a:lnTo>
                  <a:lnTo>
                    <a:pt x="5" y="147"/>
                  </a:lnTo>
                  <a:lnTo>
                    <a:pt x="9" y="166"/>
                  </a:lnTo>
                  <a:lnTo>
                    <a:pt x="23" y="184"/>
                  </a:lnTo>
                  <a:lnTo>
                    <a:pt x="37" y="202"/>
                  </a:lnTo>
                  <a:lnTo>
                    <a:pt x="55" y="221"/>
                  </a:lnTo>
                  <a:lnTo>
                    <a:pt x="79" y="235"/>
                  </a:lnTo>
                  <a:lnTo>
                    <a:pt x="79" y="235"/>
                  </a:lnTo>
                  <a:lnTo>
                    <a:pt x="88" y="216"/>
                  </a:lnTo>
                  <a:lnTo>
                    <a:pt x="97" y="198"/>
                  </a:lnTo>
                  <a:lnTo>
                    <a:pt x="102" y="170"/>
                  </a:lnTo>
                  <a:lnTo>
                    <a:pt x="97" y="138"/>
                  </a:lnTo>
                  <a:lnTo>
                    <a:pt x="88" y="97"/>
                  </a:lnTo>
                  <a:lnTo>
                    <a:pt x="65" y="51"/>
                  </a:lnTo>
                  <a:lnTo>
                    <a:pt x="46" y="27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85"/>
            <p:cNvSpPr>
              <a:spLocks/>
            </p:cNvSpPr>
            <p:nvPr/>
          </p:nvSpPr>
          <p:spPr bwMode="auto">
            <a:xfrm>
              <a:off x="2036691" y="3736182"/>
              <a:ext cx="117636" cy="174625"/>
            </a:xfrm>
            <a:custGeom>
              <a:avLst/>
              <a:gdLst>
                <a:gd name="T0" fmla="*/ 0 w 73"/>
                <a:gd name="T1" fmla="*/ 110 h 110"/>
                <a:gd name="T2" fmla="*/ 0 w 73"/>
                <a:gd name="T3" fmla="*/ 110 h 110"/>
                <a:gd name="T4" fmla="*/ 0 w 73"/>
                <a:gd name="T5" fmla="*/ 96 h 110"/>
                <a:gd name="T6" fmla="*/ 0 w 73"/>
                <a:gd name="T7" fmla="*/ 83 h 110"/>
                <a:gd name="T8" fmla="*/ 0 w 73"/>
                <a:gd name="T9" fmla="*/ 69 h 110"/>
                <a:gd name="T10" fmla="*/ 9 w 73"/>
                <a:gd name="T11" fmla="*/ 50 h 110"/>
                <a:gd name="T12" fmla="*/ 23 w 73"/>
                <a:gd name="T13" fmla="*/ 32 h 110"/>
                <a:gd name="T14" fmla="*/ 41 w 73"/>
                <a:gd name="T15" fmla="*/ 18 h 110"/>
                <a:gd name="T16" fmla="*/ 73 w 73"/>
                <a:gd name="T17" fmla="*/ 0 h 110"/>
                <a:gd name="T18" fmla="*/ 73 w 73"/>
                <a:gd name="T19" fmla="*/ 0 h 110"/>
                <a:gd name="T20" fmla="*/ 73 w 73"/>
                <a:gd name="T21" fmla="*/ 14 h 110"/>
                <a:gd name="T22" fmla="*/ 69 w 73"/>
                <a:gd name="T23" fmla="*/ 46 h 110"/>
                <a:gd name="T24" fmla="*/ 59 w 73"/>
                <a:gd name="T25" fmla="*/ 64 h 110"/>
                <a:gd name="T26" fmla="*/ 46 w 73"/>
                <a:gd name="T27" fmla="*/ 78 h 110"/>
                <a:gd name="T28" fmla="*/ 27 w 73"/>
                <a:gd name="T29" fmla="*/ 96 h 110"/>
                <a:gd name="T30" fmla="*/ 0 w 73"/>
                <a:gd name="T31" fmla="*/ 110 h 110"/>
                <a:gd name="T32" fmla="*/ 0 w 73"/>
                <a:gd name="T3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0" y="110"/>
                  </a:moveTo>
                  <a:lnTo>
                    <a:pt x="0" y="110"/>
                  </a:lnTo>
                  <a:lnTo>
                    <a:pt x="0" y="96"/>
                  </a:lnTo>
                  <a:lnTo>
                    <a:pt x="0" y="83"/>
                  </a:lnTo>
                  <a:lnTo>
                    <a:pt x="0" y="69"/>
                  </a:lnTo>
                  <a:lnTo>
                    <a:pt x="9" y="50"/>
                  </a:lnTo>
                  <a:lnTo>
                    <a:pt x="23" y="32"/>
                  </a:lnTo>
                  <a:lnTo>
                    <a:pt x="41" y="18"/>
                  </a:lnTo>
                  <a:lnTo>
                    <a:pt x="73" y="0"/>
                  </a:lnTo>
                  <a:lnTo>
                    <a:pt x="73" y="0"/>
                  </a:lnTo>
                  <a:lnTo>
                    <a:pt x="73" y="14"/>
                  </a:lnTo>
                  <a:lnTo>
                    <a:pt x="69" y="46"/>
                  </a:lnTo>
                  <a:lnTo>
                    <a:pt x="59" y="64"/>
                  </a:lnTo>
                  <a:lnTo>
                    <a:pt x="46" y="78"/>
                  </a:lnTo>
                  <a:lnTo>
                    <a:pt x="27" y="96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5" name="Freeform 86"/>
            <p:cNvSpPr>
              <a:spLocks/>
            </p:cNvSpPr>
            <p:nvPr/>
          </p:nvSpPr>
          <p:spPr bwMode="auto">
            <a:xfrm>
              <a:off x="1931947" y="3977482"/>
              <a:ext cx="319067" cy="146050"/>
            </a:xfrm>
            <a:custGeom>
              <a:avLst/>
              <a:gdLst>
                <a:gd name="T0" fmla="*/ 0 w 198"/>
                <a:gd name="T1" fmla="*/ 78 h 92"/>
                <a:gd name="T2" fmla="*/ 0 w 198"/>
                <a:gd name="T3" fmla="*/ 78 h 92"/>
                <a:gd name="T4" fmla="*/ 14 w 198"/>
                <a:gd name="T5" fmla="*/ 59 h 92"/>
                <a:gd name="T6" fmla="*/ 28 w 198"/>
                <a:gd name="T7" fmla="*/ 41 h 92"/>
                <a:gd name="T8" fmla="*/ 46 w 198"/>
                <a:gd name="T9" fmla="*/ 23 h 92"/>
                <a:gd name="T10" fmla="*/ 74 w 198"/>
                <a:gd name="T11" fmla="*/ 9 h 92"/>
                <a:gd name="T12" fmla="*/ 111 w 198"/>
                <a:gd name="T13" fmla="*/ 0 h 92"/>
                <a:gd name="T14" fmla="*/ 129 w 198"/>
                <a:gd name="T15" fmla="*/ 0 h 92"/>
                <a:gd name="T16" fmla="*/ 147 w 198"/>
                <a:gd name="T17" fmla="*/ 0 h 92"/>
                <a:gd name="T18" fmla="*/ 170 w 198"/>
                <a:gd name="T19" fmla="*/ 9 h 92"/>
                <a:gd name="T20" fmla="*/ 198 w 198"/>
                <a:gd name="T21" fmla="*/ 18 h 92"/>
                <a:gd name="T22" fmla="*/ 198 w 198"/>
                <a:gd name="T23" fmla="*/ 18 h 92"/>
                <a:gd name="T24" fmla="*/ 184 w 198"/>
                <a:gd name="T25" fmla="*/ 32 h 92"/>
                <a:gd name="T26" fmla="*/ 166 w 198"/>
                <a:gd name="T27" fmla="*/ 50 h 92"/>
                <a:gd name="T28" fmla="*/ 143 w 198"/>
                <a:gd name="T29" fmla="*/ 64 h 92"/>
                <a:gd name="T30" fmla="*/ 115 w 198"/>
                <a:gd name="T31" fmla="*/ 78 h 92"/>
                <a:gd name="T32" fmla="*/ 83 w 198"/>
                <a:gd name="T33" fmla="*/ 87 h 92"/>
                <a:gd name="T34" fmla="*/ 46 w 198"/>
                <a:gd name="T35" fmla="*/ 92 h 92"/>
                <a:gd name="T36" fmla="*/ 23 w 198"/>
                <a:gd name="T37" fmla="*/ 87 h 92"/>
                <a:gd name="T38" fmla="*/ 0 w 198"/>
                <a:gd name="T39" fmla="*/ 78 h 92"/>
                <a:gd name="T40" fmla="*/ 0 w 198"/>
                <a:gd name="T41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8" h="92">
                  <a:moveTo>
                    <a:pt x="0" y="78"/>
                  </a:moveTo>
                  <a:lnTo>
                    <a:pt x="0" y="78"/>
                  </a:lnTo>
                  <a:lnTo>
                    <a:pt x="14" y="59"/>
                  </a:lnTo>
                  <a:lnTo>
                    <a:pt x="28" y="41"/>
                  </a:lnTo>
                  <a:lnTo>
                    <a:pt x="46" y="23"/>
                  </a:lnTo>
                  <a:lnTo>
                    <a:pt x="74" y="9"/>
                  </a:lnTo>
                  <a:lnTo>
                    <a:pt x="111" y="0"/>
                  </a:lnTo>
                  <a:lnTo>
                    <a:pt x="129" y="0"/>
                  </a:lnTo>
                  <a:lnTo>
                    <a:pt x="147" y="0"/>
                  </a:lnTo>
                  <a:lnTo>
                    <a:pt x="170" y="9"/>
                  </a:lnTo>
                  <a:lnTo>
                    <a:pt x="198" y="18"/>
                  </a:lnTo>
                  <a:lnTo>
                    <a:pt x="198" y="18"/>
                  </a:lnTo>
                  <a:lnTo>
                    <a:pt x="184" y="32"/>
                  </a:lnTo>
                  <a:lnTo>
                    <a:pt x="166" y="50"/>
                  </a:lnTo>
                  <a:lnTo>
                    <a:pt x="143" y="64"/>
                  </a:lnTo>
                  <a:lnTo>
                    <a:pt x="115" y="78"/>
                  </a:lnTo>
                  <a:lnTo>
                    <a:pt x="83" y="87"/>
                  </a:lnTo>
                  <a:lnTo>
                    <a:pt x="46" y="92"/>
                  </a:lnTo>
                  <a:lnTo>
                    <a:pt x="23" y="87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6" name="Freeform 87"/>
            <p:cNvSpPr>
              <a:spLocks/>
            </p:cNvSpPr>
            <p:nvPr/>
          </p:nvSpPr>
          <p:spPr bwMode="auto">
            <a:xfrm>
              <a:off x="2080200" y="3363119"/>
              <a:ext cx="370633" cy="174625"/>
            </a:xfrm>
            <a:custGeom>
              <a:avLst/>
              <a:gdLst>
                <a:gd name="T0" fmla="*/ 0 w 230"/>
                <a:gd name="T1" fmla="*/ 0 h 110"/>
                <a:gd name="T2" fmla="*/ 0 w 230"/>
                <a:gd name="T3" fmla="*/ 0 h 110"/>
                <a:gd name="T4" fmla="*/ 14 w 230"/>
                <a:gd name="T5" fmla="*/ 28 h 110"/>
                <a:gd name="T6" fmla="*/ 37 w 230"/>
                <a:gd name="T7" fmla="*/ 51 h 110"/>
                <a:gd name="T8" fmla="*/ 60 w 230"/>
                <a:gd name="T9" fmla="*/ 74 h 110"/>
                <a:gd name="T10" fmla="*/ 92 w 230"/>
                <a:gd name="T11" fmla="*/ 97 h 110"/>
                <a:gd name="T12" fmla="*/ 111 w 230"/>
                <a:gd name="T13" fmla="*/ 106 h 110"/>
                <a:gd name="T14" fmla="*/ 134 w 230"/>
                <a:gd name="T15" fmla="*/ 110 h 110"/>
                <a:gd name="T16" fmla="*/ 152 w 230"/>
                <a:gd name="T17" fmla="*/ 110 h 110"/>
                <a:gd name="T18" fmla="*/ 180 w 230"/>
                <a:gd name="T19" fmla="*/ 110 h 110"/>
                <a:gd name="T20" fmla="*/ 203 w 230"/>
                <a:gd name="T21" fmla="*/ 106 h 110"/>
                <a:gd name="T22" fmla="*/ 230 w 230"/>
                <a:gd name="T23" fmla="*/ 92 h 110"/>
                <a:gd name="T24" fmla="*/ 230 w 230"/>
                <a:gd name="T25" fmla="*/ 92 h 110"/>
                <a:gd name="T26" fmla="*/ 221 w 230"/>
                <a:gd name="T27" fmla="*/ 74 h 110"/>
                <a:gd name="T28" fmla="*/ 207 w 230"/>
                <a:gd name="T29" fmla="*/ 55 h 110"/>
                <a:gd name="T30" fmla="*/ 189 w 230"/>
                <a:gd name="T31" fmla="*/ 37 h 110"/>
                <a:gd name="T32" fmla="*/ 161 w 230"/>
                <a:gd name="T33" fmla="*/ 18 h 110"/>
                <a:gd name="T34" fmla="*/ 120 w 230"/>
                <a:gd name="T35" fmla="*/ 5 h 110"/>
                <a:gd name="T36" fmla="*/ 97 w 230"/>
                <a:gd name="T37" fmla="*/ 0 h 110"/>
                <a:gd name="T38" fmla="*/ 69 w 230"/>
                <a:gd name="T39" fmla="*/ 0 h 110"/>
                <a:gd name="T40" fmla="*/ 37 w 230"/>
                <a:gd name="T41" fmla="*/ 0 h 110"/>
                <a:gd name="T42" fmla="*/ 0 w 230"/>
                <a:gd name="T43" fmla="*/ 0 h 110"/>
                <a:gd name="T44" fmla="*/ 0 w 230"/>
                <a:gd name="T45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0" h="110">
                  <a:moveTo>
                    <a:pt x="0" y="0"/>
                  </a:moveTo>
                  <a:lnTo>
                    <a:pt x="0" y="0"/>
                  </a:lnTo>
                  <a:lnTo>
                    <a:pt x="14" y="28"/>
                  </a:lnTo>
                  <a:lnTo>
                    <a:pt x="37" y="51"/>
                  </a:lnTo>
                  <a:lnTo>
                    <a:pt x="60" y="74"/>
                  </a:lnTo>
                  <a:lnTo>
                    <a:pt x="92" y="97"/>
                  </a:lnTo>
                  <a:lnTo>
                    <a:pt x="111" y="106"/>
                  </a:lnTo>
                  <a:lnTo>
                    <a:pt x="134" y="110"/>
                  </a:lnTo>
                  <a:lnTo>
                    <a:pt x="152" y="110"/>
                  </a:lnTo>
                  <a:lnTo>
                    <a:pt x="180" y="110"/>
                  </a:lnTo>
                  <a:lnTo>
                    <a:pt x="203" y="106"/>
                  </a:lnTo>
                  <a:lnTo>
                    <a:pt x="230" y="92"/>
                  </a:lnTo>
                  <a:lnTo>
                    <a:pt x="230" y="92"/>
                  </a:lnTo>
                  <a:lnTo>
                    <a:pt x="221" y="74"/>
                  </a:lnTo>
                  <a:lnTo>
                    <a:pt x="207" y="55"/>
                  </a:lnTo>
                  <a:lnTo>
                    <a:pt x="189" y="37"/>
                  </a:lnTo>
                  <a:lnTo>
                    <a:pt x="161" y="18"/>
                  </a:lnTo>
                  <a:lnTo>
                    <a:pt x="120" y="5"/>
                  </a:lnTo>
                  <a:lnTo>
                    <a:pt x="97" y="0"/>
                  </a:lnTo>
                  <a:lnTo>
                    <a:pt x="69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88"/>
            <p:cNvSpPr>
              <a:spLocks/>
            </p:cNvSpPr>
            <p:nvPr/>
          </p:nvSpPr>
          <p:spPr bwMode="auto">
            <a:xfrm>
              <a:off x="2317083" y="3186907"/>
              <a:ext cx="96687" cy="198438"/>
            </a:xfrm>
            <a:custGeom>
              <a:avLst/>
              <a:gdLst>
                <a:gd name="T0" fmla="*/ 56 w 60"/>
                <a:gd name="T1" fmla="*/ 125 h 125"/>
                <a:gd name="T2" fmla="*/ 56 w 60"/>
                <a:gd name="T3" fmla="*/ 125 h 125"/>
                <a:gd name="T4" fmla="*/ 42 w 60"/>
                <a:gd name="T5" fmla="*/ 120 h 125"/>
                <a:gd name="T6" fmla="*/ 33 w 60"/>
                <a:gd name="T7" fmla="*/ 111 h 125"/>
                <a:gd name="T8" fmla="*/ 19 w 60"/>
                <a:gd name="T9" fmla="*/ 102 h 125"/>
                <a:gd name="T10" fmla="*/ 10 w 60"/>
                <a:gd name="T11" fmla="*/ 88 h 125"/>
                <a:gd name="T12" fmla="*/ 0 w 60"/>
                <a:gd name="T13" fmla="*/ 65 h 125"/>
                <a:gd name="T14" fmla="*/ 0 w 60"/>
                <a:gd name="T15" fmla="*/ 37 h 125"/>
                <a:gd name="T16" fmla="*/ 5 w 60"/>
                <a:gd name="T17" fmla="*/ 0 h 125"/>
                <a:gd name="T18" fmla="*/ 5 w 60"/>
                <a:gd name="T19" fmla="*/ 0 h 125"/>
                <a:gd name="T20" fmla="*/ 14 w 60"/>
                <a:gd name="T21" fmla="*/ 10 h 125"/>
                <a:gd name="T22" fmla="*/ 37 w 60"/>
                <a:gd name="T23" fmla="*/ 33 h 125"/>
                <a:gd name="T24" fmla="*/ 46 w 60"/>
                <a:gd name="T25" fmla="*/ 46 h 125"/>
                <a:gd name="T26" fmla="*/ 56 w 60"/>
                <a:gd name="T27" fmla="*/ 69 h 125"/>
                <a:gd name="T28" fmla="*/ 60 w 60"/>
                <a:gd name="T29" fmla="*/ 97 h 125"/>
                <a:gd name="T30" fmla="*/ 56 w 60"/>
                <a:gd name="T31" fmla="*/ 125 h 125"/>
                <a:gd name="T32" fmla="*/ 56 w 60"/>
                <a:gd name="T33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25">
                  <a:moveTo>
                    <a:pt x="56" y="125"/>
                  </a:moveTo>
                  <a:lnTo>
                    <a:pt x="56" y="125"/>
                  </a:lnTo>
                  <a:lnTo>
                    <a:pt x="42" y="120"/>
                  </a:lnTo>
                  <a:lnTo>
                    <a:pt x="33" y="111"/>
                  </a:lnTo>
                  <a:lnTo>
                    <a:pt x="19" y="102"/>
                  </a:lnTo>
                  <a:lnTo>
                    <a:pt x="10" y="88"/>
                  </a:lnTo>
                  <a:lnTo>
                    <a:pt x="0" y="65"/>
                  </a:lnTo>
                  <a:lnTo>
                    <a:pt x="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4" y="10"/>
                  </a:lnTo>
                  <a:lnTo>
                    <a:pt x="37" y="33"/>
                  </a:lnTo>
                  <a:lnTo>
                    <a:pt x="46" y="46"/>
                  </a:lnTo>
                  <a:lnTo>
                    <a:pt x="56" y="69"/>
                  </a:lnTo>
                  <a:lnTo>
                    <a:pt x="60" y="97"/>
                  </a:lnTo>
                  <a:lnTo>
                    <a:pt x="56" y="125"/>
                  </a:lnTo>
                  <a:lnTo>
                    <a:pt x="56" y="12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8" name="Freeform 89"/>
            <p:cNvSpPr>
              <a:spLocks/>
            </p:cNvSpPr>
            <p:nvPr/>
          </p:nvSpPr>
          <p:spPr bwMode="auto">
            <a:xfrm>
              <a:off x="2481451" y="3267869"/>
              <a:ext cx="140196" cy="314325"/>
            </a:xfrm>
            <a:custGeom>
              <a:avLst/>
              <a:gdLst>
                <a:gd name="T0" fmla="*/ 18 w 87"/>
                <a:gd name="T1" fmla="*/ 198 h 198"/>
                <a:gd name="T2" fmla="*/ 18 w 87"/>
                <a:gd name="T3" fmla="*/ 198 h 198"/>
                <a:gd name="T4" fmla="*/ 9 w 87"/>
                <a:gd name="T5" fmla="*/ 180 h 198"/>
                <a:gd name="T6" fmla="*/ 4 w 87"/>
                <a:gd name="T7" fmla="*/ 157 h 198"/>
                <a:gd name="T8" fmla="*/ 0 w 87"/>
                <a:gd name="T9" fmla="*/ 129 h 198"/>
                <a:gd name="T10" fmla="*/ 0 w 87"/>
                <a:gd name="T11" fmla="*/ 97 h 198"/>
                <a:gd name="T12" fmla="*/ 14 w 87"/>
                <a:gd name="T13" fmla="*/ 65 h 198"/>
                <a:gd name="T14" fmla="*/ 23 w 87"/>
                <a:gd name="T15" fmla="*/ 46 h 198"/>
                <a:gd name="T16" fmla="*/ 37 w 87"/>
                <a:gd name="T17" fmla="*/ 28 h 198"/>
                <a:gd name="T18" fmla="*/ 55 w 87"/>
                <a:gd name="T19" fmla="*/ 14 h 198"/>
                <a:gd name="T20" fmla="*/ 78 w 87"/>
                <a:gd name="T21" fmla="*/ 0 h 198"/>
                <a:gd name="T22" fmla="*/ 78 w 87"/>
                <a:gd name="T23" fmla="*/ 0 h 198"/>
                <a:gd name="T24" fmla="*/ 83 w 87"/>
                <a:gd name="T25" fmla="*/ 18 h 198"/>
                <a:gd name="T26" fmla="*/ 87 w 87"/>
                <a:gd name="T27" fmla="*/ 42 h 198"/>
                <a:gd name="T28" fmla="*/ 87 w 87"/>
                <a:gd name="T29" fmla="*/ 69 h 198"/>
                <a:gd name="T30" fmla="*/ 87 w 87"/>
                <a:gd name="T31" fmla="*/ 101 h 198"/>
                <a:gd name="T32" fmla="*/ 73 w 87"/>
                <a:gd name="T33" fmla="*/ 134 h 198"/>
                <a:gd name="T34" fmla="*/ 50 w 87"/>
                <a:gd name="T35" fmla="*/ 170 h 198"/>
                <a:gd name="T36" fmla="*/ 37 w 87"/>
                <a:gd name="T37" fmla="*/ 184 h 198"/>
                <a:gd name="T38" fmla="*/ 18 w 87"/>
                <a:gd name="T39" fmla="*/ 198 h 198"/>
                <a:gd name="T40" fmla="*/ 18 w 87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7" h="198">
                  <a:moveTo>
                    <a:pt x="18" y="198"/>
                  </a:moveTo>
                  <a:lnTo>
                    <a:pt x="18" y="198"/>
                  </a:lnTo>
                  <a:lnTo>
                    <a:pt x="9" y="180"/>
                  </a:lnTo>
                  <a:lnTo>
                    <a:pt x="4" y="157"/>
                  </a:lnTo>
                  <a:lnTo>
                    <a:pt x="0" y="129"/>
                  </a:lnTo>
                  <a:lnTo>
                    <a:pt x="0" y="97"/>
                  </a:lnTo>
                  <a:lnTo>
                    <a:pt x="14" y="65"/>
                  </a:lnTo>
                  <a:lnTo>
                    <a:pt x="23" y="46"/>
                  </a:lnTo>
                  <a:lnTo>
                    <a:pt x="37" y="28"/>
                  </a:lnTo>
                  <a:lnTo>
                    <a:pt x="55" y="1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83" y="18"/>
                  </a:lnTo>
                  <a:lnTo>
                    <a:pt x="87" y="42"/>
                  </a:lnTo>
                  <a:lnTo>
                    <a:pt x="87" y="69"/>
                  </a:lnTo>
                  <a:lnTo>
                    <a:pt x="87" y="101"/>
                  </a:lnTo>
                  <a:lnTo>
                    <a:pt x="73" y="134"/>
                  </a:lnTo>
                  <a:lnTo>
                    <a:pt x="50" y="170"/>
                  </a:lnTo>
                  <a:lnTo>
                    <a:pt x="37" y="184"/>
                  </a:lnTo>
                  <a:lnTo>
                    <a:pt x="18" y="198"/>
                  </a:lnTo>
                  <a:lnTo>
                    <a:pt x="18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9" name="Freeform 90"/>
            <p:cNvSpPr>
              <a:spLocks/>
            </p:cNvSpPr>
            <p:nvPr/>
          </p:nvSpPr>
          <p:spPr bwMode="auto">
            <a:xfrm>
              <a:off x="1197126" y="2961482"/>
              <a:ext cx="327124" cy="131763"/>
            </a:xfrm>
            <a:custGeom>
              <a:avLst/>
              <a:gdLst>
                <a:gd name="T0" fmla="*/ 0 w 203"/>
                <a:gd name="T1" fmla="*/ 14 h 83"/>
                <a:gd name="T2" fmla="*/ 0 w 203"/>
                <a:gd name="T3" fmla="*/ 14 h 83"/>
                <a:gd name="T4" fmla="*/ 14 w 203"/>
                <a:gd name="T5" fmla="*/ 32 h 83"/>
                <a:gd name="T6" fmla="*/ 33 w 203"/>
                <a:gd name="T7" fmla="*/ 50 h 83"/>
                <a:gd name="T8" fmla="*/ 60 w 203"/>
                <a:gd name="T9" fmla="*/ 69 h 83"/>
                <a:gd name="T10" fmla="*/ 88 w 203"/>
                <a:gd name="T11" fmla="*/ 78 h 83"/>
                <a:gd name="T12" fmla="*/ 125 w 203"/>
                <a:gd name="T13" fmla="*/ 83 h 83"/>
                <a:gd name="T14" fmla="*/ 143 w 203"/>
                <a:gd name="T15" fmla="*/ 83 h 83"/>
                <a:gd name="T16" fmla="*/ 162 w 203"/>
                <a:gd name="T17" fmla="*/ 78 h 83"/>
                <a:gd name="T18" fmla="*/ 180 w 203"/>
                <a:gd name="T19" fmla="*/ 69 h 83"/>
                <a:gd name="T20" fmla="*/ 203 w 203"/>
                <a:gd name="T21" fmla="*/ 55 h 83"/>
                <a:gd name="T22" fmla="*/ 203 w 203"/>
                <a:gd name="T23" fmla="*/ 55 h 83"/>
                <a:gd name="T24" fmla="*/ 194 w 203"/>
                <a:gd name="T25" fmla="*/ 41 h 83"/>
                <a:gd name="T26" fmla="*/ 180 w 203"/>
                <a:gd name="T27" fmla="*/ 27 h 83"/>
                <a:gd name="T28" fmla="*/ 162 w 203"/>
                <a:gd name="T29" fmla="*/ 14 h 83"/>
                <a:gd name="T30" fmla="*/ 134 w 203"/>
                <a:gd name="T31" fmla="*/ 4 h 83"/>
                <a:gd name="T32" fmla="*/ 97 w 203"/>
                <a:gd name="T33" fmla="*/ 0 h 83"/>
                <a:gd name="T34" fmla="*/ 56 w 203"/>
                <a:gd name="T35" fmla="*/ 0 h 83"/>
                <a:gd name="T36" fmla="*/ 0 w 203"/>
                <a:gd name="T37" fmla="*/ 14 h 83"/>
                <a:gd name="T38" fmla="*/ 0 w 203"/>
                <a:gd name="T39" fmla="*/ 1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3" h="83">
                  <a:moveTo>
                    <a:pt x="0" y="14"/>
                  </a:moveTo>
                  <a:lnTo>
                    <a:pt x="0" y="14"/>
                  </a:lnTo>
                  <a:lnTo>
                    <a:pt x="14" y="32"/>
                  </a:lnTo>
                  <a:lnTo>
                    <a:pt x="33" y="50"/>
                  </a:lnTo>
                  <a:lnTo>
                    <a:pt x="60" y="69"/>
                  </a:lnTo>
                  <a:lnTo>
                    <a:pt x="88" y="78"/>
                  </a:lnTo>
                  <a:lnTo>
                    <a:pt x="125" y="83"/>
                  </a:lnTo>
                  <a:lnTo>
                    <a:pt x="143" y="83"/>
                  </a:lnTo>
                  <a:lnTo>
                    <a:pt x="162" y="78"/>
                  </a:lnTo>
                  <a:lnTo>
                    <a:pt x="180" y="69"/>
                  </a:lnTo>
                  <a:lnTo>
                    <a:pt x="203" y="55"/>
                  </a:lnTo>
                  <a:lnTo>
                    <a:pt x="203" y="55"/>
                  </a:lnTo>
                  <a:lnTo>
                    <a:pt x="194" y="41"/>
                  </a:lnTo>
                  <a:lnTo>
                    <a:pt x="180" y="27"/>
                  </a:lnTo>
                  <a:lnTo>
                    <a:pt x="162" y="14"/>
                  </a:lnTo>
                  <a:lnTo>
                    <a:pt x="134" y="4"/>
                  </a:lnTo>
                  <a:lnTo>
                    <a:pt x="97" y="0"/>
                  </a:lnTo>
                  <a:lnTo>
                    <a:pt x="56" y="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0" name="Freeform 91"/>
            <p:cNvSpPr>
              <a:spLocks/>
            </p:cNvSpPr>
            <p:nvPr/>
          </p:nvSpPr>
          <p:spPr bwMode="auto">
            <a:xfrm>
              <a:off x="1367940" y="2799557"/>
              <a:ext cx="96687" cy="153988"/>
            </a:xfrm>
            <a:custGeom>
              <a:avLst/>
              <a:gdLst>
                <a:gd name="T0" fmla="*/ 60 w 60"/>
                <a:gd name="T1" fmla="*/ 97 h 97"/>
                <a:gd name="T2" fmla="*/ 60 w 60"/>
                <a:gd name="T3" fmla="*/ 97 h 97"/>
                <a:gd name="T4" fmla="*/ 51 w 60"/>
                <a:gd name="T5" fmla="*/ 93 h 97"/>
                <a:gd name="T6" fmla="*/ 28 w 60"/>
                <a:gd name="T7" fmla="*/ 83 h 97"/>
                <a:gd name="T8" fmla="*/ 19 w 60"/>
                <a:gd name="T9" fmla="*/ 69 h 97"/>
                <a:gd name="T10" fmla="*/ 9 w 60"/>
                <a:gd name="T11" fmla="*/ 56 h 97"/>
                <a:gd name="T12" fmla="*/ 0 w 60"/>
                <a:gd name="T13" fmla="*/ 33 h 97"/>
                <a:gd name="T14" fmla="*/ 0 w 60"/>
                <a:gd name="T15" fmla="*/ 0 h 97"/>
                <a:gd name="T16" fmla="*/ 0 w 60"/>
                <a:gd name="T17" fmla="*/ 0 h 97"/>
                <a:gd name="T18" fmla="*/ 9 w 60"/>
                <a:gd name="T19" fmla="*/ 5 h 97"/>
                <a:gd name="T20" fmla="*/ 33 w 60"/>
                <a:gd name="T21" fmla="*/ 23 h 97"/>
                <a:gd name="T22" fmla="*/ 46 w 60"/>
                <a:gd name="T23" fmla="*/ 33 h 97"/>
                <a:gd name="T24" fmla="*/ 56 w 60"/>
                <a:gd name="T25" fmla="*/ 51 h 97"/>
                <a:gd name="T26" fmla="*/ 60 w 60"/>
                <a:gd name="T27" fmla="*/ 69 h 97"/>
                <a:gd name="T28" fmla="*/ 60 w 60"/>
                <a:gd name="T29" fmla="*/ 97 h 97"/>
                <a:gd name="T30" fmla="*/ 60 w 60"/>
                <a:gd name="T3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" h="97">
                  <a:moveTo>
                    <a:pt x="60" y="97"/>
                  </a:moveTo>
                  <a:lnTo>
                    <a:pt x="60" y="97"/>
                  </a:lnTo>
                  <a:lnTo>
                    <a:pt x="51" y="93"/>
                  </a:lnTo>
                  <a:lnTo>
                    <a:pt x="28" y="83"/>
                  </a:lnTo>
                  <a:lnTo>
                    <a:pt x="19" y="69"/>
                  </a:lnTo>
                  <a:lnTo>
                    <a:pt x="9" y="56"/>
                  </a:lnTo>
                  <a:lnTo>
                    <a:pt x="0" y="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5"/>
                  </a:lnTo>
                  <a:lnTo>
                    <a:pt x="33" y="23"/>
                  </a:lnTo>
                  <a:lnTo>
                    <a:pt x="46" y="33"/>
                  </a:lnTo>
                  <a:lnTo>
                    <a:pt x="56" y="51"/>
                  </a:lnTo>
                  <a:lnTo>
                    <a:pt x="60" y="69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1" name="Freeform 92"/>
            <p:cNvSpPr>
              <a:spLocks/>
            </p:cNvSpPr>
            <p:nvPr/>
          </p:nvSpPr>
          <p:spPr bwMode="auto">
            <a:xfrm>
              <a:off x="1538753" y="2821782"/>
              <a:ext cx="111190" cy="277813"/>
            </a:xfrm>
            <a:custGeom>
              <a:avLst/>
              <a:gdLst>
                <a:gd name="T0" fmla="*/ 28 w 69"/>
                <a:gd name="T1" fmla="*/ 175 h 175"/>
                <a:gd name="T2" fmla="*/ 28 w 69"/>
                <a:gd name="T3" fmla="*/ 175 h 175"/>
                <a:gd name="T4" fmla="*/ 19 w 69"/>
                <a:gd name="T5" fmla="*/ 161 h 175"/>
                <a:gd name="T6" fmla="*/ 9 w 69"/>
                <a:gd name="T7" fmla="*/ 143 h 175"/>
                <a:gd name="T8" fmla="*/ 0 w 69"/>
                <a:gd name="T9" fmla="*/ 120 h 175"/>
                <a:gd name="T10" fmla="*/ 0 w 69"/>
                <a:gd name="T11" fmla="*/ 92 h 175"/>
                <a:gd name="T12" fmla="*/ 5 w 69"/>
                <a:gd name="T13" fmla="*/ 65 h 175"/>
                <a:gd name="T14" fmla="*/ 19 w 69"/>
                <a:gd name="T15" fmla="*/ 32 h 175"/>
                <a:gd name="T16" fmla="*/ 32 w 69"/>
                <a:gd name="T17" fmla="*/ 19 h 175"/>
                <a:gd name="T18" fmla="*/ 46 w 69"/>
                <a:gd name="T19" fmla="*/ 0 h 175"/>
                <a:gd name="T20" fmla="*/ 46 w 69"/>
                <a:gd name="T21" fmla="*/ 0 h 175"/>
                <a:gd name="T22" fmla="*/ 55 w 69"/>
                <a:gd name="T23" fmla="*/ 19 h 175"/>
                <a:gd name="T24" fmla="*/ 65 w 69"/>
                <a:gd name="T25" fmla="*/ 37 h 175"/>
                <a:gd name="T26" fmla="*/ 69 w 69"/>
                <a:gd name="T27" fmla="*/ 60 h 175"/>
                <a:gd name="T28" fmla="*/ 69 w 69"/>
                <a:gd name="T29" fmla="*/ 83 h 175"/>
                <a:gd name="T30" fmla="*/ 65 w 69"/>
                <a:gd name="T31" fmla="*/ 115 h 175"/>
                <a:gd name="T32" fmla="*/ 51 w 69"/>
                <a:gd name="T33" fmla="*/ 148 h 175"/>
                <a:gd name="T34" fmla="*/ 28 w 69"/>
                <a:gd name="T35" fmla="*/ 175 h 175"/>
                <a:gd name="T36" fmla="*/ 28 w 69"/>
                <a:gd name="T37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5">
                  <a:moveTo>
                    <a:pt x="28" y="175"/>
                  </a:moveTo>
                  <a:lnTo>
                    <a:pt x="28" y="175"/>
                  </a:lnTo>
                  <a:lnTo>
                    <a:pt x="19" y="161"/>
                  </a:lnTo>
                  <a:lnTo>
                    <a:pt x="9" y="143"/>
                  </a:lnTo>
                  <a:lnTo>
                    <a:pt x="0" y="120"/>
                  </a:lnTo>
                  <a:lnTo>
                    <a:pt x="0" y="92"/>
                  </a:lnTo>
                  <a:lnTo>
                    <a:pt x="5" y="65"/>
                  </a:lnTo>
                  <a:lnTo>
                    <a:pt x="19" y="32"/>
                  </a:lnTo>
                  <a:lnTo>
                    <a:pt x="32" y="19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5" y="19"/>
                  </a:lnTo>
                  <a:lnTo>
                    <a:pt x="65" y="37"/>
                  </a:lnTo>
                  <a:lnTo>
                    <a:pt x="69" y="60"/>
                  </a:lnTo>
                  <a:lnTo>
                    <a:pt x="69" y="83"/>
                  </a:lnTo>
                  <a:lnTo>
                    <a:pt x="65" y="115"/>
                  </a:lnTo>
                  <a:lnTo>
                    <a:pt x="51" y="148"/>
                  </a:lnTo>
                  <a:lnTo>
                    <a:pt x="28" y="175"/>
                  </a:lnTo>
                  <a:lnTo>
                    <a:pt x="28" y="17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2" name="Freeform 93"/>
            <p:cNvSpPr>
              <a:spLocks/>
            </p:cNvSpPr>
            <p:nvPr/>
          </p:nvSpPr>
          <p:spPr bwMode="auto">
            <a:xfrm>
              <a:off x="2376706" y="1894682"/>
              <a:ext cx="141807" cy="350838"/>
            </a:xfrm>
            <a:custGeom>
              <a:avLst/>
              <a:gdLst>
                <a:gd name="T0" fmla="*/ 46 w 88"/>
                <a:gd name="T1" fmla="*/ 0 h 221"/>
                <a:gd name="T2" fmla="*/ 46 w 88"/>
                <a:gd name="T3" fmla="*/ 0 h 221"/>
                <a:gd name="T4" fmla="*/ 28 w 88"/>
                <a:gd name="T5" fmla="*/ 18 h 221"/>
                <a:gd name="T6" fmla="*/ 19 w 88"/>
                <a:gd name="T7" fmla="*/ 46 h 221"/>
                <a:gd name="T8" fmla="*/ 5 w 88"/>
                <a:gd name="T9" fmla="*/ 73 h 221"/>
                <a:gd name="T10" fmla="*/ 0 w 88"/>
                <a:gd name="T11" fmla="*/ 110 h 221"/>
                <a:gd name="T12" fmla="*/ 0 w 88"/>
                <a:gd name="T13" fmla="*/ 128 h 221"/>
                <a:gd name="T14" fmla="*/ 5 w 88"/>
                <a:gd name="T15" fmla="*/ 147 h 221"/>
                <a:gd name="T16" fmla="*/ 9 w 88"/>
                <a:gd name="T17" fmla="*/ 165 h 221"/>
                <a:gd name="T18" fmla="*/ 19 w 88"/>
                <a:gd name="T19" fmla="*/ 184 h 221"/>
                <a:gd name="T20" fmla="*/ 37 w 88"/>
                <a:gd name="T21" fmla="*/ 202 h 221"/>
                <a:gd name="T22" fmla="*/ 55 w 88"/>
                <a:gd name="T23" fmla="*/ 221 h 221"/>
                <a:gd name="T24" fmla="*/ 55 w 88"/>
                <a:gd name="T25" fmla="*/ 221 h 221"/>
                <a:gd name="T26" fmla="*/ 65 w 88"/>
                <a:gd name="T27" fmla="*/ 207 h 221"/>
                <a:gd name="T28" fmla="*/ 79 w 88"/>
                <a:gd name="T29" fmla="*/ 193 h 221"/>
                <a:gd name="T30" fmla="*/ 88 w 88"/>
                <a:gd name="T31" fmla="*/ 170 h 221"/>
                <a:gd name="T32" fmla="*/ 88 w 88"/>
                <a:gd name="T33" fmla="*/ 138 h 221"/>
                <a:gd name="T34" fmla="*/ 88 w 88"/>
                <a:gd name="T35" fmla="*/ 96 h 221"/>
                <a:gd name="T36" fmla="*/ 74 w 88"/>
                <a:gd name="T37" fmla="*/ 50 h 221"/>
                <a:gd name="T38" fmla="*/ 46 w 88"/>
                <a:gd name="T39" fmla="*/ 0 h 221"/>
                <a:gd name="T40" fmla="*/ 46 w 88"/>
                <a:gd name="T4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8" h="221">
                  <a:moveTo>
                    <a:pt x="46" y="0"/>
                  </a:moveTo>
                  <a:lnTo>
                    <a:pt x="46" y="0"/>
                  </a:lnTo>
                  <a:lnTo>
                    <a:pt x="28" y="18"/>
                  </a:lnTo>
                  <a:lnTo>
                    <a:pt x="19" y="46"/>
                  </a:lnTo>
                  <a:lnTo>
                    <a:pt x="5" y="73"/>
                  </a:lnTo>
                  <a:lnTo>
                    <a:pt x="0" y="110"/>
                  </a:lnTo>
                  <a:lnTo>
                    <a:pt x="0" y="128"/>
                  </a:lnTo>
                  <a:lnTo>
                    <a:pt x="5" y="147"/>
                  </a:lnTo>
                  <a:lnTo>
                    <a:pt x="9" y="165"/>
                  </a:lnTo>
                  <a:lnTo>
                    <a:pt x="19" y="184"/>
                  </a:lnTo>
                  <a:lnTo>
                    <a:pt x="37" y="202"/>
                  </a:lnTo>
                  <a:lnTo>
                    <a:pt x="55" y="221"/>
                  </a:lnTo>
                  <a:lnTo>
                    <a:pt x="55" y="221"/>
                  </a:lnTo>
                  <a:lnTo>
                    <a:pt x="65" y="207"/>
                  </a:lnTo>
                  <a:lnTo>
                    <a:pt x="79" y="193"/>
                  </a:lnTo>
                  <a:lnTo>
                    <a:pt x="88" y="170"/>
                  </a:lnTo>
                  <a:lnTo>
                    <a:pt x="88" y="138"/>
                  </a:lnTo>
                  <a:lnTo>
                    <a:pt x="88" y="96"/>
                  </a:lnTo>
                  <a:lnTo>
                    <a:pt x="74" y="5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3" name="Freeform 94"/>
            <p:cNvSpPr>
              <a:spLocks/>
            </p:cNvSpPr>
            <p:nvPr/>
          </p:nvSpPr>
          <p:spPr bwMode="auto">
            <a:xfrm>
              <a:off x="2555577" y="2024857"/>
              <a:ext cx="133750" cy="139700"/>
            </a:xfrm>
            <a:custGeom>
              <a:avLst/>
              <a:gdLst>
                <a:gd name="T0" fmla="*/ 0 w 83"/>
                <a:gd name="T1" fmla="*/ 88 h 88"/>
                <a:gd name="T2" fmla="*/ 0 w 83"/>
                <a:gd name="T3" fmla="*/ 88 h 88"/>
                <a:gd name="T4" fmla="*/ 0 w 83"/>
                <a:gd name="T5" fmla="*/ 74 h 88"/>
                <a:gd name="T6" fmla="*/ 0 w 83"/>
                <a:gd name="T7" fmla="*/ 65 h 88"/>
                <a:gd name="T8" fmla="*/ 4 w 83"/>
                <a:gd name="T9" fmla="*/ 51 h 88"/>
                <a:gd name="T10" fmla="*/ 14 w 83"/>
                <a:gd name="T11" fmla="*/ 37 h 88"/>
                <a:gd name="T12" fmla="*/ 27 w 83"/>
                <a:gd name="T13" fmla="*/ 23 h 88"/>
                <a:gd name="T14" fmla="*/ 50 w 83"/>
                <a:gd name="T15" fmla="*/ 10 h 88"/>
                <a:gd name="T16" fmla="*/ 83 w 83"/>
                <a:gd name="T17" fmla="*/ 0 h 88"/>
                <a:gd name="T18" fmla="*/ 83 w 83"/>
                <a:gd name="T19" fmla="*/ 0 h 88"/>
                <a:gd name="T20" fmla="*/ 83 w 83"/>
                <a:gd name="T21" fmla="*/ 10 h 88"/>
                <a:gd name="T22" fmla="*/ 69 w 83"/>
                <a:gd name="T23" fmla="*/ 37 h 88"/>
                <a:gd name="T24" fmla="*/ 60 w 83"/>
                <a:gd name="T25" fmla="*/ 56 h 88"/>
                <a:gd name="T26" fmla="*/ 46 w 83"/>
                <a:gd name="T27" fmla="*/ 70 h 88"/>
                <a:gd name="T28" fmla="*/ 23 w 83"/>
                <a:gd name="T29" fmla="*/ 79 h 88"/>
                <a:gd name="T30" fmla="*/ 0 w 83"/>
                <a:gd name="T31" fmla="*/ 88 h 88"/>
                <a:gd name="T32" fmla="*/ 0 w 83"/>
                <a:gd name="T3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88">
                  <a:moveTo>
                    <a:pt x="0" y="88"/>
                  </a:moveTo>
                  <a:lnTo>
                    <a:pt x="0" y="88"/>
                  </a:lnTo>
                  <a:lnTo>
                    <a:pt x="0" y="74"/>
                  </a:lnTo>
                  <a:lnTo>
                    <a:pt x="0" y="65"/>
                  </a:lnTo>
                  <a:lnTo>
                    <a:pt x="4" y="51"/>
                  </a:lnTo>
                  <a:lnTo>
                    <a:pt x="14" y="37"/>
                  </a:lnTo>
                  <a:lnTo>
                    <a:pt x="27" y="23"/>
                  </a:lnTo>
                  <a:lnTo>
                    <a:pt x="50" y="1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83" y="10"/>
                  </a:lnTo>
                  <a:lnTo>
                    <a:pt x="69" y="37"/>
                  </a:lnTo>
                  <a:lnTo>
                    <a:pt x="60" y="56"/>
                  </a:lnTo>
                  <a:lnTo>
                    <a:pt x="46" y="70"/>
                  </a:lnTo>
                  <a:lnTo>
                    <a:pt x="23" y="79"/>
                  </a:lnTo>
                  <a:lnTo>
                    <a:pt x="0" y="88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4" name="Freeform 95"/>
            <p:cNvSpPr>
              <a:spLocks/>
            </p:cNvSpPr>
            <p:nvPr/>
          </p:nvSpPr>
          <p:spPr bwMode="auto">
            <a:xfrm>
              <a:off x="2428273" y="2237582"/>
              <a:ext cx="298118" cy="123825"/>
            </a:xfrm>
            <a:custGeom>
              <a:avLst/>
              <a:gdLst>
                <a:gd name="T0" fmla="*/ 0 w 185"/>
                <a:gd name="T1" fmla="*/ 55 h 78"/>
                <a:gd name="T2" fmla="*/ 0 w 185"/>
                <a:gd name="T3" fmla="*/ 55 h 78"/>
                <a:gd name="T4" fmla="*/ 10 w 185"/>
                <a:gd name="T5" fmla="*/ 41 h 78"/>
                <a:gd name="T6" fmla="*/ 28 w 185"/>
                <a:gd name="T7" fmla="*/ 28 h 78"/>
                <a:gd name="T8" fmla="*/ 51 w 185"/>
                <a:gd name="T9" fmla="*/ 14 h 78"/>
                <a:gd name="T10" fmla="*/ 79 w 185"/>
                <a:gd name="T11" fmla="*/ 5 h 78"/>
                <a:gd name="T12" fmla="*/ 111 w 185"/>
                <a:gd name="T13" fmla="*/ 0 h 78"/>
                <a:gd name="T14" fmla="*/ 125 w 185"/>
                <a:gd name="T15" fmla="*/ 0 h 78"/>
                <a:gd name="T16" fmla="*/ 148 w 185"/>
                <a:gd name="T17" fmla="*/ 9 h 78"/>
                <a:gd name="T18" fmla="*/ 166 w 185"/>
                <a:gd name="T19" fmla="*/ 18 h 78"/>
                <a:gd name="T20" fmla="*/ 185 w 185"/>
                <a:gd name="T21" fmla="*/ 28 h 78"/>
                <a:gd name="T22" fmla="*/ 185 w 185"/>
                <a:gd name="T23" fmla="*/ 28 h 78"/>
                <a:gd name="T24" fmla="*/ 171 w 185"/>
                <a:gd name="T25" fmla="*/ 41 h 78"/>
                <a:gd name="T26" fmla="*/ 157 w 185"/>
                <a:gd name="T27" fmla="*/ 55 h 78"/>
                <a:gd name="T28" fmla="*/ 134 w 185"/>
                <a:gd name="T29" fmla="*/ 64 h 78"/>
                <a:gd name="T30" fmla="*/ 102 w 185"/>
                <a:gd name="T31" fmla="*/ 74 h 78"/>
                <a:gd name="T32" fmla="*/ 70 w 185"/>
                <a:gd name="T33" fmla="*/ 78 h 78"/>
                <a:gd name="T34" fmla="*/ 37 w 185"/>
                <a:gd name="T35" fmla="*/ 69 h 78"/>
                <a:gd name="T36" fmla="*/ 19 w 185"/>
                <a:gd name="T37" fmla="*/ 64 h 78"/>
                <a:gd name="T38" fmla="*/ 0 w 185"/>
                <a:gd name="T39" fmla="*/ 55 h 78"/>
                <a:gd name="T40" fmla="*/ 0 w 185"/>
                <a:gd name="T41" fmla="*/ 5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5" h="78">
                  <a:moveTo>
                    <a:pt x="0" y="55"/>
                  </a:moveTo>
                  <a:lnTo>
                    <a:pt x="0" y="55"/>
                  </a:lnTo>
                  <a:lnTo>
                    <a:pt x="10" y="41"/>
                  </a:lnTo>
                  <a:lnTo>
                    <a:pt x="28" y="28"/>
                  </a:lnTo>
                  <a:lnTo>
                    <a:pt x="51" y="14"/>
                  </a:lnTo>
                  <a:lnTo>
                    <a:pt x="79" y="5"/>
                  </a:lnTo>
                  <a:lnTo>
                    <a:pt x="111" y="0"/>
                  </a:lnTo>
                  <a:lnTo>
                    <a:pt x="125" y="0"/>
                  </a:lnTo>
                  <a:lnTo>
                    <a:pt x="148" y="9"/>
                  </a:lnTo>
                  <a:lnTo>
                    <a:pt x="166" y="18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71" y="41"/>
                  </a:lnTo>
                  <a:lnTo>
                    <a:pt x="157" y="55"/>
                  </a:lnTo>
                  <a:lnTo>
                    <a:pt x="134" y="64"/>
                  </a:lnTo>
                  <a:lnTo>
                    <a:pt x="102" y="74"/>
                  </a:lnTo>
                  <a:lnTo>
                    <a:pt x="70" y="78"/>
                  </a:lnTo>
                  <a:lnTo>
                    <a:pt x="37" y="69"/>
                  </a:lnTo>
                  <a:lnTo>
                    <a:pt x="19" y="64"/>
                  </a:lnTo>
                  <a:lnTo>
                    <a:pt x="0" y="55"/>
                  </a:lnTo>
                  <a:lnTo>
                    <a:pt x="0" y="5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5" name="Freeform 96"/>
            <p:cNvSpPr>
              <a:spLocks/>
            </p:cNvSpPr>
            <p:nvPr/>
          </p:nvSpPr>
          <p:spPr bwMode="auto">
            <a:xfrm>
              <a:off x="3533727" y="3925094"/>
              <a:ext cx="238494" cy="263525"/>
            </a:xfrm>
            <a:custGeom>
              <a:avLst/>
              <a:gdLst>
                <a:gd name="T0" fmla="*/ 148 w 148"/>
                <a:gd name="T1" fmla="*/ 0 h 166"/>
                <a:gd name="T2" fmla="*/ 148 w 148"/>
                <a:gd name="T3" fmla="*/ 0 h 166"/>
                <a:gd name="T4" fmla="*/ 125 w 148"/>
                <a:gd name="T5" fmla="*/ 5 h 166"/>
                <a:gd name="T6" fmla="*/ 97 w 148"/>
                <a:gd name="T7" fmla="*/ 14 h 166"/>
                <a:gd name="T8" fmla="*/ 69 w 148"/>
                <a:gd name="T9" fmla="*/ 28 h 166"/>
                <a:gd name="T10" fmla="*/ 42 w 148"/>
                <a:gd name="T11" fmla="*/ 51 h 166"/>
                <a:gd name="T12" fmla="*/ 28 w 148"/>
                <a:gd name="T13" fmla="*/ 65 h 166"/>
                <a:gd name="T14" fmla="*/ 19 w 148"/>
                <a:gd name="T15" fmla="*/ 79 h 166"/>
                <a:gd name="T16" fmla="*/ 9 w 148"/>
                <a:gd name="T17" fmla="*/ 97 h 166"/>
                <a:gd name="T18" fmla="*/ 0 w 148"/>
                <a:gd name="T19" fmla="*/ 116 h 166"/>
                <a:gd name="T20" fmla="*/ 0 w 148"/>
                <a:gd name="T21" fmla="*/ 139 h 166"/>
                <a:gd name="T22" fmla="*/ 0 w 148"/>
                <a:gd name="T23" fmla="*/ 166 h 166"/>
                <a:gd name="T24" fmla="*/ 0 w 148"/>
                <a:gd name="T25" fmla="*/ 166 h 166"/>
                <a:gd name="T26" fmla="*/ 19 w 148"/>
                <a:gd name="T27" fmla="*/ 166 h 166"/>
                <a:gd name="T28" fmla="*/ 37 w 148"/>
                <a:gd name="T29" fmla="*/ 162 h 166"/>
                <a:gd name="T30" fmla="*/ 60 w 148"/>
                <a:gd name="T31" fmla="*/ 152 h 166"/>
                <a:gd name="T32" fmla="*/ 83 w 148"/>
                <a:gd name="T33" fmla="*/ 129 h 166"/>
                <a:gd name="T34" fmla="*/ 111 w 148"/>
                <a:gd name="T35" fmla="*/ 102 h 166"/>
                <a:gd name="T36" fmla="*/ 134 w 148"/>
                <a:gd name="T37" fmla="*/ 60 h 166"/>
                <a:gd name="T38" fmla="*/ 148 w 148"/>
                <a:gd name="T39" fmla="*/ 0 h 166"/>
                <a:gd name="T40" fmla="*/ 148 w 148"/>
                <a:gd name="T4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8" h="166">
                  <a:moveTo>
                    <a:pt x="148" y="0"/>
                  </a:moveTo>
                  <a:lnTo>
                    <a:pt x="148" y="0"/>
                  </a:lnTo>
                  <a:lnTo>
                    <a:pt x="125" y="5"/>
                  </a:lnTo>
                  <a:lnTo>
                    <a:pt x="97" y="14"/>
                  </a:lnTo>
                  <a:lnTo>
                    <a:pt x="69" y="28"/>
                  </a:lnTo>
                  <a:lnTo>
                    <a:pt x="42" y="51"/>
                  </a:lnTo>
                  <a:lnTo>
                    <a:pt x="28" y="65"/>
                  </a:lnTo>
                  <a:lnTo>
                    <a:pt x="19" y="79"/>
                  </a:lnTo>
                  <a:lnTo>
                    <a:pt x="9" y="97"/>
                  </a:lnTo>
                  <a:lnTo>
                    <a:pt x="0" y="116"/>
                  </a:lnTo>
                  <a:lnTo>
                    <a:pt x="0" y="139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19" y="166"/>
                  </a:lnTo>
                  <a:lnTo>
                    <a:pt x="37" y="162"/>
                  </a:lnTo>
                  <a:lnTo>
                    <a:pt x="60" y="152"/>
                  </a:lnTo>
                  <a:lnTo>
                    <a:pt x="83" y="129"/>
                  </a:lnTo>
                  <a:lnTo>
                    <a:pt x="111" y="102"/>
                  </a:lnTo>
                  <a:lnTo>
                    <a:pt x="134" y="60"/>
                  </a:lnTo>
                  <a:lnTo>
                    <a:pt x="148" y="0"/>
                  </a:lnTo>
                  <a:lnTo>
                    <a:pt x="14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97"/>
            <p:cNvSpPr>
              <a:spLocks/>
            </p:cNvSpPr>
            <p:nvPr/>
          </p:nvSpPr>
          <p:spPr bwMode="auto">
            <a:xfrm>
              <a:off x="3661031" y="4152107"/>
              <a:ext cx="191762" cy="66675"/>
            </a:xfrm>
            <a:custGeom>
              <a:avLst/>
              <a:gdLst>
                <a:gd name="T0" fmla="*/ 0 w 119"/>
                <a:gd name="T1" fmla="*/ 23 h 42"/>
                <a:gd name="T2" fmla="*/ 0 w 119"/>
                <a:gd name="T3" fmla="*/ 23 h 42"/>
                <a:gd name="T4" fmla="*/ 4 w 119"/>
                <a:gd name="T5" fmla="*/ 19 h 42"/>
                <a:gd name="T6" fmla="*/ 13 w 119"/>
                <a:gd name="T7" fmla="*/ 9 h 42"/>
                <a:gd name="T8" fmla="*/ 27 w 119"/>
                <a:gd name="T9" fmla="*/ 5 h 42"/>
                <a:gd name="T10" fmla="*/ 46 w 119"/>
                <a:gd name="T11" fmla="*/ 0 h 42"/>
                <a:gd name="T12" fmla="*/ 64 w 119"/>
                <a:gd name="T13" fmla="*/ 0 h 42"/>
                <a:gd name="T14" fmla="*/ 92 w 119"/>
                <a:gd name="T15" fmla="*/ 5 h 42"/>
                <a:gd name="T16" fmla="*/ 119 w 119"/>
                <a:gd name="T17" fmla="*/ 19 h 42"/>
                <a:gd name="T18" fmla="*/ 119 w 119"/>
                <a:gd name="T19" fmla="*/ 19 h 42"/>
                <a:gd name="T20" fmla="*/ 110 w 119"/>
                <a:gd name="T21" fmla="*/ 28 h 42"/>
                <a:gd name="T22" fmla="*/ 82 w 119"/>
                <a:gd name="T23" fmla="*/ 42 h 42"/>
                <a:gd name="T24" fmla="*/ 64 w 119"/>
                <a:gd name="T25" fmla="*/ 42 h 42"/>
                <a:gd name="T26" fmla="*/ 46 w 119"/>
                <a:gd name="T27" fmla="*/ 42 h 42"/>
                <a:gd name="T28" fmla="*/ 23 w 119"/>
                <a:gd name="T29" fmla="*/ 37 h 42"/>
                <a:gd name="T30" fmla="*/ 0 w 119"/>
                <a:gd name="T31" fmla="*/ 23 h 42"/>
                <a:gd name="T32" fmla="*/ 0 w 119"/>
                <a:gd name="T33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9" h="42">
                  <a:moveTo>
                    <a:pt x="0" y="23"/>
                  </a:moveTo>
                  <a:lnTo>
                    <a:pt x="0" y="23"/>
                  </a:lnTo>
                  <a:lnTo>
                    <a:pt x="4" y="19"/>
                  </a:lnTo>
                  <a:lnTo>
                    <a:pt x="13" y="9"/>
                  </a:lnTo>
                  <a:lnTo>
                    <a:pt x="27" y="5"/>
                  </a:lnTo>
                  <a:lnTo>
                    <a:pt x="46" y="0"/>
                  </a:lnTo>
                  <a:lnTo>
                    <a:pt x="64" y="0"/>
                  </a:lnTo>
                  <a:lnTo>
                    <a:pt x="92" y="5"/>
                  </a:lnTo>
                  <a:lnTo>
                    <a:pt x="119" y="19"/>
                  </a:lnTo>
                  <a:lnTo>
                    <a:pt x="119" y="19"/>
                  </a:lnTo>
                  <a:lnTo>
                    <a:pt x="110" y="28"/>
                  </a:lnTo>
                  <a:lnTo>
                    <a:pt x="82" y="42"/>
                  </a:lnTo>
                  <a:lnTo>
                    <a:pt x="64" y="42"/>
                  </a:lnTo>
                  <a:lnTo>
                    <a:pt x="46" y="42"/>
                  </a:lnTo>
                  <a:lnTo>
                    <a:pt x="23" y="37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98"/>
            <p:cNvSpPr>
              <a:spLocks/>
            </p:cNvSpPr>
            <p:nvPr/>
          </p:nvSpPr>
          <p:spPr bwMode="auto">
            <a:xfrm>
              <a:off x="3453154" y="4218782"/>
              <a:ext cx="244940" cy="174625"/>
            </a:xfrm>
            <a:custGeom>
              <a:avLst/>
              <a:gdLst>
                <a:gd name="T0" fmla="*/ 0 w 152"/>
                <a:gd name="T1" fmla="*/ 0 h 110"/>
                <a:gd name="T2" fmla="*/ 0 w 152"/>
                <a:gd name="T3" fmla="*/ 0 h 110"/>
                <a:gd name="T4" fmla="*/ 18 w 152"/>
                <a:gd name="T5" fmla="*/ 0 h 110"/>
                <a:gd name="T6" fmla="*/ 41 w 152"/>
                <a:gd name="T7" fmla="*/ 0 h 110"/>
                <a:gd name="T8" fmla="*/ 64 w 152"/>
                <a:gd name="T9" fmla="*/ 4 h 110"/>
                <a:gd name="T10" fmla="*/ 92 w 152"/>
                <a:gd name="T11" fmla="*/ 18 h 110"/>
                <a:gd name="T12" fmla="*/ 115 w 152"/>
                <a:gd name="T13" fmla="*/ 36 h 110"/>
                <a:gd name="T14" fmla="*/ 129 w 152"/>
                <a:gd name="T15" fmla="*/ 50 h 110"/>
                <a:gd name="T16" fmla="*/ 138 w 152"/>
                <a:gd name="T17" fmla="*/ 69 h 110"/>
                <a:gd name="T18" fmla="*/ 147 w 152"/>
                <a:gd name="T19" fmla="*/ 87 h 110"/>
                <a:gd name="T20" fmla="*/ 152 w 152"/>
                <a:gd name="T21" fmla="*/ 110 h 110"/>
                <a:gd name="T22" fmla="*/ 152 w 152"/>
                <a:gd name="T23" fmla="*/ 110 h 110"/>
                <a:gd name="T24" fmla="*/ 133 w 152"/>
                <a:gd name="T25" fmla="*/ 110 h 110"/>
                <a:gd name="T26" fmla="*/ 110 w 152"/>
                <a:gd name="T27" fmla="*/ 105 h 110"/>
                <a:gd name="T28" fmla="*/ 87 w 152"/>
                <a:gd name="T29" fmla="*/ 101 h 110"/>
                <a:gd name="T30" fmla="*/ 59 w 152"/>
                <a:gd name="T31" fmla="*/ 87 h 110"/>
                <a:gd name="T32" fmla="*/ 36 w 152"/>
                <a:gd name="T33" fmla="*/ 64 h 110"/>
                <a:gd name="T34" fmla="*/ 13 w 152"/>
                <a:gd name="T35" fmla="*/ 36 h 110"/>
                <a:gd name="T36" fmla="*/ 0 w 152"/>
                <a:gd name="T37" fmla="*/ 0 h 110"/>
                <a:gd name="T38" fmla="*/ 0 w 152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2" h="110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64" y="4"/>
                  </a:lnTo>
                  <a:lnTo>
                    <a:pt x="92" y="18"/>
                  </a:lnTo>
                  <a:lnTo>
                    <a:pt x="115" y="36"/>
                  </a:lnTo>
                  <a:lnTo>
                    <a:pt x="129" y="50"/>
                  </a:lnTo>
                  <a:lnTo>
                    <a:pt x="138" y="69"/>
                  </a:lnTo>
                  <a:lnTo>
                    <a:pt x="147" y="87"/>
                  </a:lnTo>
                  <a:lnTo>
                    <a:pt x="152" y="110"/>
                  </a:lnTo>
                  <a:lnTo>
                    <a:pt x="152" y="110"/>
                  </a:lnTo>
                  <a:lnTo>
                    <a:pt x="133" y="110"/>
                  </a:lnTo>
                  <a:lnTo>
                    <a:pt x="110" y="105"/>
                  </a:lnTo>
                  <a:lnTo>
                    <a:pt x="87" y="101"/>
                  </a:lnTo>
                  <a:lnTo>
                    <a:pt x="59" y="87"/>
                  </a:lnTo>
                  <a:lnTo>
                    <a:pt x="36" y="64"/>
                  </a:lnTo>
                  <a:lnTo>
                    <a:pt x="13" y="3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8" name="Freeform 99"/>
            <p:cNvSpPr>
              <a:spLocks/>
            </p:cNvSpPr>
            <p:nvPr/>
          </p:nvSpPr>
          <p:spPr bwMode="auto">
            <a:xfrm>
              <a:off x="1122999" y="4101307"/>
              <a:ext cx="304564" cy="247650"/>
            </a:xfrm>
            <a:custGeom>
              <a:avLst/>
              <a:gdLst>
                <a:gd name="T0" fmla="*/ 0 w 189"/>
                <a:gd name="T1" fmla="*/ 156 h 156"/>
                <a:gd name="T2" fmla="*/ 0 w 189"/>
                <a:gd name="T3" fmla="*/ 156 h 156"/>
                <a:gd name="T4" fmla="*/ 28 w 189"/>
                <a:gd name="T5" fmla="*/ 152 h 156"/>
                <a:gd name="T6" fmla="*/ 60 w 189"/>
                <a:gd name="T7" fmla="*/ 147 h 156"/>
                <a:gd name="T8" fmla="*/ 92 w 189"/>
                <a:gd name="T9" fmla="*/ 138 h 156"/>
                <a:gd name="T10" fmla="*/ 129 w 189"/>
                <a:gd name="T11" fmla="*/ 120 h 156"/>
                <a:gd name="T12" fmla="*/ 143 w 189"/>
                <a:gd name="T13" fmla="*/ 110 h 156"/>
                <a:gd name="T14" fmla="*/ 157 w 189"/>
                <a:gd name="T15" fmla="*/ 92 h 156"/>
                <a:gd name="T16" fmla="*/ 171 w 189"/>
                <a:gd name="T17" fmla="*/ 78 h 156"/>
                <a:gd name="T18" fmla="*/ 180 w 189"/>
                <a:gd name="T19" fmla="*/ 55 h 156"/>
                <a:gd name="T20" fmla="*/ 189 w 189"/>
                <a:gd name="T21" fmla="*/ 32 h 156"/>
                <a:gd name="T22" fmla="*/ 189 w 189"/>
                <a:gd name="T23" fmla="*/ 5 h 156"/>
                <a:gd name="T24" fmla="*/ 189 w 189"/>
                <a:gd name="T25" fmla="*/ 5 h 156"/>
                <a:gd name="T26" fmla="*/ 171 w 189"/>
                <a:gd name="T27" fmla="*/ 0 h 156"/>
                <a:gd name="T28" fmla="*/ 148 w 189"/>
                <a:gd name="T29" fmla="*/ 5 h 156"/>
                <a:gd name="T30" fmla="*/ 125 w 189"/>
                <a:gd name="T31" fmla="*/ 9 h 156"/>
                <a:gd name="T32" fmla="*/ 92 w 189"/>
                <a:gd name="T33" fmla="*/ 28 h 156"/>
                <a:gd name="T34" fmla="*/ 60 w 189"/>
                <a:gd name="T35" fmla="*/ 55 h 156"/>
                <a:gd name="T36" fmla="*/ 33 w 189"/>
                <a:gd name="T37" fmla="*/ 97 h 156"/>
                <a:gd name="T38" fmla="*/ 14 w 189"/>
                <a:gd name="T39" fmla="*/ 124 h 156"/>
                <a:gd name="T40" fmla="*/ 0 w 189"/>
                <a:gd name="T41" fmla="*/ 156 h 156"/>
                <a:gd name="T42" fmla="*/ 0 w 189"/>
                <a:gd name="T4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9" h="156">
                  <a:moveTo>
                    <a:pt x="0" y="156"/>
                  </a:moveTo>
                  <a:lnTo>
                    <a:pt x="0" y="156"/>
                  </a:lnTo>
                  <a:lnTo>
                    <a:pt x="28" y="152"/>
                  </a:lnTo>
                  <a:lnTo>
                    <a:pt x="60" y="147"/>
                  </a:lnTo>
                  <a:lnTo>
                    <a:pt x="92" y="138"/>
                  </a:lnTo>
                  <a:lnTo>
                    <a:pt x="129" y="120"/>
                  </a:lnTo>
                  <a:lnTo>
                    <a:pt x="143" y="110"/>
                  </a:lnTo>
                  <a:lnTo>
                    <a:pt x="157" y="92"/>
                  </a:lnTo>
                  <a:lnTo>
                    <a:pt x="171" y="78"/>
                  </a:lnTo>
                  <a:lnTo>
                    <a:pt x="180" y="55"/>
                  </a:lnTo>
                  <a:lnTo>
                    <a:pt x="189" y="32"/>
                  </a:lnTo>
                  <a:lnTo>
                    <a:pt x="189" y="5"/>
                  </a:lnTo>
                  <a:lnTo>
                    <a:pt x="189" y="5"/>
                  </a:lnTo>
                  <a:lnTo>
                    <a:pt x="171" y="0"/>
                  </a:lnTo>
                  <a:lnTo>
                    <a:pt x="148" y="5"/>
                  </a:lnTo>
                  <a:lnTo>
                    <a:pt x="125" y="9"/>
                  </a:lnTo>
                  <a:lnTo>
                    <a:pt x="92" y="28"/>
                  </a:lnTo>
                  <a:lnTo>
                    <a:pt x="60" y="55"/>
                  </a:lnTo>
                  <a:lnTo>
                    <a:pt x="33" y="97"/>
                  </a:lnTo>
                  <a:lnTo>
                    <a:pt x="14" y="124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9" name="Freeform 100"/>
            <p:cNvSpPr>
              <a:spLocks/>
            </p:cNvSpPr>
            <p:nvPr/>
          </p:nvSpPr>
          <p:spPr bwMode="auto">
            <a:xfrm>
              <a:off x="1085936" y="4028282"/>
              <a:ext cx="207877" cy="87313"/>
            </a:xfrm>
            <a:custGeom>
              <a:avLst/>
              <a:gdLst>
                <a:gd name="T0" fmla="*/ 129 w 129"/>
                <a:gd name="T1" fmla="*/ 32 h 55"/>
                <a:gd name="T2" fmla="*/ 129 w 129"/>
                <a:gd name="T3" fmla="*/ 32 h 55"/>
                <a:gd name="T4" fmla="*/ 120 w 129"/>
                <a:gd name="T5" fmla="*/ 41 h 55"/>
                <a:gd name="T6" fmla="*/ 111 w 129"/>
                <a:gd name="T7" fmla="*/ 46 h 55"/>
                <a:gd name="T8" fmla="*/ 97 w 129"/>
                <a:gd name="T9" fmla="*/ 51 h 55"/>
                <a:gd name="T10" fmla="*/ 79 w 129"/>
                <a:gd name="T11" fmla="*/ 55 h 55"/>
                <a:gd name="T12" fmla="*/ 56 w 129"/>
                <a:gd name="T13" fmla="*/ 51 h 55"/>
                <a:gd name="T14" fmla="*/ 28 w 129"/>
                <a:gd name="T15" fmla="*/ 37 h 55"/>
                <a:gd name="T16" fmla="*/ 0 w 129"/>
                <a:gd name="T17" fmla="*/ 18 h 55"/>
                <a:gd name="T18" fmla="*/ 0 w 129"/>
                <a:gd name="T19" fmla="*/ 18 h 55"/>
                <a:gd name="T20" fmla="*/ 14 w 129"/>
                <a:gd name="T21" fmla="*/ 14 h 55"/>
                <a:gd name="T22" fmla="*/ 42 w 129"/>
                <a:gd name="T23" fmla="*/ 4 h 55"/>
                <a:gd name="T24" fmla="*/ 65 w 129"/>
                <a:gd name="T25" fmla="*/ 0 h 55"/>
                <a:gd name="T26" fmla="*/ 83 w 129"/>
                <a:gd name="T27" fmla="*/ 4 h 55"/>
                <a:gd name="T28" fmla="*/ 106 w 129"/>
                <a:gd name="T29" fmla="*/ 14 h 55"/>
                <a:gd name="T30" fmla="*/ 129 w 129"/>
                <a:gd name="T31" fmla="*/ 32 h 55"/>
                <a:gd name="T32" fmla="*/ 129 w 129"/>
                <a:gd name="T33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55">
                  <a:moveTo>
                    <a:pt x="129" y="32"/>
                  </a:moveTo>
                  <a:lnTo>
                    <a:pt x="129" y="32"/>
                  </a:lnTo>
                  <a:lnTo>
                    <a:pt x="120" y="41"/>
                  </a:lnTo>
                  <a:lnTo>
                    <a:pt x="111" y="46"/>
                  </a:lnTo>
                  <a:lnTo>
                    <a:pt x="97" y="51"/>
                  </a:lnTo>
                  <a:lnTo>
                    <a:pt x="79" y="55"/>
                  </a:lnTo>
                  <a:lnTo>
                    <a:pt x="56" y="51"/>
                  </a:lnTo>
                  <a:lnTo>
                    <a:pt x="28" y="3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4" y="14"/>
                  </a:lnTo>
                  <a:lnTo>
                    <a:pt x="42" y="4"/>
                  </a:lnTo>
                  <a:lnTo>
                    <a:pt x="65" y="0"/>
                  </a:lnTo>
                  <a:lnTo>
                    <a:pt x="83" y="4"/>
                  </a:lnTo>
                  <a:lnTo>
                    <a:pt x="106" y="14"/>
                  </a:lnTo>
                  <a:lnTo>
                    <a:pt x="129" y="32"/>
                  </a:lnTo>
                  <a:lnTo>
                    <a:pt x="129" y="3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0" name="Freeform 101"/>
            <p:cNvSpPr>
              <a:spLocks/>
            </p:cNvSpPr>
            <p:nvPr/>
          </p:nvSpPr>
          <p:spPr bwMode="auto">
            <a:xfrm>
              <a:off x="1293813" y="3852069"/>
              <a:ext cx="230437" cy="234950"/>
            </a:xfrm>
            <a:custGeom>
              <a:avLst/>
              <a:gdLst>
                <a:gd name="T0" fmla="*/ 143 w 143"/>
                <a:gd name="T1" fmla="*/ 148 h 148"/>
                <a:gd name="T2" fmla="*/ 143 w 143"/>
                <a:gd name="T3" fmla="*/ 148 h 148"/>
                <a:gd name="T4" fmla="*/ 120 w 143"/>
                <a:gd name="T5" fmla="*/ 148 h 148"/>
                <a:gd name="T6" fmla="*/ 97 w 143"/>
                <a:gd name="T7" fmla="*/ 143 h 148"/>
                <a:gd name="T8" fmla="*/ 74 w 143"/>
                <a:gd name="T9" fmla="*/ 129 h 148"/>
                <a:gd name="T10" fmla="*/ 46 w 143"/>
                <a:gd name="T11" fmla="*/ 115 h 148"/>
                <a:gd name="T12" fmla="*/ 23 w 143"/>
                <a:gd name="T13" fmla="*/ 88 h 148"/>
                <a:gd name="T14" fmla="*/ 14 w 143"/>
                <a:gd name="T15" fmla="*/ 69 h 148"/>
                <a:gd name="T16" fmla="*/ 5 w 143"/>
                <a:gd name="T17" fmla="*/ 51 h 148"/>
                <a:gd name="T18" fmla="*/ 0 w 143"/>
                <a:gd name="T19" fmla="*/ 28 h 148"/>
                <a:gd name="T20" fmla="*/ 0 w 143"/>
                <a:gd name="T21" fmla="*/ 0 h 148"/>
                <a:gd name="T22" fmla="*/ 0 w 143"/>
                <a:gd name="T23" fmla="*/ 0 h 148"/>
                <a:gd name="T24" fmla="*/ 19 w 143"/>
                <a:gd name="T25" fmla="*/ 5 h 148"/>
                <a:gd name="T26" fmla="*/ 42 w 143"/>
                <a:gd name="T27" fmla="*/ 14 h 148"/>
                <a:gd name="T28" fmla="*/ 65 w 143"/>
                <a:gd name="T29" fmla="*/ 23 h 148"/>
                <a:gd name="T30" fmla="*/ 92 w 143"/>
                <a:gd name="T31" fmla="*/ 42 h 148"/>
                <a:gd name="T32" fmla="*/ 115 w 143"/>
                <a:gd name="T33" fmla="*/ 69 h 148"/>
                <a:gd name="T34" fmla="*/ 134 w 143"/>
                <a:gd name="T35" fmla="*/ 106 h 148"/>
                <a:gd name="T36" fmla="*/ 138 w 143"/>
                <a:gd name="T37" fmla="*/ 125 h 148"/>
                <a:gd name="T38" fmla="*/ 143 w 143"/>
                <a:gd name="T39" fmla="*/ 148 h 148"/>
                <a:gd name="T40" fmla="*/ 143 w 143"/>
                <a:gd name="T41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3" h="148">
                  <a:moveTo>
                    <a:pt x="143" y="148"/>
                  </a:moveTo>
                  <a:lnTo>
                    <a:pt x="143" y="148"/>
                  </a:lnTo>
                  <a:lnTo>
                    <a:pt x="120" y="148"/>
                  </a:lnTo>
                  <a:lnTo>
                    <a:pt x="97" y="143"/>
                  </a:lnTo>
                  <a:lnTo>
                    <a:pt x="74" y="129"/>
                  </a:lnTo>
                  <a:lnTo>
                    <a:pt x="46" y="115"/>
                  </a:lnTo>
                  <a:lnTo>
                    <a:pt x="23" y="88"/>
                  </a:lnTo>
                  <a:lnTo>
                    <a:pt x="14" y="69"/>
                  </a:lnTo>
                  <a:lnTo>
                    <a:pt x="5" y="51"/>
                  </a:lnTo>
                  <a:lnTo>
                    <a:pt x="0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5"/>
                  </a:lnTo>
                  <a:lnTo>
                    <a:pt x="42" y="14"/>
                  </a:lnTo>
                  <a:lnTo>
                    <a:pt x="65" y="23"/>
                  </a:lnTo>
                  <a:lnTo>
                    <a:pt x="92" y="42"/>
                  </a:lnTo>
                  <a:lnTo>
                    <a:pt x="115" y="69"/>
                  </a:lnTo>
                  <a:lnTo>
                    <a:pt x="134" y="106"/>
                  </a:lnTo>
                  <a:lnTo>
                    <a:pt x="138" y="125"/>
                  </a:lnTo>
                  <a:lnTo>
                    <a:pt x="143" y="148"/>
                  </a:lnTo>
                  <a:lnTo>
                    <a:pt x="143" y="14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1" name="Freeform 102"/>
            <p:cNvSpPr>
              <a:spLocks/>
            </p:cNvSpPr>
            <p:nvPr/>
          </p:nvSpPr>
          <p:spPr bwMode="auto">
            <a:xfrm>
              <a:off x="3986544" y="2815432"/>
              <a:ext cx="185317" cy="247650"/>
            </a:xfrm>
            <a:custGeom>
              <a:avLst/>
              <a:gdLst>
                <a:gd name="T0" fmla="*/ 115 w 115"/>
                <a:gd name="T1" fmla="*/ 0 h 156"/>
                <a:gd name="T2" fmla="*/ 115 w 115"/>
                <a:gd name="T3" fmla="*/ 0 h 156"/>
                <a:gd name="T4" fmla="*/ 92 w 115"/>
                <a:gd name="T5" fmla="*/ 4 h 156"/>
                <a:gd name="T6" fmla="*/ 69 w 115"/>
                <a:gd name="T7" fmla="*/ 18 h 156"/>
                <a:gd name="T8" fmla="*/ 46 w 115"/>
                <a:gd name="T9" fmla="*/ 32 h 156"/>
                <a:gd name="T10" fmla="*/ 23 w 115"/>
                <a:gd name="T11" fmla="*/ 55 h 156"/>
                <a:gd name="T12" fmla="*/ 9 w 115"/>
                <a:gd name="T13" fmla="*/ 83 h 156"/>
                <a:gd name="T14" fmla="*/ 0 w 115"/>
                <a:gd name="T15" fmla="*/ 96 h 156"/>
                <a:gd name="T16" fmla="*/ 0 w 115"/>
                <a:gd name="T17" fmla="*/ 115 h 156"/>
                <a:gd name="T18" fmla="*/ 0 w 115"/>
                <a:gd name="T19" fmla="*/ 138 h 156"/>
                <a:gd name="T20" fmla="*/ 5 w 115"/>
                <a:gd name="T21" fmla="*/ 156 h 156"/>
                <a:gd name="T22" fmla="*/ 5 w 115"/>
                <a:gd name="T23" fmla="*/ 156 h 156"/>
                <a:gd name="T24" fmla="*/ 18 w 115"/>
                <a:gd name="T25" fmla="*/ 156 h 156"/>
                <a:gd name="T26" fmla="*/ 37 w 115"/>
                <a:gd name="T27" fmla="*/ 152 h 156"/>
                <a:gd name="T28" fmla="*/ 55 w 115"/>
                <a:gd name="T29" fmla="*/ 138 h 156"/>
                <a:gd name="T30" fmla="*/ 74 w 115"/>
                <a:gd name="T31" fmla="*/ 119 h 156"/>
                <a:gd name="T32" fmla="*/ 92 w 115"/>
                <a:gd name="T33" fmla="*/ 92 h 156"/>
                <a:gd name="T34" fmla="*/ 106 w 115"/>
                <a:gd name="T35" fmla="*/ 50 h 156"/>
                <a:gd name="T36" fmla="*/ 115 w 115"/>
                <a:gd name="T37" fmla="*/ 0 h 156"/>
                <a:gd name="T38" fmla="*/ 115 w 115"/>
                <a:gd name="T39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5" h="156">
                  <a:moveTo>
                    <a:pt x="115" y="0"/>
                  </a:moveTo>
                  <a:lnTo>
                    <a:pt x="115" y="0"/>
                  </a:lnTo>
                  <a:lnTo>
                    <a:pt x="92" y="4"/>
                  </a:lnTo>
                  <a:lnTo>
                    <a:pt x="69" y="18"/>
                  </a:lnTo>
                  <a:lnTo>
                    <a:pt x="46" y="32"/>
                  </a:lnTo>
                  <a:lnTo>
                    <a:pt x="23" y="55"/>
                  </a:lnTo>
                  <a:lnTo>
                    <a:pt x="9" y="83"/>
                  </a:lnTo>
                  <a:lnTo>
                    <a:pt x="0" y="96"/>
                  </a:lnTo>
                  <a:lnTo>
                    <a:pt x="0" y="115"/>
                  </a:lnTo>
                  <a:lnTo>
                    <a:pt x="0" y="138"/>
                  </a:lnTo>
                  <a:lnTo>
                    <a:pt x="5" y="156"/>
                  </a:lnTo>
                  <a:lnTo>
                    <a:pt x="5" y="156"/>
                  </a:lnTo>
                  <a:lnTo>
                    <a:pt x="18" y="156"/>
                  </a:lnTo>
                  <a:lnTo>
                    <a:pt x="37" y="152"/>
                  </a:lnTo>
                  <a:lnTo>
                    <a:pt x="55" y="138"/>
                  </a:lnTo>
                  <a:lnTo>
                    <a:pt x="74" y="119"/>
                  </a:lnTo>
                  <a:lnTo>
                    <a:pt x="92" y="92"/>
                  </a:lnTo>
                  <a:lnTo>
                    <a:pt x="106" y="50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2" name="Freeform 103"/>
            <p:cNvSpPr>
              <a:spLocks/>
            </p:cNvSpPr>
            <p:nvPr/>
          </p:nvSpPr>
          <p:spPr bwMode="auto">
            <a:xfrm>
              <a:off x="4097734" y="3012282"/>
              <a:ext cx="170814" cy="58738"/>
            </a:xfrm>
            <a:custGeom>
              <a:avLst/>
              <a:gdLst>
                <a:gd name="T0" fmla="*/ 0 w 106"/>
                <a:gd name="T1" fmla="*/ 28 h 37"/>
                <a:gd name="T2" fmla="*/ 0 w 106"/>
                <a:gd name="T3" fmla="*/ 28 h 37"/>
                <a:gd name="T4" fmla="*/ 5 w 106"/>
                <a:gd name="T5" fmla="*/ 18 h 37"/>
                <a:gd name="T6" fmla="*/ 23 w 106"/>
                <a:gd name="T7" fmla="*/ 5 h 37"/>
                <a:gd name="T8" fmla="*/ 37 w 106"/>
                <a:gd name="T9" fmla="*/ 0 h 37"/>
                <a:gd name="T10" fmla="*/ 55 w 106"/>
                <a:gd name="T11" fmla="*/ 0 h 37"/>
                <a:gd name="T12" fmla="*/ 78 w 106"/>
                <a:gd name="T13" fmla="*/ 0 h 37"/>
                <a:gd name="T14" fmla="*/ 106 w 106"/>
                <a:gd name="T15" fmla="*/ 9 h 37"/>
                <a:gd name="T16" fmla="*/ 106 w 106"/>
                <a:gd name="T17" fmla="*/ 9 h 37"/>
                <a:gd name="T18" fmla="*/ 97 w 106"/>
                <a:gd name="T19" fmla="*/ 18 h 37"/>
                <a:gd name="T20" fmla="*/ 74 w 106"/>
                <a:gd name="T21" fmla="*/ 32 h 37"/>
                <a:gd name="T22" fmla="*/ 60 w 106"/>
                <a:gd name="T23" fmla="*/ 37 h 37"/>
                <a:gd name="T24" fmla="*/ 42 w 106"/>
                <a:gd name="T25" fmla="*/ 37 h 37"/>
                <a:gd name="T26" fmla="*/ 23 w 106"/>
                <a:gd name="T27" fmla="*/ 37 h 37"/>
                <a:gd name="T28" fmla="*/ 0 w 106"/>
                <a:gd name="T29" fmla="*/ 28 h 37"/>
                <a:gd name="T30" fmla="*/ 0 w 106"/>
                <a:gd name="T31" fmla="*/ 2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" h="37">
                  <a:moveTo>
                    <a:pt x="0" y="28"/>
                  </a:moveTo>
                  <a:lnTo>
                    <a:pt x="0" y="28"/>
                  </a:lnTo>
                  <a:lnTo>
                    <a:pt x="5" y="18"/>
                  </a:lnTo>
                  <a:lnTo>
                    <a:pt x="23" y="5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78" y="0"/>
                  </a:lnTo>
                  <a:lnTo>
                    <a:pt x="106" y="9"/>
                  </a:lnTo>
                  <a:lnTo>
                    <a:pt x="106" y="9"/>
                  </a:lnTo>
                  <a:lnTo>
                    <a:pt x="97" y="18"/>
                  </a:lnTo>
                  <a:lnTo>
                    <a:pt x="74" y="32"/>
                  </a:lnTo>
                  <a:lnTo>
                    <a:pt x="60" y="37"/>
                  </a:lnTo>
                  <a:lnTo>
                    <a:pt x="42" y="37"/>
                  </a:lnTo>
                  <a:lnTo>
                    <a:pt x="23" y="37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3" name="Freeform 104"/>
            <p:cNvSpPr>
              <a:spLocks/>
            </p:cNvSpPr>
            <p:nvPr/>
          </p:nvSpPr>
          <p:spPr bwMode="auto">
            <a:xfrm>
              <a:off x="3926920" y="3093244"/>
              <a:ext cx="230437" cy="138113"/>
            </a:xfrm>
            <a:custGeom>
              <a:avLst/>
              <a:gdLst>
                <a:gd name="T0" fmla="*/ 0 w 143"/>
                <a:gd name="T1" fmla="*/ 4 h 87"/>
                <a:gd name="T2" fmla="*/ 0 w 143"/>
                <a:gd name="T3" fmla="*/ 4 h 87"/>
                <a:gd name="T4" fmla="*/ 14 w 143"/>
                <a:gd name="T5" fmla="*/ 0 h 87"/>
                <a:gd name="T6" fmla="*/ 32 w 143"/>
                <a:gd name="T7" fmla="*/ 0 h 87"/>
                <a:gd name="T8" fmla="*/ 55 w 143"/>
                <a:gd name="T9" fmla="*/ 4 h 87"/>
                <a:gd name="T10" fmla="*/ 78 w 143"/>
                <a:gd name="T11" fmla="*/ 9 h 87"/>
                <a:gd name="T12" fmla="*/ 106 w 143"/>
                <a:gd name="T13" fmla="*/ 27 h 87"/>
                <a:gd name="T14" fmla="*/ 124 w 143"/>
                <a:gd name="T15" fmla="*/ 50 h 87"/>
                <a:gd name="T16" fmla="*/ 143 w 143"/>
                <a:gd name="T17" fmla="*/ 87 h 87"/>
                <a:gd name="T18" fmla="*/ 143 w 143"/>
                <a:gd name="T19" fmla="*/ 87 h 87"/>
                <a:gd name="T20" fmla="*/ 124 w 143"/>
                <a:gd name="T21" fmla="*/ 87 h 87"/>
                <a:gd name="T22" fmla="*/ 106 w 143"/>
                <a:gd name="T23" fmla="*/ 87 h 87"/>
                <a:gd name="T24" fmla="*/ 88 w 143"/>
                <a:gd name="T25" fmla="*/ 82 h 87"/>
                <a:gd name="T26" fmla="*/ 60 w 143"/>
                <a:gd name="T27" fmla="*/ 73 h 87"/>
                <a:gd name="T28" fmla="*/ 37 w 143"/>
                <a:gd name="T29" fmla="*/ 59 h 87"/>
                <a:gd name="T30" fmla="*/ 14 w 143"/>
                <a:gd name="T31" fmla="*/ 36 h 87"/>
                <a:gd name="T32" fmla="*/ 0 w 143"/>
                <a:gd name="T33" fmla="*/ 4 h 87"/>
                <a:gd name="T34" fmla="*/ 0 w 143"/>
                <a:gd name="T35" fmla="*/ 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" h="87">
                  <a:moveTo>
                    <a:pt x="0" y="4"/>
                  </a:moveTo>
                  <a:lnTo>
                    <a:pt x="0" y="4"/>
                  </a:lnTo>
                  <a:lnTo>
                    <a:pt x="14" y="0"/>
                  </a:lnTo>
                  <a:lnTo>
                    <a:pt x="32" y="0"/>
                  </a:lnTo>
                  <a:lnTo>
                    <a:pt x="55" y="4"/>
                  </a:lnTo>
                  <a:lnTo>
                    <a:pt x="78" y="9"/>
                  </a:lnTo>
                  <a:lnTo>
                    <a:pt x="106" y="27"/>
                  </a:lnTo>
                  <a:lnTo>
                    <a:pt x="124" y="50"/>
                  </a:lnTo>
                  <a:lnTo>
                    <a:pt x="143" y="87"/>
                  </a:lnTo>
                  <a:lnTo>
                    <a:pt x="143" y="87"/>
                  </a:lnTo>
                  <a:lnTo>
                    <a:pt x="124" y="87"/>
                  </a:lnTo>
                  <a:lnTo>
                    <a:pt x="106" y="87"/>
                  </a:lnTo>
                  <a:lnTo>
                    <a:pt x="88" y="82"/>
                  </a:lnTo>
                  <a:lnTo>
                    <a:pt x="60" y="73"/>
                  </a:lnTo>
                  <a:lnTo>
                    <a:pt x="37" y="59"/>
                  </a:lnTo>
                  <a:lnTo>
                    <a:pt x="14" y="36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105"/>
            <p:cNvSpPr>
              <a:spLocks/>
            </p:cNvSpPr>
            <p:nvPr/>
          </p:nvSpPr>
          <p:spPr bwMode="auto">
            <a:xfrm>
              <a:off x="3422537" y="2383632"/>
              <a:ext cx="222380" cy="314325"/>
            </a:xfrm>
            <a:custGeom>
              <a:avLst/>
              <a:gdLst>
                <a:gd name="T0" fmla="*/ 0 w 138"/>
                <a:gd name="T1" fmla="*/ 0 h 198"/>
                <a:gd name="T2" fmla="*/ 0 w 138"/>
                <a:gd name="T3" fmla="*/ 0 h 198"/>
                <a:gd name="T4" fmla="*/ 0 w 138"/>
                <a:gd name="T5" fmla="*/ 28 h 198"/>
                <a:gd name="T6" fmla="*/ 0 w 138"/>
                <a:gd name="T7" fmla="*/ 60 h 198"/>
                <a:gd name="T8" fmla="*/ 9 w 138"/>
                <a:gd name="T9" fmla="*/ 92 h 198"/>
                <a:gd name="T10" fmla="*/ 23 w 138"/>
                <a:gd name="T11" fmla="*/ 129 h 198"/>
                <a:gd name="T12" fmla="*/ 32 w 138"/>
                <a:gd name="T13" fmla="*/ 147 h 198"/>
                <a:gd name="T14" fmla="*/ 46 w 138"/>
                <a:gd name="T15" fmla="*/ 161 h 198"/>
                <a:gd name="T16" fmla="*/ 65 w 138"/>
                <a:gd name="T17" fmla="*/ 175 h 198"/>
                <a:gd name="T18" fmla="*/ 88 w 138"/>
                <a:gd name="T19" fmla="*/ 184 h 198"/>
                <a:gd name="T20" fmla="*/ 111 w 138"/>
                <a:gd name="T21" fmla="*/ 193 h 198"/>
                <a:gd name="T22" fmla="*/ 138 w 138"/>
                <a:gd name="T23" fmla="*/ 198 h 198"/>
                <a:gd name="T24" fmla="*/ 138 w 138"/>
                <a:gd name="T25" fmla="*/ 198 h 198"/>
                <a:gd name="T26" fmla="*/ 138 w 138"/>
                <a:gd name="T27" fmla="*/ 180 h 198"/>
                <a:gd name="T28" fmla="*/ 138 w 138"/>
                <a:gd name="T29" fmla="*/ 161 h 198"/>
                <a:gd name="T30" fmla="*/ 134 w 138"/>
                <a:gd name="T31" fmla="*/ 134 h 198"/>
                <a:gd name="T32" fmla="*/ 120 w 138"/>
                <a:gd name="T33" fmla="*/ 101 h 198"/>
                <a:gd name="T34" fmla="*/ 97 w 138"/>
                <a:gd name="T35" fmla="*/ 69 h 198"/>
                <a:gd name="T36" fmla="*/ 55 w 138"/>
                <a:gd name="T37" fmla="*/ 32 h 198"/>
                <a:gd name="T38" fmla="*/ 28 w 138"/>
                <a:gd name="T39" fmla="*/ 18 h 198"/>
                <a:gd name="T40" fmla="*/ 0 w 138"/>
                <a:gd name="T41" fmla="*/ 0 h 198"/>
                <a:gd name="T42" fmla="*/ 0 w 138"/>
                <a:gd name="T4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98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0" y="60"/>
                  </a:lnTo>
                  <a:lnTo>
                    <a:pt x="9" y="92"/>
                  </a:lnTo>
                  <a:lnTo>
                    <a:pt x="23" y="129"/>
                  </a:lnTo>
                  <a:lnTo>
                    <a:pt x="32" y="147"/>
                  </a:lnTo>
                  <a:lnTo>
                    <a:pt x="46" y="161"/>
                  </a:lnTo>
                  <a:lnTo>
                    <a:pt x="65" y="175"/>
                  </a:lnTo>
                  <a:lnTo>
                    <a:pt x="88" y="184"/>
                  </a:lnTo>
                  <a:lnTo>
                    <a:pt x="111" y="193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38" y="180"/>
                  </a:lnTo>
                  <a:lnTo>
                    <a:pt x="138" y="161"/>
                  </a:lnTo>
                  <a:lnTo>
                    <a:pt x="134" y="134"/>
                  </a:lnTo>
                  <a:lnTo>
                    <a:pt x="120" y="101"/>
                  </a:lnTo>
                  <a:lnTo>
                    <a:pt x="97" y="69"/>
                  </a:lnTo>
                  <a:lnTo>
                    <a:pt x="55" y="32"/>
                  </a:lnTo>
                  <a:lnTo>
                    <a:pt x="28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5" name="Freeform 106"/>
            <p:cNvSpPr>
              <a:spLocks/>
            </p:cNvSpPr>
            <p:nvPr/>
          </p:nvSpPr>
          <p:spPr bwMode="auto">
            <a:xfrm>
              <a:off x="3652974" y="2369344"/>
              <a:ext cx="82184" cy="204788"/>
            </a:xfrm>
            <a:custGeom>
              <a:avLst/>
              <a:gdLst>
                <a:gd name="T0" fmla="*/ 14 w 51"/>
                <a:gd name="T1" fmla="*/ 129 h 129"/>
                <a:gd name="T2" fmla="*/ 14 w 51"/>
                <a:gd name="T3" fmla="*/ 129 h 129"/>
                <a:gd name="T4" fmla="*/ 9 w 51"/>
                <a:gd name="T5" fmla="*/ 120 h 129"/>
                <a:gd name="T6" fmla="*/ 5 w 51"/>
                <a:gd name="T7" fmla="*/ 106 h 129"/>
                <a:gd name="T8" fmla="*/ 0 w 51"/>
                <a:gd name="T9" fmla="*/ 92 h 129"/>
                <a:gd name="T10" fmla="*/ 0 w 51"/>
                <a:gd name="T11" fmla="*/ 73 h 129"/>
                <a:gd name="T12" fmla="*/ 5 w 51"/>
                <a:gd name="T13" fmla="*/ 50 h 129"/>
                <a:gd name="T14" fmla="*/ 18 w 51"/>
                <a:gd name="T15" fmla="*/ 27 h 129"/>
                <a:gd name="T16" fmla="*/ 41 w 51"/>
                <a:gd name="T17" fmla="*/ 0 h 129"/>
                <a:gd name="T18" fmla="*/ 41 w 51"/>
                <a:gd name="T19" fmla="*/ 0 h 129"/>
                <a:gd name="T20" fmla="*/ 46 w 51"/>
                <a:gd name="T21" fmla="*/ 9 h 129"/>
                <a:gd name="T22" fmla="*/ 51 w 51"/>
                <a:gd name="T23" fmla="*/ 41 h 129"/>
                <a:gd name="T24" fmla="*/ 51 w 51"/>
                <a:gd name="T25" fmla="*/ 64 h 129"/>
                <a:gd name="T26" fmla="*/ 46 w 51"/>
                <a:gd name="T27" fmla="*/ 83 h 129"/>
                <a:gd name="T28" fmla="*/ 32 w 51"/>
                <a:gd name="T29" fmla="*/ 106 h 129"/>
                <a:gd name="T30" fmla="*/ 14 w 51"/>
                <a:gd name="T31" fmla="*/ 129 h 129"/>
                <a:gd name="T32" fmla="*/ 14 w 51"/>
                <a:gd name="T3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129">
                  <a:moveTo>
                    <a:pt x="14" y="129"/>
                  </a:moveTo>
                  <a:lnTo>
                    <a:pt x="14" y="129"/>
                  </a:lnTo>
                  <a:lnTo>
                    <a:pt x="9" y="120"/>
                  </a:lnTo>
                  <a:lnTo>
                    <a:pt x="5" y="106"/>
                  </a:lnTo>
                  <a:lnTo>
                    <a:pt x="0" y="92"/>
                  </a:lnTo>
                  <a:lnTo>
                    <a:pt x="0" y="73"/>
                  </a:lnTo>
                  <a:lnTo>
                    <a:pt x="5" y="50"/>
                  </a:lnTo>
                  <a:lnTo>
                    <a:pt x="18" y="27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6" y="9"/>
                  </a:lnTo>
                  <a:lnTo>
                    <a:pt x="51" y="41"/>
                  </a:lnTo>
                  <a:lnTo>
                    <a:pt x="51" y="64"/>
                  </a:lnTo>
                  <a:lnTo>
                    <a:pt x="46" y="83"/>
                  </a:lnTo>
                  <a:lnTo>
                    <a:pt x="32" y="106"/>
                  </a:lnTo>
                  <a:lnTo>
                    <a:pt x="14" y="129"/>
                  </a:lnTo>
                  <a:lnTo>
                    <a:pt x="14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6" name="Freeform 107"/>
            <p:cNvSpPr>
              <a:spLocks/>
            </p:cNvSpPr>
            <p:nvPr/>
          </p:nvSpPr>
          <p:spPr bwMode="auto">
            <a:xfrm>
              <a:off x="3652974" y="2580482"/>
              <a:ext cx="259443" cy="212725"/>
            </a:xfrm>
            <a:custGeom>
              <a:avLst/>
              <a:gdLst>
                <a:gd name="T0" fmla="*/ 0 w 161"/>
                <a:gd name="T1" fmla="*/ 134 h 134"/>
                <a:gd name="T2" fmla="*/ 0 w 161"/>
                <a:gd name="T3" fmla="*/ 134 h 134"/>
                <a:gd name="T4" fmla="*/ 5 w 161"/>
                <a:gd name="T5" fmla="*/ 115 h 134"/>
                <a:gd name="T6" fmla="*/ 9 w 161"/>
                <a:gd name="T7" fmla="*/ 92 h 134"/>
                <a:gd name="T8" fmla="*/ 23 w 161"/>
                <a:gd name="T9" fmla="*/ 65 h 134"/>
                <a:gd name="T10" fmla="*/ 41 w 161"/>
                <a:gd name="T11" fmla="*/ 42 h 134"/>
                <a:gd name="T12" fmla="*/ 69 w 161"/>
                <a:gd name="T13" fmla="*/ 19 h 134"/>
                <a:gd name="T14" fmla="*/ 87 w 161"/>
                <a:gd name="T15" fmla="*/ 10 h 134"/>
                <a:gd name="T16" fmla="*/ 110 w 161"/>
                <a:gd name="T17" fmla="*/ 5 h 134"/>
                <a:gd name="T18" fmla="*/ 133 w 161"/>
                <a:gd name="T19" fmla="*/ 0 h 134"/>
                <a:gd name="T20" fmla="*/ 161 w 161"/>
                <a:gd name="T21" fmla="*/ 0 h 134"/>
                <a:gd name="T22" fmla="*/ 161 w 161"/>
                <a:gd name="T23" fmla="*/ 0 h 134"/>
                <a:gd name="T24" fmla="*/ 152 w 161"/>
                <a:gd name="T25" fmla="*/ 23 h 134"/>
                <a:gd name="T26" fmla="*/ 143 w 161"/>
                <a:gd name="T27" fmla="*/ 42 h 134"/>
                <a:gd name="T28" fmla="*/ 129 w 161"/>
                <a:gd name="T29" fmla="*/ 65 h 134"/>
                <a:gd name="T30" fmla="*/ 110 w 161"/>
                <a:gd name="T31" fmla="*/ 92 h 134"/>
                <a:gd name="T32" fmla="*/ 83 w 161"/>
                <a:gd name="T33" fmla="*/ 111 h 134"/>
                <a:gd name="T34" fmla="*/ 46 w 161"/>
                <a:gd name="T35" fmla="*/ 129 h 134"/>
                <a:gd name="T36" fmla="*/ 23 w 161"/>
                <a:gd name="T37" fmla="*/ 134 h 134"/>
                <a:gd name="T38" fmla="*/ 0 w 161"/>
                <a:gd name="T39" fmla="*/ 134 h 134"/>
                <a:gd name="T40" fmla="*/ 0 w 161"/>
                <a:gd name="T41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1" h="134">
                  <a:moveTo>
                    <a:pt x="0" y="134"/>
                  </a:moveTo>
                  <a:lnTo>
                    <a:pt x="0" y="134"/>
                  </a:lnTo>
                  <a:lnTo>
                    <a:pt x="5" y="115"/>
                  </a:lnTo>
                  <a:lnTo>
                    <a:pt x="9" y="92"/>
                  </a:lnTo>
                  <a:lnTo>
                    <a:pt x="23" y="65"/>
                  </a:lnTo>
                  <a:lnTo>
                    <a:pt x="41" y="42"/>
                  </a:lnTo>
                  <a:lnTo>
                    <a:pt x="69" y="19"/>
                  </a:lnTo>
                  <a:lnTo>
                    <a:pt x="87" y="10"/>
                  </a:lnTo>
                  <a:lnTo>
                    <a:pt x="110" y="5"/>
                  </a:lnTo>
                  <a:lnTo>
                    <a:pt x="133" y="0"/>
                  </a:lnTo>
                  <a:lnTo>
                    <a:pt x="161" y="0"/>
                  </a:lnTo>
                  <a:lnTo>
                    <a:pt x="161" y="0"/>
                  </a:lnTo>
                  <a:lnTo>
                    <a:pt x="152" y="23"/>
                  </a:lnTo>
                  <a:lnTo>
                    <a:pt x="143" y="42"/>
                  </a:lnTo>
                  <a:lnTo>
                    <a:pt x="129" y="65"/>
                  </a:lnTo>
                  <a:lnTo>
                    <a:pt x="110" y="92"/>
                  </a:lnTo>
                  <a:lnTo>
                    <a:pt x="83" y="111"/>
                  </a:lnTo>
                  <a:lnTo>
                    <a:pt x="46" y="129"/>
                  </a:lnTo>
                  <a:lnTo>
                    <a:pt x="23" y="134"/>
                  </a:lnTo>
                  <a:lnTo>
                    <a:pt x="0" y="134"/>
                  </a:lnTo>
                  <a:lnTo>
                    <a:pt x="0" y="13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7" name="Freeform 108"/>
            <p:cNvSpPr>
              <a:spLocks/>
            </p:cNvSpPr>
            <p:nvPr/>
          </p:nvSpPr>
          <p:spPr bwMode="auto">
            <a:xfrm>
              <a:off x="1828814" y="2193132"/>
              <a:ext cx="311010" cy="131763"/>
            </a:xfrm>
            <a:custGeom>
              <a:avLst/>
              <a:gdLst>
                <a:gd name="T0" fmla="*/ 0 w 193"/>
                <a:gd name="T1" fmla="*/ 23 h 83"/>
                <a:gd name="T2" fmla="*/ 0 w 193"/>
                <a:gd name="T3" fmla="*/ 23 h 83"/>
                <a:gd name="T4" fmla="*/ 18 w 193"/>
                <a:gd name="T5" fmla="*/ 37 h 83"/>
                <a:gd name="T6" fmla="*/ 36 w 193"/>
                <a:gd name="T7" fmla="*/ 56 h 83"/>
                <a:gd name="T8" fmla="*/ 59 w 193"/>
                <a:gd name="T9" fmla="*/ 69 h 83"/>
                <a:gd name="T10" fmla="*/ 87 w 193"/>
                <a:gd name="T11" fmla="*/ 79 h 83"/>
                <a:gd name="T12" fmla="*/ 124 w 193"/>
                <a:gd name="T13" fmla="*/ 83 h 83"/>
                <a:gd name="T14" fmla="*/ 138 w 193"/>
                <a:gd name="T15" fmla="*/ 79 h 83"/>
                <a:gd name="T16" fmla="*/ 156 w 193"/>
                <a:gd name="T17" fmla="*/ 74 h 83"/>
                <a:gd name="T18" fmla="*/ 175 w 193"/>
                <a:gd name="T19" fmla="*/ 65 h 83"/>
                <a:gd name="T20" fmla="*/ 193 w 193"/>
                <a:gd name="T21" fmla="*/ 51 h 83"/>
                <a:gd name="T22" fmla="*/ 193 w 193"/>
                <a:gd name="T23" fmla="*/ 51 h 83"/>
                <a:gd name="T24" fmla="*/ 184 w 193"/>
                <a:gd name="T25" fmla="*/ 37 h 83"/>
                <a:gd name="T26" fmla="*/ 170 w 193"/>
                <a:gd name="T27" fmla="*/ 28 h 83"/>
                <a:gd name="T28" fmla="*/ 152 w 193"/>
                <a:gd name="T29" fmla="*/ 14 h 83"/>
                <a:gd name="T30" fmla="*/ 124 w 193"/>
                <a:gd name="T31" fmla="*/ 5 h 83"/>
                <a:gd name="T32" fmla="*/ 92 w 193"/>
                <a:gd name="T33" fmla="*/ 0 h 83"/>
                <a:gd name="T34" fmla="*/ 50 w 193"/>
                <a:gd name="T35" fmla="*/ 5 h 83"/>
                <a:gd name="T36" fmla="*/ 0 w 193"/>
                <a:gd name="T37" fmla="*/ 23 h 83"/>
                <a:gd name="T38" fmla="*/ 0 w 193"/>
                <a:gd name="T39" fmla="*/ 2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3" h="83">
                  <a:moveTo>
                    <a:pt x="0" y="23"/>
                  </a:moveTo>
                  <a:lnTo>
                    <a:pt x="0" y="23"/>
                  </a:lnTo>
                  <a:lnTo>
                    <a:pt x="18" y="37"/>
                  </a:lnTo>
                  <a:lnTo>
                    <a:pt x="36" y="56"/>
                  </a:lnTo>
                  <a:lnTo>
                    <a:pt x="59" y="69"/>
                  </a:lnTo>
                  <a:lnTo>
                    <a:pt x="87" y="79"/>
                  </a:lnTo>
                  <a:lnTo>
                    <a:pt x="124" y="83"/>
                  </a:lnTo>
                  <a:lnTo>
                    <a:pt x="138" y="79"/>
                  </a:lnTo>
                  <a:lnTo>
                    <a:pt x="156" y="74"/>
                  </a:lnTo>
                  <a:lnTo>
                    <a:pt x="175" y="65"/>
                  </a:lnTo>
                  <a:lnTo>
                    <a:pt x="193" y="51"/>
                  </a:lnTo>
                  <a:lnTo>
                    <a:pt x="193" y="51"/>
                  </a:lnTo>
                  <a:lnTo>
                    <a:pt x="184" y="37"/>
                  </a:lnTo>
                  <a:lnTo>
                    <a:pt x="170" y="28"/>
                  </a:lnTo>
                  <a:lnTo>
                    <a:pt x="152" y="14"/>
                  </a:lnTo>
                  <a:lnTo>
                    <a:pt x="124" y="5"/>
                  </a:lnTo>
                  <a:lnTo>
                    <a:pt x="92" y="0"/>
                  </a:lnTo>
                  <a:lnTo>
                    <a:pt x="50" y="5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8" name="Freeform 109"/>
            <p:cNvSpPr>
              <a:spLocks/>
            </p:cNvSpPr>
            <p:nvPr/>
          </p:nvSpPr>
          <p:spPr bwMode="auto">
            <a:xfrm>
              <a:off x="1977067" y="2047082"/>
              <a:ext cx="103133" cy="139700"/>
            </a:xfrm>
            <a:custGeom>
              <a:avLst/>
              <a:gdLst>
                <a:gd name="T0" fmla="*/ 64 w 64"/>
                <a:gd name="T1" fmla="*/ 88 h 88"/>
                <a:gd name="T2" fmla="*/ 64 w 64"/>
                <a:gd name="T3" fmla="*/ 88 h 88"/>
                <a:gd name="T4" fmla="*/ 55 w 64"/>
                <a:gd name="T5" fmla="*/ 83 h 88"/>
                <a:gd name="T6" fmla="*/ 32 w 64"/>
                <a:gd name="T7" fmla="*/ 74 h 88"/>
                <a:gd name="T8" fmla="*/ 23 w 64"/>
                <a:gd name="T9" fmla="*/ 65 h 88"/>
                <a:gd name="T10" fmla="*/ 14 w 64"/>
                <a:gd name="T11" fmla="*/ 51 h 88"/>
                <a:gd name="T12" fmla="*/ 4 w 64"/>
                <a:gd name="T13" fmla="*/ 28 h 88"/>
                <a:gd name="T14" fmla="*/ 0 w 64"/>
                <a:gd name="T15" fmla="*/ 0 h 88"/>
                <a:gd name="T16" fmla="*/ 0 w 64"/>
                <a:gd name="T17" fmla="*/ 0 h 88"/>
                <a:gd name="T18" fmla="*/ 14 w 64"/>
                <a:gd name="T19" fmla="*/ 5 h 88"/>
                <a:gd name="T20" fmla="*/ 32 w 64"/>
                <a:gd name="T21" fmla="*/ 19 h 88"/>
                <a:gd name="T22" fmla="*/ 46 w 64"/>
                <a:gd name="T23" fmla="*/ 28 h 88"/>
                <a:gd name="T24" fmla="*/ 55 w 64"/>
                <a:gd name="T25" fmla="*/ 42 h 88"/>
                <a:gd name="T26" fmla="*/ 64 w 64"/>
                <a:gd name="T27" fmla="*/ 60 h 88"/>
                <a:gd name="T28" fmla="*/ 64 w 64"/>
                <a:gd name="T29" fmla="*/ 88 h 88"/>
                <a:gd name="T30" fmla="*/ 64 w 64"/>
                <a:gd name="T3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4" h="88">
                  <a:moveTo>
                    <a:pt x="64" y="88"/>
                  </a:moveTo>
                  <a:lnTo>
                    <a:pt x="64" y="88"/>
                  </a:lnTo>
                  <a:lnTo>
                    <a:pt x="55" y="83"/>
                  </a:lnTo>
                  <a:lnTo>
                    <a:pt x="32" y="74"/>
                  </a:lnTo>
                  <a:lnTo>
                    <a:pt x="23" y="65"/>
                  </a:lnTo>
                  <a:lnTo>
                    <a:pt x="14" y="51"/>
                  </a:lnTo>
                  <a:lnTo>
                    <a:pt x="4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5"/>
                  </a:lnTo>
                  <a:lnTo>
                    <a:pt x="32" y="19"/>
                  </a:lnTo>
                  <a:lnTo>
                    <a:pt x="46" y="28"/>
                  </a:lnTo>
                  <a:lnTo>
                    <a:pt x="55" y="42"/>
                  </a:lnTo>
                  <a:lnTo>
                    <a:pt x="64" y="60"/>
                  </a:lnTo>
                  <a:lnTo>
                    <a:pt x="64" y="88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9" name="Freeform 110"/>
            <p:cNvSpPr>
              <a:spLocks/>
            </p:cNvSpPr>
            <p:nvPr/>
          </p:nvSpPr>
          <p:spPr bwMode="auto">
            <a:xfrm>
              <a:off x="2147881" y="2055019"/>
              <a:ext cx="111190" cy="263525"/>
            </a:xfrm>
            <a:custGeom>
              <a:avLst/>
              <a:gdLst>
                <a:gd name="T0" fmla="*/ 32 w 69"/>
                <a:gd name="T1" fmla="*/ 166 h 166"/>
                <a:gd name="T2" fmla="*/ 32 w 69"/>
                <a:gd name="T3" fmla="*/ 166 h 166"/>
                <a:gd name="T4" fmla="*/ 23 w 69"/>
                <a:gd name="T5" fmla="*/ 152 h 166"/>
                <a:gd name="T6" fmla="*/ 13 w 69"/>
                <a:gd name="T7" fmla="*/ 133 h 166"/>
                <a:gd name="T8" fmla="*/ 4 w 69"/>
                <a:gd name="T9" fmla="*/ 115 h 166"/>
                <a:gd name="T10" fmla="*/ 0 w 69"/>
                <a:gd name="T11" fmla="*/ 87 h 166"/>
                <a:gd name="T12" fmla="*/ 4 w 69"/>
                <a:gd name="T13" fmla="*/ 60 h 166"/>
                <a:gd name="T14" fmla="*/ 18 w 69"/>
                <a:gd name="T15" fmla="*/ 32 h 166"/>
                <a:gd name="T16" fmla="*/ 41 w 69"/>
                <a:gd name="T17" fmla="*/ 0 h 166"/>
                <a:gd name="T18" fmla="*/ 41 w 69"/>
                <a:gd name="T19" fmla="*/ 0 h 166"/>
                <a:gd name="T20" fmla="*/ 50 w 69"/>
                <a:gd name="T21" fmla="*/ 14 h 166"/>
                <a:gd name="T22" fmla="*/ 55 w 69"/>
                <a:gd name="T23" fmla="*/ 32 h 166"/>
                <a:gd name="T24" fmla="*/ 64 w 69"/>
                <a:gd name="T25" fmla="*/ 51 h 166"/>
                <a:gd name="T26" fmla="*/ 69 w 69"/>
                <a:gd name="T27" fmla="*/ 78 h 166"/>
                <a:gd name="T28" fmla="*/ 64 w 69"/>
                <a:gd name="T29" fmla="*/ 106 h 166"/>
                <a:gd name="T30" fmla="*/ 55 w 69"/>
                <a:gd name="T31" fmla="*/ 133 h 166"/>
                <a:gd name="T32" fmla="*/ 32 w 69"/>
                <a:gd name="T33" fmla="*/ 166 h 166"/>
                <a:gd name="T34" fmla="*/ 32 w 69"/>
                <a:gd name="T35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66">
                  <a:moveTo>
                    <a:pt x="32" y="166"/>
                  </a:moveTo>
                  <a:lnTo>
                    <a:pt x="32" y="166"/>
                  </a:lnTo>
                  <a:lnTo>
                    <a:pt x="23" y="152"/>
                  </a:lnTo>
                  <a:lnTo>
                    <a:pt x="13" y="133"/>
                  </a:lnTo>
                  <a:lnTo>
                    <a:pt x="4" y="115"/>
                  </a:lnTo>
                  <a:lnTo>
                    <a:pt x="0" y="87"/>
                  </a:lnTo>
                  <a:lnTo>
                    <a:pt x="4" y="60"/>
                  </a:lnTo>
                  <a:lnTo>
                    <a:pt x="18" y="32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50" y="14"/>
                  </a:lnTo>
                  <a:lnTo>
                    <a:pt x="55" y="32"/>
                  </a:lnTo>
                  <a:lnTo>
                    <a:pt x="64" y="51"/>
                  </a:lnTo>
                  <a:lnTo>
                    <a:pt x="69" y="78"/>
                  </a:lnTo>
                  <a:lnTo>
                    <a:pt x="64" y="106"/>
                  </a:lnTo>
                  <a:lnTo>
                    <a:pt x="55" y="133"/>
                  </a:lnTo>
                  <a:lnTo>
                    <a:pt x="32" y="166"/>
                  </a:lnTo>
                  <a:lnTo>
                    <a:pt x="32" y="16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111"/>
            <p:cNvSpPr>
              <a:spLocks/>
            </p:cNvSpPr>
            <p:nvPr/>
          </p:nvSpPr>
          <p:spPr bwMode="auto">
            <a:xfrm>
              <a:off x="1293813" y="2266157"/>
              <a:ext cx="215934" cy="277813"/>
            </a:xfrm>
            <a:custGeom>
              <a:avLst/>
              <a:gdLst>
                <a:gd name="T0" fmla="*/ 0 w 134"/>
                <a:gd name="T1" fmla="*/ 0 h 175"/>
                <a:gd name="T2" fmla="*/ 0 w 134"/>
                <a:gd name="T3" fmla="*/ 0 h 175"/>
                <a:gd name="T4" fmla="*/ 0 w 134"/>
                <a:gd name="T5" fmla="*/ 28 h 175"/>
                <a:gd name="T6" fmla="*/ 5 w 134"/>
                <a:gd name="T7" fmla="*/ 56 h 175"/>
                <a:gd name="T8" fmla="*/ 14 w 134"/>
                <a:gd name="T9" fmla="*/ 83 h 175"/>
                <a:gd name="T10" fmla="*/ 28 w 134"/>
                <a:gd name="T11" fmla="*/ 115 h 175"/>
                <a:gd name="T12" fmla="*/ 42 w 134"/>
                <a:gd name="T13" fmla="*/ 129 h 175"/>
                <a:gd name="T14" fmla="*/ 51 w 134"/>
                <a:gd name="T15" fmla="*/ 143 h 175"/>
                <a:gd name="T16" fmla="*/ 69 w 134"/>
                <a:gd name="T17" fmla="*/ 157 h 175"/>
                <a:gd name="T18" fmla="*/ 88 w 134"/>
                <a:gd name="T19" fmla="*/ 166 h 175"/>
                <a:gd name="T20" fmla="*/ 111 w 134"/>
                <a:gd name="T21" fmla="*/ 171 h 175"/>
                <a:gd name="T22" fmla="*/ 134 w 134"/>
                <a:gd name="T23" fmla="*/ 175 h 175"/>
                <a:gd name="T24" fmla="*/ 134 w 134"/>
                <a:gd name="T25" fmla="*/ 175 h 175"/>
                <a:gd name="T26" fmla="*/ 134 w 134"/>
                <a:gd name="T27" fmla="*/ 157 h 175"/>
                <a:gd name="T28" fmla="*/ 134 w 134"/>
                <a:gd name="T29" fmla="*/ 138 h 175"/>
                <a:gd name="T30" fmla="*/ 129 w 134"/>
                <a:gd name="T31" fmla="*/ 115 h 175"/>
                <a:gd name="T32" fmla="*/ 115 w 134"/>
                <a:gd name="T33" fmla="*/ 88 h 175"/>
                <a:gd name="T34" fmla="*/ 92 w 134"/>
                <a:gd name="T35" fmla="*/ 60 h 175"/>
                <a:gd name="T36" fmla="*/ 55 w 134"/>
                <a:gd name="T37" fmla="*/ 28 h 175"/>
                <a:gd name="T38" fmla="*/ 0 w 134"/>
                <a:gd name="T39" fmla="*/ 0 h 175"/>
                <a:gd name="T40" fmla="*/ 0 w 134"/>
                <a:gd name="T4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4" h="175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5" y="56"/>
                  </a:lnTo>
                  <a:lnTo>
                    <a:pt x="14" y="83"/>
                  </a:lnTo>
                  <a:lnTo>
                    <a:pt x="28" y="115"/>
                  </a:lnTo>
                  <a:lnTo>
                    <a:pt x="42" y="129"/>
                  </a:lnTo>
                  <a:lnTo>
                    <a:pt x="51" y="143"/>
                  </a:lnTo>
                  <a:lnTo>
                    <a:pt x="69" y="157"/>
                  </a:lnTo>
                  <a:lnTo>
                    <a:pt x="88" y="166"/>
                  </a:lnTo>
                  <a:lnTo>
                    <a:pt x="111" y="171"/>
                  </a:lnTo>
                  <a:lnTo>
                    <a:pt x="134" y="175"/>
                  </a:lnTo>
                  <a:lnTo>
                    <a:pt x="134" y="175"/>
                  </a:lnTo>
                  <a:lnTo>
                    <a:pt x="134" y="157"/>
                  </a:lnTo>
                  <a:lnTo>
                    <a:pt x="134" y="138"/>
                  </a:lnTo>
                  <a:lnTo>
                    <a:pt x="129" y="115"/>
                  </a:lnTo>
                  <a:lnTo>
                    <a:pt x="115" y="88"/>
                  </a:lnTo>
                  <a:lnTo>
                    <a:pt x="92" y="60"/>
                  </a:lnTo>
                  <a:lnTo>
                    <a:pt x="55" y="2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1" name="Freeform 112"/>
            <p:cNvSpPr>
              <a:spLocks/>
            </p:cNvSpPr>
            <p:nvPr/>
          </p:nvSpPr>
          <p:spPr bwMode="auto">
            <a:xfrm>
              <a:off x="1509747" y="2245519"/>
              <a:ext cx="74127" cy="182563"/>
            </a:xfrm>
            <a:custGeom>
              <a:avLst/>
              <a:gdLst>
                <a:gd name="T0" fmla="*/ 14 w 46"/>
                <a:gd name="T1" fmla="*/ 115 h 115"/>
                <a:gd name="T2" fmla="*/ 14 w 46"/>
                <a:gd name="T3" fmla="*/ 115 h 115"/>
                <a:gd name="T4" fmla="*/ 9 w 46"/>
                <a:gd name="T5" fmla="*/ 105 h 115"/>
                <a:gd name="T6" fmla="*/ 4 w 46"/>
                <a:gd name="T7" fmla="*/ 96 h 115"/>
                <a:gd name="T8" fmla="*/ 0 w 46"/>
                <a:gd name="T9" fmla="*/ 82 h 115"/>
                <a:gd name="T10" fmla="*/ 0 w 46"/>
                <a:gd name="T11" fmla="*/ 64 h 115"/>
                <a:gd name="T12" fmla="*/ 4 w 46"/>
                <a:gd name="T13" fmla="*/ 46 h 115"/>
                <a:gd name="T14" fmla="*/ 14 w 46"/>
                <a:gd name="T15" fmla="*/ 23 h 115"/>
                <a:gd name="T16" fmla="*/ 32 w 46"/>
                <a:gd name="T17" fmla="*/ 0 h 115"/>
                <a:gd name="T18" fmla="*/ 32 w 46"/>
                <a:gd name="T19" fmla="*/ 0 h 115"/>
                <a:gd name="T20" fmla="*/ 37 w 46"/>
                <a:gd name="T21" fmla="*/ 9 h 115"/>
                <a:gd name="T22" fmla="*/ 46 w 46"/>
                <a:gd name="T23" fmla="*/ 36 h 115"/>
                <a:gd name="T24" fmla="*/ 46 w 46"/>
                <a:gd name="T25" fmla="*/ 55 h 115"/>
                <a:gd name="T26" fmla="*/ 41 w 46"/>
                <a:gd name="T27" fmla="*/ 73 h 115"/>
                <a:gd name="T28" fmla="*/ 32 w 46"/>
                <a:gd name="T29" fmla="*/ 96 h 115"/>
                <a:gd name="T30" fmla="*/ 14 w 46"/>
                <a:gd name="T31" fmla="*/ 115 h 115"/>
                <a:gd name="T32" fmla="*/ 14 w 46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15">
                  <a:moveTo>
                    <a:pt x="14" y="115"/>
                  </a:moveTo>
                  <a:lnTo>
                    <a:pt x="14" y="115"/>
                  </a:lnTo>
                  <a:lnTo>
                    <a:pt x="9" y="105"/>
                  </a:lnTo>
                  <a:lnTo>
                    <a:pt x="4" y="96"/>
                  </a:lnTo>
                  <a:lnTo>
                    <a:pt x="0" y="82"/>
                  </a:lnTo>
                  <a:lnTo>
                    <a:pt x="0" y="64"/>
                  </a:lnTo>
                  <a:lnTo>
                    <a:pt x="4" y="46"/>
                  </a:lnTo>
                  <a:lnTo>
                    <a:pt x="14" y="2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7" y="9"/>
                  </a:lnTo>
                  <a:lnTo>
                    <a:pt x="46" y="36"/>
                  </a:lnTo>
                  <a:lnTo>
                    <a:pt x="46" y="55"/>
                  </a:lnTo>
                  <a:lnTo>
                    <a:pt x="41" y="73"/>
                  </a:lnTo>
                  <a:lnTo>
                    <a:pt x="32" y="96"/>
                  </a:lnTo>
                  <a:lnTo>
                    <a:pt x="14" y="115"/>
                  </a:lnTo>
                  <a:lnTo>
                    <a:pt x="14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2" name="Freeform 113"/>
            <p:cNvSpPr>
              <a:spLocks/>
            </p:cNvSpPr>
            <p:nvPr/>
          </p:nvSpPr>
          <p:spPr bwMode="auto">
            <a:xfrm>
              <a:off x="1524250" y="2428082"/>
              <a:ext cx="214323" cy="196850"/>
            </a:xfrm>
            <a:custGeom>
              <a:avLst/>
              <a:gdLst>
                <a:gd name="T0" fmla="*/ 0 w 133"/>
                <a:gd name="T1" fmla="*/ 124 h 124"/>
                <a:gd name="T2" fmla="*/ 0 w 133"/>
                <a:gd name="T3" fmla="*/ 124 h 124"/>
                <a:gd name="T4" fmla="*/ 0 w 133"/>
                <a:gd name="T5" fmla="*/ 106 h 124"/>
                <a:gd name="T6" fmla="*/ 5 w 133"/>
                <a:gd name="T7" fmla="*/ 87 h 124"/>
                <a:gd name="T8" fmla="*/ 18 w 133"/>
                <a:gd name="T9" fmla="*/ 64 h 124"/>
                <a:gd name="T10" fmla="*/ 32 w 133"/>
                <a:gd name="T11" fmla="*/ 41 h 124"/>
                <a:gd name="T12" fmla="*/ 55 w 133"/>
                <a:gd name="T13" fmla="*/ 18 h 124"/>
                <a:gd name="T14" fmla="*/ 74 w 133"/>
                <a:gd name="T15" fmla="*/ 13 h 124"/>
                <a:gd name="T16" fmla="*/ 92 w 133"/>
                <a:gd name="T17" fmla="*/ 4 h 124"/>
                <a:gd name="T18" fmla="*/ 110 w 133"/>
                <a:gd name="T19" fmla="*/ 0 h 124"/>
                <a:gd name="T20" fmla="*/ 133 w 133"/>
                <a:gd name="T21" fmla="*/ 0 h 124"/>
                <a:gd name="T22" fmla="*/ 133 w 133"/>
                <a:gd name="T23" fmla="*/ 0 h 124"/>
                <a:gd name="T24" fmla="*/ 129 w 133"/>
                <a:gd name="T25" fmla="*/ 18 h 124"/>
                <a:gd name="T26" fmla="*/ 124 w 133"/>
                <a:gd name="T27" fmla="*/ 36 h 124"/>
                <a:gd name="T28" fmla="*/ 110 w 133"/>
                <a:gd name="T29" fmla="*/ 59 h 124"/>
                <a:gd name="T30" fmla="*/ 92 w 133"/>
                <a:gd name="T31" fmla="*/ 83 h 124"/>
                <a:gd name="T32" fmla="*/ 69 w 133"/>
                <a:gd name="T33" fmla="*/ 101 h 124"/>
                <a:gd name="T34" fmla="*/ 41 w 133"/>
                <a:gd name="T35" fmla="*/ 119 h 124"/>
                <a:gd name="T36" fmla="*/ 0 w 133"/>
                <a:gd name="T37" fmla="*/ 124 h 124"/>
                <a:gd name="T38" fmla="*/ 0 w 133"/>
                <a:gd name="T3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3" h="124">
                  <a:moveTo>
                    <a:pt x="0" y="124"/>
                  </a:moveTo>
                  <a:lnTo>
                    <a:pt x="0" y="124"/>
                  </a:lnTo>
                  <a:lnTo>
                    <a:pt x="0" y="106"/>
                  </a:lnTo>
                  <a:lnTo>
                    <a:pt x="5" y="87"/>
                  </a:lnTo>
                  <a:lnTo>
                    <a:pt x="18" y="64"/>
                  </a:lnTo>
                  <a:lnTo>
                    <a:pt x="32" y="41"/>
                  </a:lnTo>
                  <a:lnTo>
                    <a:pt x="55" y="18"/>
                  </a:lnTo>
                  <a:lnTo>
                    <a:pt x="74" y="13"/>
                  </a:lnTo>
                  <a:lnTo>
                    <a:pt x="92" y="4"/>
                  </a:lnTo>
                  <a:lnTo>
                    <a:pt x="110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29" y="18"/>
                  </a:lnTo>
                  <a:lnTo>
                    <a:pt x="124" y="36"/>
                  </a:lnTo>
                  <a:lnTo>
                    <a:pt x="110" y="59"/>
                  </a:lnTo>
                  <a:lnTo>
                    <a:pt x="92" y="83"/>
                  </a:lnTo>
                  <a:lnTo>
                    <a:pt x="69" y="101"/>
                  </a:lnTo>
                  <a:lnTo>
                    <a:pt x="41" y="119"/>
                  </a:lnTo>
                  <a:lnTo>
                    <a:pt x="0" y="124"/>
                  </a:lnTo>
                  <a:lnTo>
                    <a:pt x="0" y="1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3" name="Freeform 114"/>
            <p:cNvSpPr>
              <a:spLocks/>
            </p:cNvSpPr>
            <p:nvPr/>
          </p:nvSpPr>
          <p:spPr bwMode="auto">
            <a:xfrm>
              <a:off x="2584583" y="3501232"/>
              <a:ext cx="244940" cy="277813"/>
            </a:xfrm>
            <a:custGeom>
              <a:avLst/>
              <a:gdLst>
                <a:gd name="T0" fmla="*/ 152 w 152"/>
                <a:gd name="T1" fmla="*/ 0 h 175"/>
                <a:gd name="T2" fmla="*/ 152 w 152"/>
                <a:gd name="T3" fmla="*/ 0 h 175"/>
                <a:gd name="T4" fmla="*/ 124 w 152"/>
                <a:gd name="T5" fmla="*/ 10 h 175"/>
                <a:gd name="T6" fmla="*/ 101 w 152"/>
                <a:gd name="T7" fmla="*/ 19 h 175"/>
                <a:gd name="T8" fmla="*/ 69 w 152"/>
                <a:gd name="T9" fmla="*/ 33 h 175"/>
                <a:gd name="T10" fmla="*/ 42 w 152"/>
                <a:gd name="T11" fmla="*/ 56 h 175"/>
                <a:gd name="T12" fmla="*/ 28 w 152"/>
                <a:gd name="T13" fmla="*/ 69 h 175"/>
                <a:gd name="T14" fmla="*/ 19 w 152"/>
                <a:gd name="T15" fmla="*/ 83 h 175"/>
                <a:gd name="T16" fmla="*/ 9 w 152"/>
                <a:gd name="T17" fmla="*/ 102 h 175"/>
                <a:gd name="T18" fmla="*/ 5 w 152"/>
                <a:gd name="T19" fmla="*/ 125 h 175"/>
                <a:gd name="T20" fmla="*/ 0 w 152"/>
                <a:gd name="T21" fmla="*/ 148 h 175"/>
                <a:gd name="T22" fmla="*/ 5 w 152"/>
                <a:gd name="T23" fmla="*/ 175 h 175"/>
                <a:gd name="T24" fmla="*/ 5 w 152"/>
                <a:gd name="T25" fmla="*/ 175 h 175"/>
                <a:gd name="T26" fmla="*/ 23 w 152"/>
                <a:gd name="T27" fmla="*/ 171 h 175"/>
                <a:gd name="T28" fmla="*/ 42 w 152"/>
                <a:gd name="T29" fmla="*/ 166 h 175"/>
                <a:gd name="T30" fmla="*/ 65 w 152"/>
                <a:gd name="T31" fmla="*/ 157 h 175"/>
                <a:gd name="T32" fmla="*/ 88 w 152"/>
                <a:gd name="T33" fmla="*/ 134 h 175"/>
                <a:gd name="T34" fmla="*/ 115 w 152"/>
                <a:gd name="T35" fmla="*/ 106 h 175"/>
                <a:gd name="T36" fmla="*/ 134 w 152"/>
                <a:gd name="T37" fmla="*/ 60 h 175"/>
                <a:gd name="T38" fmla="*/ 152 w 152"/>
                <a:gd name="T39" fmla="*/ 0 h 175"/>
                <a:gd name="T40" fmla="*/ 152 w 152"/>
                <a:gd name="T4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2" h="175">
                  <a:moveTo>
                    <a:pt x="152" y="0"/>
                  </a:moveTo>
                  <a:lnTo>
                    <a:pt x="152" y="0"/>
                  </a:lnTo>
                  <a:lnTo>
                    <a:pt x="124" y="10"/>
                  </a:lnTo>
                  <a:lnTo>
                    <a:pt x="101" y="19"/>
                  </a:lnTo>
                  <a:lnTo>
                    <a:pt x="69" y="33"/>
                  </a:lnTo>
                  <a:lnTo>
                    <a:pt x="42" y="56"/>
                  </a:lnTo>
                  <a:lnTo>
                    <a:pt x="28" y="69"/>
                  </a:lnTo>
                  <a:lnTo>
                    <a:pt x="19" y="83"/>
                  </a:lnTo>
                  <a:lnTo>
                    <a:pt x="9" y="102"/>
                  </a:lnTo>
                  <a:lnTo>
                    <a:pt x="5" y="125"/>
                  </a:lnTo>
                  <a:lnTo>
                    <a:pt x="0" y="148"/>
                  </a:lnTo>
                  <a:lnTo>
                    <a:pt x="5" y="175"/>
                  </a:lnTo>
                  <a:lnTo>
                    <a:pt x="5" y="175"/>
                  </a:lnTo>
                  <a:lnTo>
                    <a:pt x="23" y="171"/>
                  </a:lnTo>
                  <a:lnTo>
                    <a:pt x="42" y="166"/>
                  </a:lnTo>
                  <a:lnTo>
                    <a:pt x="65" y="157"/>
                  </a:lnTo>
                  <a:lnTo>
                    <a:pt x="88" y="134"/>
                  </a:lnTo>
                  <a:lnTo>
                    <a:pt x="115" y="106"/>
                  </a:lnTo>
                  <a:lnTo>
                    <a:pt x="134" y="60"/>
                  </a:lnTo>
                  <a:lnTo>
                    <a:pt x="152" y="0"/>
                  </a:lnTo>
                  <a:lnTo>
                    <a:pt x="152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4" name="Freeform 115"/>
            <p:cNvSpPr>
              <a:spLocks/>
            </p:cNvSpPr>
            <p:nvPr/>
          </p:nvSpPr>
          <p:spPr bwMode="auto">
            <a:xfrm>
              <a:off x="2718334" y="3736182"/>
              <a:ext cx="193374" cy="73025"/>
            </a:xfrm>
            <a:custGeom>
              <a:avLst/>
              <a:gdLst>
                <a:gd name="T0" fmla="*/ 0 w 120"/>
                <a:gd name="T1" fmla="*/ 27 h 46"/>
                <a:gd name="T2" fmla="*/ 0 w 120"/>
                <a:gd name="T3" fmla="*/ 27 h 46"/>
                <a:gd name="T4" fmla="*/ 5 w 120"/>
                <a:gd name="T5" fmla="*/ 18 h 46"/>
                <a:gd name="T6" fmla="*/ 14 w 120"/>
                <a:gd name="T7" fmla="*/ 9 h 46"/>
                <a:gd name="T8" fmla="*/ 28 w 120"/>
                <a:gd name="T9" fmla="*/ 4 h 46"/>
                <a:gd name="T10" fmla="*/ 46 w 120"/>
                <a:gd name="T11" fmla="*/ 0 h 46"/>
                <a:gd name="T12" fmla="*/ 64 w 120"/>
                <a:gd name="T13" fmla="*/ 0 h 46"/>
                <a:gd name="T14" fmla="*/ 92 w 120"/>
                <a:gd name="T15" fmla="*/ 4 h 46"/>
                <a:gd name="T16" fmla="*/ 120 w 120"/>
                <a:gd name="T17" fmla="*/ 18 h 46"/>
                <a:gd name="T18" fmla="*/ 120 w 120"/>
                <a:gd name="T19" fmla="*/ 18 h 46"/>
                <a:gd name="T20" fmla="*/ 110 w 120"/>
                <a:gd name="T21" fmla="*/ 27 h 46"/>
                <a:gd name="T22" fmla="*/ 83 w 120"/>
                <a:gd name="T23" fmla="*/ 41 h 46"/>
                <a:gd name="T24" fmla="*/ 64 w 120"/>
                <a:gd name="T25" fmla="*/ 46 h 46"/>
                <a:gd name="T26" fmla="*/ 46 w 120"/>
                <a:gd name="T27" fmla="*/ 46 h 46"/>
                <a:gd name="T28" fmla="*/ 23 w 120"/>
                <a:gd name="T29" fmla="*/ 37 h 46"/>
                <a:gd name="T30" fmla="*/ 0 w 120"/>
                <a:gd name="T31" fmla="*/ 27 h 46"/>
                <a:gd name="T32" fmla="*/ 0 w 120"/>
                <a:gd name="T33" fmla="*/ 2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0" h="46">
                  <a:moveTo>
                    <a:pt x="0" y="27"/>
                  </a:moveTo>
                  <a:lnTo>
                    <a:pt x="0" y="27"/>
                  </a:lnTo>
                  <a:lnTo>
                    <a:pt x="5" y="18"/>
                  </a:lnTo>
                  <a:lnTo>
                    <a:pt x="14" y="9"/>
                  </a:lnTo>
                  <a:lnTo>
                    <a:pt x="28" y="4"/>
                  </a:lnTo>
                  <a:lnTo>
                    <a:pt x="46" y="0"/>
                  </a:lnTo>
                  <a:lnTo>
                    <a:pt x="64" y="0"/>
                  </a:lnTo>
                  <a:lnTo>
                    <a:pt x="92" y="4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0" y="27"/>
                  </a:lnTo>
                  <a:lnTo>
                    <a:pt x="83" y="41"/>
                  </a:lnTo>
                  <a:lnTo>
                    <a:pt x="64" y="46"/>
                  </a:lnTo>
                  <a:lnTo>
                    <a:pt x="46" y="46"/>
                  </a:lnTo>
                  <a:lnTo>
                    <a:pt x="23" y="37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5" name="Freeform 116"/>
            <p:cNvSpPr>
              <a:spLocks/>
            </p:cNvSpPr>
            <p:nvPr/>
          </p:nvSpPr>
          <p:spPr bwMode="auto">
            <a:xfrm>
              <a:off x="2504011" y="3809207"/>
              <a:ext cx="251386" cy="182563"/>
            </a:xfrm>
            <a:custGeom>
              <a:avLst/>
              <a:gdLst>
                <a:gd name="T0" fmla="*/ 0 w 156"/>
                <a:gd name="T1" fmla="*/ 0 h 115"/>
                <a:gd name="T2" fmla="*/ 0 w 156"/>
                <a:gd name="T3" fmla="*/ 0 h 115"/>
                <a:gd name="T4" fmla="*/ 23 w 156"/>
                <a:gd name="T5" fmla="*/ 0 h 115"/>
                <a:gd name="T6" fmla="*/ 41 w 156"/>
                <a:gd name="T7" fmla="*/ 0 h 115"/>
                <a:gd name="T8" fmla="*/ 69 w 156"/>
                <a:gd name="T9" fmla="*/ 4 h 115"/>
                <a:gd name="T10" fmla="*/ 96 w 156"/>
                <a:gd name="T11" fmla="*/ 18 h 115"/>
                <a:gd name="T12" fmla="*/ 119 w 156"/>
                <a:gd name="T13" fmla="*/ 37 h 115"/>
                <a:gd name="T14" fmla="*/ 133 w 156"/>
                <a:gd name="T15" fmla="*/ 50 h 115"/>
                <a:gd name="T16" fmla="*/ 142 w 156"/>
                <a:gd name="T17" fmla="*/ 69 h 115"/>
                <a:gd name="T18" fmla="*/ 151 w 156"/>
                <a:gd name="T19" fmla="*/ 87 h 115"/>
                <a:gd name="T20" fmla="*/ 156 w 156"/>
                <a:gd name="T21" fmla="*/ 115 h 115"/>
                <a:gd name="T22" fmla="*/ 156 w 156"/>
                <a:gd name="T23" fmla="*/ 115 h 115"/>
                <a:gd name="T24" fmla="*/ 138 w 156"/>
                <a:gd name="T25" fmla="*/ 110 h 115"/>
                <a:gd name="T26" fmla="*/ 119 w 156"/>
                <a:gd name="T27" fmla="*/ 110 h 115"/>
                <a:gd name="T28" fmla="*/ 92 w 156"/>
                <a:gd name="T29" fmla="*/ 101 h 115"/>
                <a:gd name="T30" fmla="*/ 64 w 156"/>
                <a:gd name="T31" fmla="*/ 87 h 115"/>
                <a:gd name="T32" fmla="*/ 41 w 156"/>
                <a:gd name="T33" fmla="*/ 69 h 115"/>
                <a:gd name="T34" fmla="*/ 18 w 156"/>
                <a:gd name="T35" fmla="*/ 37 h 115"/>
                <a:gd name="T36" fmla="*/ 9 w 156"/>
                <a:gd name="T37" fmla="*/ 18 h 115"/>
                <a:gd name="T38" fmla="*/ 0 w 156"/>
                <a:gd name="T39" fmla="*/ 0 h 115"/>
                <a:gd name="T40" fmla="*/ 0 w 156"/>
                <a:gd name="T41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115">
                  <a:moveTo>
                    <a:pt x="0" y="0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41" y="0"/>
                  </a:lnTo>
                  <a:lnTo>
                    <a:pt x="69" y="4"/>
                  </a:lnTo>
                  <a:lnTo>
                    <a:pt x="96" y="18"/>
                  </a:lnTo>
                  <a:lnTo>
                    <a:pt x="119" y="37"/>
                  </a:lnTo>
                  <a:lnTo>
                    <a:pt x="133" y="50"/>
                  </a:lnTo>
                  <a:lnTo>
                    <a:pt x="142" y="69"/>
                  </a:lnTo>
                  <a:lnTo>
                    <a:pt x="151" y="87"/>
                  </a:lnTo>
                  <a:lnTo>
                    <a:pt x="156" y="115"/>
                  </a:lnTo>
                  <a:lnTo>
                    <a:pt x="156" y="115"/>
                  </a:lnTo>
                  <a:lnTo>
                    <a:pt x="138" y="110"/>
                  </a:lnTo>
                  <a:lnTo>
                    <a:pt x="119" y="110"/>
                  </a:lnTo>
                  <a:lnTo>
                    <a:pt x="92" y="101"/>
                  </a:lnTo>
                  <a:lnTo>
                    <a:pt x="64" y="87"/>
                  </a:lnTo>
                  <a:lnTo>
                    <a:pt x="41" y="69"/>
                  </a:lnTo>
                  <a:lnTo>
                    <a:pt x="18" y="37"/>
                  </a:lnTo>
                  <a:lnTo>
                    <a:pt x="9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6" name="Freeform 117"/>
            <p:cNvSpPr>
              <a:spLocks/>
            </p:cNvSpPr>
            <p:nvPr/>
          </p:nvSpPr>
          <p:spPr bwMode="auto">
            <a:xfrm>
              <a:off x="723360" y="2851944"/>
              <a:ext cx="362576" cy="168275"/>
            </a:xfrm>
            <a:custGeom>
              <a:avLst/>
              <a:gdLst>
                <a:gd name="T0" fmla="*/ 0 w 225"/>
                <a:gd name="T1" fmla="*/ 4 h 106"/>
                <a:gd name="T2" fmla="*/ 0 w 225"/>
                <a:gd name="T3" fmla="*/ 4 h 106"/>
                <a:gd name="T4" fmla="*/ 18 w 225"/>
                <a:gd name="T5" fmla="*/ 27 h 106"/>
                <a:gd name="T6" fmla="*/ 37 w 225"/>
                <a:gd name="T7" fmla="*/ 50 h 106"/>
                <a:gd name="T8" fmla="*/ 64 w 225"/>
                <a:gd name="T9" fmla="*/ 73 h 106"/>
                <a:gd name="T10" fmla="*/ 97 w 225"/>
                <a:gd name="T11" fmla="*/ 92 h 106"/>
                <a:gd name="T12" fmla="*/ 115 w 225"/>
                <a:gd name="T13" fmla="*/ 101 h 106"/>
                <a:gd name="T14" fmla="*/ 133 w 225"/>
                <a:gd name="T15" fmla="*/ 101 h 106"/>
                <a:gd name="T16" fmla="*/ 156 w 225"/>
                <a:gd name="T17" fmla="*/ 106 h 106"/>
                <a:gd name="T18" fmla="*/ 179 w 225"/>
                <a:gd name="T19" fmla="*/ 101 h 106"/>
                <a:gd name="T20" fmla="*/ 202 w 225"/>
                <a:gd name="T21" fmla="*/ 92 h 106"/>
                <a:gd name="T22" fmla="*/ 225 w 225"/>
                <a:gd name="T23" fmla="*/ 83 h 106"/>
                <a:gd name="T24" fmla="*/ 225 w 225"/>
                <a:gd name="T25" fmla="*/ 83 h 106"/>
                <a:gd name="T26" fmla="*/ 216 w 225"/>
                <a:gd name="T27" fmla="*/ 64 h 106"/>
                <a:gd name="T28" fmla="*/ 207 w 225"/>
                <a:gd name="T29" fmla="*/ 50 h 106"/>
                <a:gd name="T30" fmla="*/ 184 w 225"/>
                <a:gd name="T31" fmla="*/ 32 h 106"/>
                <a:gd name="T32" fmla="*/ 156 w 225"/>
                <a:gd name="T33" fmla="*/ 13 h 106"/>
                <a:gd name="T34" fmla="*/ 115 w 225"/>
                <a:gd name="T35" fmla="*/ 4 h 106"/>
                <a:gd name="T36" fmla="*/ 64 w 225"/>
                <a:gd name="T37" fmla="*/ 0 h 106"/>
                <a:gd name="T38" fmla="*/ 37 w 225"/>
                <a:gd name="T39" fmla="*/ 0 h 106"/>
                <a:gd name="T40" fmla="*/ 0 w 225"/>
                <a:gd name="T41" fmla="*/ 4 h 106"/>
                <a:gd name="T42" fmla="*/ 0 w 225"/>
                <a:gd name="T43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" h="106">
                  <a:moveTo>
                    <a:pt x="0" y="4"/>
                  </a:moveTo>
                  <a:lnTo>
                    <a:pt x="0" y="4"/>
                  </a:lnTo>
                  <a:lnTo>
                    <a:pt x="18" y="27"/>
                  </a:lnTo>
                  <a:lnTo>
                    <a:pt x="37" y="50"/>
                  </a:lnTo>
                  <a:lnTo>
                    <a:pt x="64" y="73"/>
                  </a:lnTo>
                  <a:lnTo>
                    <a:pt x="97" y="92"/>
                  </a:lnTo>
                  <a:lnTo>
                    <a:pt x="115" y="101"/>
                  </a:lnTo>
                  <a:lnTo>
                    <a:pt x="133" y="101"/>
                  </a:lnTo>
                  <a:lnTo>
                    <a:pt x="156" y="106"/>
                  </a:lnTo>
                  <a:lnTo>
                    <a:pt x="179" y="101"/>
                  </a:lnTo>
                  <a:lnTo>
                    <a:pt x="202" y="92"/>
                  </a:lnTo>
                  <a:lnTo>
                    <a:pt x="225" y="83"/>
                  </a:lnTo>
                  <a:lnTo>
                    <a:pt x="225" y="83"/>
                  </a:lnTo>
                  <a:lnTo>
                    <a:pt x="216" y="64"/>
                  </a:lnTo>
                  <a:lnTo>
                    <a:pt x="207" y="50"/>
                  </a:lnTo>
                  <a:lnTo>
                    <a:pt x="184" y="32"/>
                  </a:lnTo>
                  <a:lnTo>
                    <a:pt x="156" y="13"/>
                  </a:lnTo>
                  <a:lnTo>
                    <a:pt x="115" y="4"/>
                  </a:lnTo>
                  <a:lnTo>
                    <a:pt x="64" y="0"/>
                  </a:lnTo>
                  <a:lnTo>
                    <a:pt x="37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7" name="Freeform 118"/>
            <p:cNvSpPr>
              <a:spLocks/>
            </p:cNvSpPr>
            <p:nvPr/>
          </p:nvSpPr>
          <p:spPr bwMode="auto">
            <a:xfrm>
              <a:off x="945740" y="2675732"/>
              <a:ext cx="96687" cy="182563"/>
            </a:xfrm>
            <a:custGeom>
              <a:avLst/>
              <a:gdLst>
                <a:gd name="T0" fmla="*/ 60 w 60"/>
                <a:gd name="T1" fmla="*/ 115 h 115"/>
                <a:gd name="T2" fmla="*/ 60 w 60"/>
                <a:gd name="T3" fmla="*/ 115 h 115"/>
                <a:gd name="T4" fmla="*/ 46 w 60"/>
                <a:gd name="T5" fmla="*/ 115 h 115"/>
                <a:gd name="T6" fmla="*/ 37 w 60"/>
                <a:gd name="T7" fmla="*/ 106 h 115"/>
                <a:gd name="T8" fmla="*/ 23 w 60"/>
                <a:gd name="T9" fmla="*/ 97 h 115"/>
                <a:gd name="T10" fmla="*/ 14 w 60"/>
                <a:gd name="T11" fmla="*/ 83 h 115"/>
                <a:gd name="T12" fmla="*/ 5 w 60"/>
                <a:gd name="T13" fmla="*/ 60 h 115"/>
                <a:gd name="T14" fmla="*/ 0 w 60"/>
                <a:gd name="T15" fmla="*/ 37 h 115"/>
                <a:gd name="T16" fmla="*/ 5 w 60"/>
                <a:gd name="T17" fmla="*/ 0 h 115"/>
                <a:gd name="T18" fmla="*/ 5 w 60"/>
                <a:gd name="T19" fmla="*/ 0 h 115"/>
                <a:gd name="T20" fmla="*/ 14 w 60"/>
                <a:gd name="T21" fmla="*/ 9 h 115"/>
                <a:gd name="T22" fmla="*/ 37 w 60"/>
                <a:gd name="T23" fmla="*/ 28 h 115"/>
                <a:gd name="T24" fmla="*/ 51 w 60"/>
                <a:gd name="T25" fmla="*/ 46 h 115"/>
                <a:gd name="T26" fmla="*/ 55 w 60"/>
                <a:gd name="T27" fmla="*/ 65 h 115"/>
                <a:gd name="T28" fmla="*/ 60 w 60"/>
                <a:gd name="T29" fmla="*/ 88 h 115"/>
                <a:gd name="T30" fmla="*/ 60 w 60"/>
                <a:gd name="T31" fmla="*/ 115 h 115"/>
                <a:gd name="T32" fmla="*/ 60 w 60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15">
                  <a:moveTo>
                    <a:pt x="60" y="115"/>
                  </a:moveTo>
                  <a:lnTo>
                    <a:pt x="60" y="115"/>
                  </a:lnTo>
                  <a:lnTo>
                    <a:pt x="46" y="115"/>
                  </a:lnTo>
                  <a:lnTo>
                    <a:pt x="37" y="106"/>
                  </a:lnTo>
                  <a:lnTo>
                    <a:pt x="23" y="97"/>
                  </a:lnTo>
                  <a:lnTo>
                    <a:pt x="14" y="83"/>
                  </a:lnTo>
                  <a:lnTo>
                    <a:pt x="5" y="60"/>
                  </a:lnTo>
                  <a:lnTo>
                    <a:pt x="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4" y="9"/>
                  </a:lnTo>
                  <a:lnTo>
                    <a:pt x="37" y="28"/>
                  </a:lnTo>
                  <a:lnTo>
                    <a:pt x="51" y="46"/>
                  </a:lnTo>
                  <a:lnTo>
                    <a:pt x="55" y="65"/>
                  </a:lnTo>
                  <a:lnTo>
                    <a:pt x="60" y="88"/>
                  </a:lnTo>
                  <a:lnTo>
                    <a:pt x="60" y="115"/>
                  </a:lnTo>
                  <a:lnTo>
                    <a:pt x="60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8" name="Freeform 119"/>
            <p:cNvSpPr>
              <a:spLocks/>
            </p:cNvSpPr>
            <p:nvPr/>
          </p:nvSpPr>
          <p:spPr bwMode="auto">
            <a:xfrm>
              <a:off x="1116554" y="2734469"/>
              <a:ext cx="133750" cy="314325"/>
            </a:xfrm>
            <a:custGeom>
              <a:avLst/>
              <a:gdLst>
                <a:gd name="T0" fmla="*/ 23 w 83"/>
                <a:gd name="T1" fmla="*/ 198 h 198"/>
                <a:gd name="T2" fmla="*/ 23 w 83"/>
                <a:gd name="T3" fmla="*/ 198 h 198"/>
                <a:gd name="T4" fmla="*/ 14 w 83"/>
                <a:gd name="T5" fmla="*/ 180 h 198"/>
                <a:gd name="T6" fmla="*/ 4 w 83"/>
                <a:gd name="T7" fmla="*/ 157 h 198"/>
                <a:gd name="T8" fmla="*/ 0 w 83"/>
                <a:gd name="T9" fmla="*/ 129 h 198"/>
                <a:gd name="T10" fmla="*/ 0 w 83"/>
                <a:gd name="T11" fmla="*/ 101 h 198"/>
                <a:gd name="T12" fmla="*/ 9 w 83"/>
                <a:gd name="T13" fmla="*/ 69 h 198"/>
                <a:gd name="T14" fmla="*/ 18 w 83"/>
                <a:gd name="T15" fmla="*/ 51 h 198"/>
                <a:gd name="T16" fmla="*/ 32 w 83"/>
                <a:gd name="T17" fmla="*/ 32 h 198"/>
                <a:gd name="T18" fmla="*/ 50 w 83"/>
                <a:gd name="T19" fmla="*/ 18 h 198"/>
                <a:gd name="T20" fmla="*/ 69 w 83"/>
                <a:gd name="T21" fmla="*/ 0 h 198"/>
                <a:gd name="T22" fmla="*/ 69 w 83"/>
                <a:gd name="T23" fmla="*/ 0 h 198"/>
                <a:gd name="T24" fmla="*/ 78 w 83"/>
                <a:gd name="T25" fmla="*/ 18 h 198"/>
                <a:gd name="T26" fmla="*/ 83 w 83"/>
                <a:gd name="T27" fmla="*/ 41 h 198"/>
                <a:gd name="T28" fmla="*/ 83 w 83"/>
                <a:gd name="T29" fmla="*/ 69 h 198"/>
                <a:gd name="T30" fmla="*/ 83 w 83"/>
                <a:gd name="T31" fmla="*/ 101 h 198"/>
                <a:gd name="T32" fmla="*/ 73 w 83"/>
                <a:gd name="T33" fmla="*/ 134 h 198"/>
                <a:gd name="T34" fmla="*/ 55 w 83"/>
                <a:gd name="T35" fmla="*/ 166 h 198"/>
                <a:gd name="T36" fmla="*/ 41 w 83"/>
                <a:gd name="T37" fmla="*/ 184 h 198"/>
                <a:gd name="T38" fmla="*/ 23 w 83"/>
                <a:gd name="T39" fmla="*/ 198 h 198"/>
                <a:gd name="T40" fmla="*/ 23 w 83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98">
                  <a:moveTo>
                    <a:pt x="23" y="198"/>
                  </a:moveTo>
                  <a:lnTo>
                    <a:pt x="23" y="198"/>
                  </a:lnTo>
                  <a:lnTo>
                    <a:pt x="14" y="180"/>
                  </a:lnTo>
                  <a:lnTo>
                    <a:pt x="4" y="157"/>
                  </a:lnTo>
                  <a:lnTo>
                    <a:pt x="0" y="129"/>
                  </a:lnTo>
                  <a:lnTo>
                    <a:pt x="0" y="101"/>
                  </a:lnTo>
                  <a:lnTo>
                    <a:pt x="9" y="69"/>
                  </a:lnTo>
                  <a:lnTo>
                    <a:pt x="18" y="51"/>
                  </a:lnTo>
                  <a:lnTo>
                    <a:pt x="32" y="32"/>
                  </a:lnTo>
                  <a:lnTo>
                    <a:pt x="50" y="18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8" y="18"/>
                  </a:lnTo>
                  <a:lnTo>
                    <a:pt x="83" y="41"/>
                  </a:lnTo>
                  <a:lnTo>
                    <a:pt x="83" y="69"/>
                  </a:lnTo>
                  <a:lnTo>
                    <a:pt x="83" y="101"/>
                  </a:lnTo>
                  <a:lnTo>
                    <a:pt x="73" y="134"/>
                  </a:lnTo>
                  <a:lnTo>
                    <a:pt x="55" y="166"/>
                  </a:lnTo>
                  <a:lnTo>
                    <a:pt x="41" y="184"/>
                  </a:lnTo>
                  <a:lnTo>
                    <a:pt x="23" y="198"/>
                  </a:lnTo>
                  <a:lnTo>
                    <a:pt x="23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120"/>
            <p:cNvSpPr>
              <a:spLocks/>
            </p:cNvSpPr>
            <p:nvPr/>
          </p:nvSpPr>
          <p:spPr bwMode="auto">
            <a:xfrm>
              <a:off x="945740" y="3683794"/>
              <a:ext cx="385136" cy="161925"/>
            </a:xfrm>
            <a:custGeom>
              <a:avLst/>
              <a:gdLst>
                <a:gd name="T0" fmla="*/ 0 w 239"/>
                <a:gd name="T1" fmla="*/ 74 h 102"/>
                <a:gd name="T2" fmla="*/ 0 w 239"/>
                <a:gd name="T3" fmla="*/ 74 h 102"/>
                <a:gd name="T4" fmla="*/ 28 w 239"/>
                <a:gd name="T5" fmla="*/ 88 h 102"/>
                <a:gd name="T6" fmla="*/ 55 w 239"/>
                <a:gd name="T7" fmla="*/ 93 h 102"/>
                <a:gd name="T8" fmla="*/ 92 w 239"/>
                <a:gd name="T9" fmla="*/ 102 h 102"/>
                <a:gd name="T10" fmla="*/ 129 w 239"/>
                <a:gd name="T11" fmla="*/ 102 h 102"/>
                <a:gd name="T12" fmla="*/ 152 w 239"/>
                <a:gd name="T13" fmla="*/ 97 h 102"/>
                <a:gd name="T14" fmla="*/ 170 w 239"/>
                <a:gd name="T15" fmla="*/ 88 h 102"/>
                <a:gd name="T16" fmla="*/ 189 w 239"/>
                <a:gd name="T17" fmla="*/ 79 h 102"/>
                <a:gd name="T18" fmla="*/ 207 w 239"/>
                <a:gd name="T19" fmla="*/ 65 h 102"/>
                <a:gd name="T20" fmla="*/ 225 w 239"/>
                <a:gd name="T21" fmla="*/ 47 h 102"/>
                <a:gd name="T22" fmla="*/ 239 w 239"/>
                <a:gd name="T23" fmla="*/ 24 h 102"/>
                <a:gd name="T24" fmla="*/ 239 w 239"/>
                <a:gd name="T25" fmla="*/ 24 h 102"/>
                <a:gd name="T26" fmla="*/ 221 w 239"/>
                <a:gd name="T27" fmla="*/ 10 h 102"/>
                <a:gd name="T28" fmla="*/ 202 w 239"/>
                <a:gd name="T29" fmla="*/ 5 h 102"/>
                <a:gd name="T30" fmla="*/ 175 w 239"/>
                <a:gd name="T31" fmla="*/ 0 h 102"/>
                <a:gd name="T32" fmla="*/ 143 w 239"/>
                <a:gd name="T33" fmla="*/ 0 h 102"/>
                <a:gd name="T34" fmla="*/ 101 w 239"/>
                <a:gd name="T35" fmla="*/ 10 h 102"/>
                <a:gd name="T36" fmla="*/ 55 w 239"/>
                <a:gd name="T37" fmla="*/ 33 h 102"/>
                <a:gd name="T38" fmla="*/ 28 w 239"/>
                <a:gd name="T39" fmla="*/ 51 h 102"/>
                <a:gd name="T40" fmla="*/ 0 w 239"/>
                <a:gd name="T41" fmla="*/ 74 h 102"/>
                <a:gd name="T42" fmla="*/ 0 w 239"/>
                <a:gd name="T43" fmla="*/ 7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9" h="102">
                  <a:moveTo>
                    <a:pt x="0" y="74"/>
                  </a:moveTo>
                  <a:lnTo>
                    <a:pt x="0" y="74"/>
                  </a:lnTo>
                  <a:lnTo>
                    <a:pt x="28" y="88"/>
                  </a:lnTo>
                  <a:lnTo>
                    <a:pt x="55" y="93"/>
                  </a:lnTo>
                  <a:lnTo>
                    <a:pt x="92" y="102"/>
                  </a:lnTo>
                  <a:lnTo>
                    <a:pt x="129" y="102"/>
                  </a:lnTo>
                  <a:lnTo>
                    <a:pt x="152" y="97"/>
                  </a:lnTo>
                  <a:lnTo>
                    <a:pt x="170" y="88"/>
                  </a:lnTo>
                  <a:lnTo>
                    <a:pt x="189" y="79"/>
                  </a:lnTo>
                  <a:lnTo>
                    <a:pt x="207" y="65"/>
                  </a:lnTo>
                  <a:lnTo>
                    <a:pt x="225" y="47"/>
                  </a:lnTo>
                  <a:lnTo>
                    <a:pt x="239" y="24"/>
                  </a:lnTo>
                  <a:lnTo>
                    <a:pt x="239" y="24"/>
                  </a:lnTo>
                  <a:lnTo>
                    <a:pt x="221" y="10"/>
                  </a:lnTo>
                  <a:lnTo>
                    <a:pt x="202" y="5"/>
                  </a:lnTo>
                  <a:lnTo>
                    <a:pt x="175" y="0"/>
                  </a:lnTo>
                  <a:lnTo>
                    <a:pt x="143" y="0"/>
                  </a:lnTo>
                  <a:lnTo>
                    <a:pt x="101" y="10"/>
                  </a:lnTo>
                  <a:lnTo>
                    <a:pt x="55" y="33"/>
                  </a:lnTo>
                  <a:lnTo>
                    <a:pt x="28" y="51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0" name="Freeform 121"/>
            <p:cNvSpPr>
              <a:spLocks/>
            </p:cNvSpPr>
            <p:nvPr/>
          </p:nvSpPr>
          <p:spPr bwMode="auto">
            <a:xfrm>
              <a:off x="1048873" y="3523457"/>
              <a:ext cx="170814" cy="123825"/>
            </a:xfrm>
            <a:custGeom>
              <a:avLst/>
              <a:gdLst>
                <a:gd name="T0" fmla="*/ 106 w 106"/>
                <a:gd name="T1" fmla="*/ 74 h 78"/>
                <a:gd name="T2" fmla="*/ 106 w 106"/>
                <a:gd name="T3" fmla="*/ 74 h 78"/>
                <a:gd name="T4" fmla="*/ 97 w 106"/>
                <a:gd name="T5" fmla="*/ 74 h 78"/>
                <a:gd name="T6" fmla="*/ 83 w 106"/>
                <a:gd name="T7" fmla="*/ 78 h 78"/>
                <a:gd name="T8" fmla="*/ 69 w 106"/>
                <a:gd name="T9" fmla="*/ 74 h 78"/>
                <a:gd name="T10" fmla="*/ 51 w 106"/>
                <a:gd name="T11" fmla="*/ 65 h 78"/>
                <a:gd name="T12" fmla="*/ 33 w 106"/>
                <a:gd name="T13" fmla="*/ 51 h 78"/>
                <a:gd name="T14" fmla="*/ 14 w 106"/>
                <a:gd name="T15" fmla="*/ 32 h 78"/>
                <a:gd name="T16" fmla="*/ 0 w 106"/>
                <a:gd name="T17" fmla="*/ 0 h 78"/>
                <a:gd name="T18" fmla="*/ 0 w 106"/>
                <a:gd name="T19" fmla="*/ 0 h 78"/>
                <a:gd name="T20" fmla="*/ 10 w 106"/>
                <a:gd name="T21" fmla="*/ 0 h 78"/>
                <a:gd name="T22" fmla="*/ 42 w 106"/>
                <a:gd name="T23" fmla="*/ 5 h 78"/>
                <a:gd name="T24" fmla="*/ 60 w 106"/>
                <a:gd name="T25" fmla="*/ 14 h 78"/>
                <a:gd name="T26" fmla="*/ 79 w 106"/>
                <a:gd name="T27" fmla="*/ 28 h 78"/>
                <a:gd name="T28" fmla="*/ 97 w 106"/>
                <a:gd name="T29" fmla="*/ 46 h 78"/>
                <a:gd name="T30" fmla="*/ 106 w 106"/>
                <a:gd name="T31" fmla="*/ 74 h 78"/>
                <a:gd name="T32" fmla="*/ 106 w 106"/>
                <a:gd name="T33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6" h="78">
                  <a:moveTo>
                    <a:pt x="106" y="74"/>
                  </a:moveTo>
                  <a:lnTo>
                    <a:pt x="106" y="74"/>
                  </a:lnTo>
                  <a:lnTo>
                    <a:pt x="97" y="74"/>
                  </a:lnTo>
                  <a:lnTo>
                    <a:pt x="83" y="78"/>
                  </a:lnTo>
                  <a:lnTo>
                    <a:pt x="69" y="74"/>
                  </a:lnTo>
                  <a:lnTo>
                    <a:pt x="51" y="65"/>
                  </a:lnTo>
                  <a:lnTo>
                    <a:pt x="33" y="51"/>
                  </a:lnTo>
                  <a:lnTo>
                    <a:pt x="14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42" y="5"/>
                  </a:lnTo>
                  <a:lnTo>
                    <a:pt x="60" y="14"/>
                  </a:lnTo>
                  <a:lnTo>
                    <a:pt x="79" y="28"/>
                  </a:lnTo>
                  <a:lnTo>
                    <a:pt x="97" y="46"/>
                  </a:lnTo>
                  <a:lnTo>
                    <a:pt x="106" y="74"/>
                  </a:lnTo>
                  <a:lnTo>
                    <a:pt x="106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1" name="Freeform 122"/>
            <p:cNvSpPr>
              <a:spLocks/>
            </p:cNvSpPr>
            <p:nvPr/>
          </p:nvSpPr>
          <p:spPr bwMode="auto">
            <a:xfrm>
              <a:off x="1293813" y="3428207"/>
              <a:ext cx="148253" cy="314325"/>
            </a:xfrm>
            <a:custGeom>
              <a:avLst/>
              <a:gdLst>
                <a:gd name="T0" fmla="*/ 79 w 92"/>
                <a:gd name="T1" fmla="*/ 198 h 198"/>
                <a:gd name="T2" fmla="*/ 79 w 92"/>
                <a:gd name="T3" fmla="*/ 198 h 198"/>
                <a:gd name="T4" fmla="*/ 60 w 92"/>
                <a:gd name="T5" fmla="*/ 189 h 198"/>
                <a:gd name="T6" fmla="*/ 42 w 92"/>
                <a:gd name="T7" fmla="*/ 171 h 198"/>
                <a:gd name="T8" fmla="*/ 23 w 92"/>
                <a:gd name="T9" fmla="*/ 152 h 198"/>
                <a:gd name="T10" fmla="*/ 9 w 92"/>
                <a:gd name="T11" fmla="*/ 125 h 198"/>
                <a:gd name="T12" fmla="*/ 0 w 92"/>
                <a:gd name="T13" fmla="*/ 92 h 198"/>
                <a:gd name="T14" fmla="*/ 0 w 92"/>
                <a:gd name="T15" fmla="*/ 69 h 198"/>
                <a:gd name="T16" fmla="*/ 0 w 92"/>
                <a:gd name="T17" fmla="*/ 51 h 198"/>
                <a:gd name="T18" fmla="*/ 9 w 92"/>
                <a:gd name="T19" fmla="*/ 28 h 198"/>
                <a:gd name="T20" fmla="*/ 19 w 92"/>
                <a:gd name="T21" fmla="*/ 0 h 198"/>
                <a:gd name="T22" fmla="*/ 19 w 92"/>
                <a:gd name="T23" fmla="*/ 0 h 198"/>
                <a:gd name="T24" fmla="*/ 32 w 92"/>
                <a:gd name="T25" fmla="*/ 14 h 198"/>
                <a:gd name="T26" fmla="*/ 51 w 92"/>
                <a:gd name="T27" fmla="*/ 33 h 198"/>
                <a:gd name="T28" fmla="*/ 65 w 92"/>
                <a:gd name="T29" fmla="*/ 56 h 198"/>
                <a:gd name="T30" fmla="*/ 79 w 92"/>
                <a:gd name="T31" fmla="*/ 83 h 198"/>
                <a:gd name="T32" fmla="*/ 88 w 92"/>
                <a:gd name="T33" fmla="*/ 115 h 198"/>
                <a:gd name="T34" fmla="*/ 92 w 92"/>
                <a:gd name="T35" fmla="*/ 157 h 198"/>
                <a:gd name="T36" fmla="*/ 88 w 92"/>
                <a:gd name="T37" fmla="*/ 175 h 198"/>
                <a:gd name="T38" fmla="*/ 79 w 92"/>
                <a:gd name="T39" fmla="*/ 198 h 198"/>
                <a:gd name="T40" fmla="*/ 79 w 92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98">
                  <a:moveTo>
                    <a:pt x="79" y="198"/>
                  </a:moveTo>
                  <a:lnTo>
                    <a:pt x="79" y="198"/>
                  </a:lnTo>
                  <a:lnTo>
                    <a:pt x="60" y="189"/>
                  </a:lnTo>
                  <a:lnTo>
                    <a:pt x="42" y="171"/>
                  </a:lnTo>
                  <a:lnTo>
                    <a:pt x="23" y="152"/>
                  </a:lnTo>
                  <a:lnTo>
                    <a:pt x="9" y="125"/>
                  </a:lnTo>
                  <a:lnTo>
                    <a:pt x="0" y="92"/>
                  </a:lnTo>
                  <a:lnTo>
                    <a:pt x="0" y="69"/>
                  </a:lnTo>
                  <a:lnTo>
                    <a:pt x="0" y="51"/>
                  </a:lnTo>
                  <a:lnTo>
                    <a:pt x="9" y="28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2" y="14"/>
                  </a:lnTo>
                  <a:lnTo>
                    <a:pt x="51" y="33"/>
                  </a:lnTo>
                  <a:lnTo>
                    <a:pt x="65" y="56"/>
                  </a:lnTo>
                  <a:lnTo>
                    <a:pt x="79" y="83"/>
                  </a:lnTo>
                  <a:lnTo>
                    <a:pt x="88" y="115"/>
                  </a:lnTo>
                  <a:lnTo>
                    <a:pt x="92" y="157"/>
                  </a:lnTo>
                  <a:lnTo>
                    <a:pt x="88" y="175"/>
                  </a:lnTo>
                  <a:lnTo>
                    <a:pt x="79" y="198"/>
                  </a:lnTo>
                  <a:lnTo>
                    <a:pt x="79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123"/>
            <p:cNvSpPr>
              <a:spLocks/>
            </p:cNvSpPr>
            <p:nvPr/>
          </p:nvSpPr>
          <p:spPr bwMode="auto">
            <a:xfrm>
              <a:off x="3200157" y="3677444"/>
              <a:ext cx="356130" cy="138113"/>
            </a:xfrm>
            <a:custGeom>
              <a:avLst/>
              <a:gdLst>
                <a:gd name="T0" fmla="*/ 0 w 221"/>
                <a:gd name="T1" fmla="*/ 46 h 87"/>
                <a:gd name="T2" fmla="*/ 0 w 221"/>
                <a:gd name="T3" fmla="*/ 46 h 87"/>
                <a:gd name="T4" fmla="*/ 23 w 221"/>
                <a:gd name="T5" fmla="*/ 60 h 87"/>
                <a:gd name="T6" fmla="*/ 46 w 221"/>
                <a:gd name="T7" fmla="*/ 74 h 87"/>
                <a:gd name="T8" fmla="*/ 78 w 221"/>
                <a:gd name="T9" fmla="*/ 83 h 87"/>
                <a:gd name="T10" fmla="*/ 115 w 221"/>
                <a:gd name="T11" fmla="*/ 87 h 87"/>
                <a:gd name="T12" fmla="*/ 134 w 221"/>
                <a:gd name="T13" fmla="*/ 87 h 87"/>
                <a:gd name="T14" fmla="*/ 152 w 221"/>
                <a:gd name="T15" fmla="*/ 83 h 87"/>
                <a:gd name="T16" fmla="*/ 170 w 221"/>
                <a:gd name="T17" fmla="*/ 78 h 87"/>
                <a:gd name="T18" fmla="*/ 189 w 221"/>
                <a:gd name="T19" fmla="*/ 64 h 87"/>
                <a:gd name="T20" fmla="*/ 203 w 221"/>
                <a:gd name="T21" fmla="*/ 51 h 87"/>
                <a:gd name="T22" fmla="*/ 221 w 221"/>
                <a:gd name="T23" fmla="*/ 32 h 87"/>
                <a:gd name="T24" fmla="*/ 221 w 221"/>
                <a:gd name="T25" fmla="*/ 32 h 87"/>
                <a:gd name="T26" fmla="*/ 207 w 221"/>
                <a:gd name="T27" fmla="*/ 18 h 87"/>
                <a:gd name="T28" fmla="*/ 193 w 221"/>
                <a:gd name="T29" fmla="*/ 9 h 87"/>
                <a:gd name="T30" fmla="*/ 166 w 221"/>
                <a:gd name="T31" fmla="*/ 0 h 87"/>
                <a:gd name="T32" fmla="*/ 138 w 221"/>
                <a:gd name="T33" fmla="*/ 0 h 87"/>
                <a:gd name="T34" fmla="*/ 101 w 221"/>
                <a:gd name="T35" fmla="*/ 0 h 87"/>
                <a:gd name="T36" fmla="*/ 55 w 221"/>
                <a:gd name="T37" fmla="*/ 18 h 87"/>
                <a:gd name="T38" fmla="*/ 0 w 221"/>
                <a:gd name="T39" fmla="*/ 46 h 87"/>
                <a:gd name="T40" fmla="*/ 0 w 221"/>
                <a:gd name="T41" fmla="*/ 4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" h="87">
                  <a:moveTo>
                    <a:pt x="0" y="46"/>
                  </a:moveTo>
                  <a:lnTo>
                    <a:pt x="0" y="46"/>
                  </a:lnTo>
                  <a:lnTo>
                    <a:pt x="23" y="60"/>
                  </a:lnTo>
                  <a:lnTo>
                    <a:pt x="46" y="74"/>
                  </a:lnTo>
                  <a:lnTo>
                    <a:pt x="78" y="83"/>
                  </a:lnTo>
                  <a:lnTo>
                    <a:pt x="115" y="87"/>
                  </a:lnTo>
                  <a:lnTo>
                    <a:pt x="134" y="87"/>
                  </a:lnTo>
                  <a:lnTo>
                    <a:pt x="152" y="83"/>
                  </a:lnTo>
                  <a:lnTo>
                    <a:pt x="170" y="78"/>
                  </a:lnTo>
                  <a:lnTo>
                    <a:pt x="189" y="64"/>
                  </a:lnTo>
                  <a:lnTo>
                    <a:pt x="203" y="51"/>
                  </a:lnTo>
                  <a:lnTo>
                    <a:pt x="221" y="32"/>
                  </a:lnTo>
                  <a:lnTo>
                    <a:pt x="221" y="32"/>
                  </a:lnTo>
                  <a:lnTo>
                    <a:pt x="207" y="18"/>
                  </a:lnTo>
                  <a:lnTo>
                    <a:pt x="193" y="9"/>
                  </a:lnTo>
                  <a:lnTo>
                    <a:pt x="166" y="0"/>
                  </a:lnTo>
                  <a:lnTo>
                    <a:pt x="138" y="0"/>
                  </a:lnTo>
                  <a:lnTo>
                    <a:pt x="101" y="0"/>
                  </a:lnTo>
                  <a:lnTo>
                    <a:pt x="55" y="18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3" name="Freeform 124"/>
            <p:cNvSpPr>
              <a:spLocks/>
            </p:cNvSpPr>
            <p:nvPr/>
          </p:nvSpPr>
          <p:spPr bwMode="auto">
            <a:xfrm>
              <a:off x="3325850" y="3517107"/>
              <a:ext cx="148253" cy="123825"/>
            </a:xfrm>
            <a:custGeom>
              <a:avLst/>
              <a:gdLst>
                <a:gd name="T0" fmla="*/ 92 w 92"/>
                <a:gd name="T1" fmla="*/ 78 h 78"/>
                <a:gd name="T2" fmla="*/ 92 w 92"/>
                <a:gd name="T3" fmla="*/ 78 h 78"/>
                <a:gd name="T4" fmla="*/ 79 w 92"/>
                <a:gd name="T5" fmla="*/ 78 h 78"/>
                <a:gd name="T6" fmla="*/ 69 w 92"/>
                <a:gd name="T7" fmla="*/ 78 h 78"/>
                <a:gd name="T8" fmla="*/ 56 w 92"/>
                <a:gd name="T9" fmla="*/ 73 h 78"/>
                <a:gd name="T10" fmla="*/ 42 w 92"/>
                <a:gd name="T11" fmla="*/ 64 h 78"/>
                <a:gd name="T12" fmla="*/ 23 w 92"/>
                <a:gd name="T13" fmla="*/ 50 h 78"/>
                <a:gd name="T14" fmla="*/ 14 w 92"/>
                <a:gd name="T15" fmla="*/ 27 h 78"/>
                <a:gd name="T16" fmla="*/ 0 w 92"/>
                <a:gd name="T17" fmla="*/ 0 h 78"/>
                <a:gd name="T18" fmla="*/ 0 w 92"/>
                <a:gd name="T19" fmla="*/ 0 h 78"/>
                <a:gd name="T20" fmla="*/ 14 w 92"/>
                <a:gd name="T21" fmla="*/ 0 h 78"/>
                <a:gd name="T22" fmla="*/ 42 w 92"/>
                <a:gd name="T23" fmla="*/ 9 h 78"/>
                <a:gd name="T24" fmla="*/ 56 w 92"/>
                <a:gd name="T25" fmla="*/ 18 h 78"/>
                <a:gd name="T26" fmla="*/ 69 w 92"/>
                <a:gd name="T27" fmla="*/ 32 h 78"/>
                <a:gd name="T28" fmla="*/ 83 w 92"/>
                <a:gd name="T29" fmla="*/ 55 h 78"/>
                <a:gd name="T30" fmla="*/ 92 w 92"/>
                <a:gd name="T31" fmla="*/ 78 h 78"/>
                <a:gd name="T32" fmla="*/ 92 w 92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78">
                  <a:moveTo>
                    <a:pt x="92" y="78"/>
                  </a:moveTo>
                  <a:lnTo>
                    <a:pt x="92" y="78"/>
                  </a:lnTo>
                  <a:lnTo>
                    <a:pt x="79" y="78"/>
                  </a:lnTo>
                  <a:lnTo>
                    <a:pt x="69" y="78"/>
                  </a:lnTo>
                  <a:lnTo>
                    <a:pt x="56" y="73"/>
                  </a:lnTo>
                  <a:lnTo>
                    <a:pt x="42" y="64"/>
                  </a:lnTo>
                  <a:lnTo>
                    <a:pt x="23" y="50"/>
                  </a:lnTo>
                  <a:lnTo>
                    <a:pt x="14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42" y="9"/>
                  </a:lnTo>
                  <a:lnTo>
                    <a:pt x="56" y="18"/>
                  </a:lnTo>
                  <a:lnTo>
                    <a:pt x="69" y="32"/>
                  </a:lnTo>
                  <a:lnTo>
                    <a:pt x="83" y="55"/>
                  </a:lnTo>
                  <a:lnTo>
                    <a:pt x="92" y="78"/>
                  </a:lnTo>
                  <a:lnTo>
                    <a:pt x="92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4" name="Freeform 125"/>
            <p:cNvSpPr>
              <a:spLocks/>
            </p:cNvSpPr>
            <p:nvPr/>
          </p:nvSpPr>
          <p:spPr bwMode="auto">
            <a:xfrm>
              <a:off x="3548230" y="3464719"/>
              <a:ext cx="119247" cy="300038"/>
            </a:xfrm>
            <a:custGeom>
              <a:avLst/>
              <a:gdLst>
                <a:gd name="T0" fmla="*/ 56 w 74"/>
                <a:gd name="T1" fmla="*/ 189 h 189"/>
                <a:gd name="T2" fmla="*/ 56 w 74"/>
                <a:gd name="T3" fmla="*/ 189 h 189"/>
                <a:gd name="T4" fmla="*/ 42 w 74"/>
                <a:gd name="T5" fmla="*/ 175 h 189"/>
                <a:gd name="T6" fmla="*/ 28 w 74"/>
                <a:gd name="T7" fmla="*/ 162 h 189"/>
                <a:gd name="T8" fmla="*/ 14 w 74"/>
                <a:gd name="T9" fmla="*/ 138 h 189"/>
                <a:gd name="T10" fmla="*/ 0 w 74"/>
                <a:gd name="T11" fmla="*/ 111 h 189"/>
                <a:gd name="T12" fmla="*/ 0 w 74"/>
                <a:gd name="T13" fmla="*/ 79 h 189"/>
                <a:gd name="T14" fmla="*/ 0 w 74"/>
                <a:gd name="T15" fmla="*/ 60 h 189"/>
                <a:gd name="T16" fmla="*/ 5 w 74"/>
                <a:gd name="T17" fmla="*/ 42 h 189"/>
                <a:gd name="T18" fmla="*/ 14 w 74"/>
                <a:gd name="T19" fmla="*/ 23 h 189"/>
                <a:gd name="T20" fmla="*/ 28 w 74"/>
                <a:gd name="T21" fmla="*/ 0 h 189"/>
                <a:gd name="T22" fmla="*/ 28 w 74"/>
                <a:gd name="T23" fmla="*/ 0 h 189"/>
                <a:gd name="T24" fmla="*/ 37 w 74"/>
                <a:gd name="T25" fmla="*/ 19 h 189"/>
                <a:gd name="T26" fmla="*/ 51 w 74"/>
                <a:gd name="T27" fmla="*/ 33 h 189"/>
                <a:gd name="T28" fmla="*/ 65 w 74"/>
                <a:gd name="T29" fmla="*/ 56 h 189"/>
                <a:gd name="T30" fmla="*/ 70 w 74"/>
                <a:gd name="T31" fmla="*/ 83 h 189"/>
                <a:gd name="T32" fmla="*/ 74 w 74"/>
                <a:gd name="T33" fmla="*/ 115 h 189"/>
                <a:gd name="T34" fmla="*/ 70 w 74"/>
                <a:gd name="T35" fmla="*/ 152 h 189"/>
                <a:gd name="T36" fmla="*/ 56 w 74"/>
                <a:gd name="T37" fmla="*/ 189 h 189"/>
                <a:gd name="T38" fmla="*/ 56 w 74"/>
                <a:gd name="T39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189">
                  <a:moveTo>
                    <a:pt x="56" y="189"/>
                  </a:moveTo>
                  <a:lnTo>
                    <a:pt x="56" y="189"/>
                  </a:lnTo>
                  <a:lnTo>
                    <a:pt x="42" y="175"/>
                  </a:lnTo>
                  <a:lnTo>
                    <a:pt x="28" y="162"/>
                  </a:lnTo>
                  <a:lnTo>
                    <a:pt x="14" y="138"/>
                  </a:lnTo>
                  <a:lnTo>
                    <a:pt x="0" y="111"/>
                  </a:lnTo>
                  <a:lnTo>
                    <a:pt x="0" y="79"/>
                  </a:lnTo>
                  <a:lnTo>
                    <a:pt x="0" y="60"/>
                  </a:lnTo>
                  <a:lnTo>
                    <a:pt x="5" y="42"/>
                  </a:lnTo>
                  <a:lnTo>
                    <a:pt x="14" y="23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7" y="19"/>
                  </a:lnTo>
                  <a:lnTo>
                    <a:pt x="51" y="33"/>
                  </a:lnTo>
                  <a:lnTo>
                    <a:pt x="65" y="56"/>
                  </a:lnTo>
                  <a:lnTo>
                    <a:pt x="70" y="83"/>
                  </a:lnTo>
                  <a:lnTo>
                    <a:pt x="74" y="115"/>
                  </a:lnTo>
                  <a:lnTo>
                    <a:pt x="70" y="152"/>
                  </a:lnTo>
                  <a:lnTo>
                    <a:pt x="56" y="189"/>
                  </a:lnTo>
                  <a:lnTo>
                    <a:pt x="56" y="18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5" name="Freeform 126"/>
            <p:cNvSpPr>
              <a:spLocks/>
            </p:cNvSpPr>
            <p:nvPr/>
          </p:nvSpPr>
          <p:spPr bwMode="auto">
            <a:xfrm>
              <a:off x="1052902" y="5117308"/>
              <a:ext cx="2886105" cy="495311"/>
            </a:xfrm>
            <a:custGeom>
              <a:avLst/>
              <a:gdLst>
                <a:gd name="T0" fmla="*/ 1441 w 1441"/>
                <a:gd name="T1" fmla="*/ 230 h 230"/>
                <a:gd name="T2" fmla="*/ 1441 w 1441"/>
                <a:gd name="T3" fmla="*/ 230 h 230"/>
                <a:gd name="T4" fmla="*/ 1427 w 1441"/>
                <a:gd name="T5" fmla="*/ 202 h 230"/>
                <a:gd name="T6" fmla="*/ 1409 w 1441"/>
                <a:gd name="T7" fmla="*/ 179 h 230"/>
                <a:gd name="T8" fmla="*/ 1386 w 1441"/>
                <a:gd name="T9" fmla="*/ 161 h 230"/>
                <a:gd name="T10" fmla="*/ 1358 w 1441"/>
                <a:gd name="T11" fmla="*/ 138 h 230"/>
                <a:gd name="T12" fmla="*/ 1326 w 1441"/>
                <a:gd name="T13" fmla="*/ 120 h 230"/>
                <a:gd name="T14" fmla="*/ 1289 w 1441"/>
                <a:gd name="T15" fmla="*/ 101 h 230"/>
                <a:gd name="T16" fmla="*/ 1201 w 1441"/>
                <a:gd name="T17" fmla="*/ 64 h 230"/>
                <a:gd name="T18" fmla="*/ 1096 w 1441"/>
                <a:gd name="T19" fmla="*/ 37 h 230"/>
                <a:gd name="T20" fmla="*/ 980 w 1441"/>
                <a:gd name="T21" fmla="*/ 18 h 230"/>
                <a:gd name="T22" fmla="*/ 856 w 1441"/>
                <a:gd name="T23" fmla="*/ 4 h 230"/>
                <a:gd name="T24" fmla="*/ 718 w 1441"/>
                <a:gd name="T25" fmla="*/ 0 h 230"/>
                <a:gd name="T26" fmla="*/ 718 w 1441"/>
                <a:gd name="T27" fmla="*/ 0 h 230"/>
                <a:gd name="T28" fmla="*/ 585 w 1441"/>
                <a:gd name="T29" fmla="*/ 4 h 230"/>
                <a:gd name="T30" fmla="*/ 460 w 1441"/>
                <a:gd name="T31" fmla="*/ 18 h 230"/>
                <a:gd name="T32" fmla="*/ 345 w 1441"/>
                <a:gd name="T33" fmla="*/ 37 h 230"/>
                <a:gd name="T34" fmla="*/ 239 w 1441"/>
                <a:gd name="T35" fmla="*/ 64 h 230"/>
                <a:gd name="T36" fmla="*/ 152 w 1441"/>
                <a:gd name="T37" fmla="*/ 101 h 230"/>
                <a:gd name="T38" fmla="*/ 115 w 1441"/>
                <a:gd name="T39" fmla="*/ 120 h 230"/>
                <a:gd name="T40" fmla="*/ 83 w 1441"/>
                <a:gd name="T41" fmla="*/ 138 h 230"/>
                <a:gd name="T42" fmla="*/ 55 w 1441"/>
                <a:gd name="T43" fmla="*/ 161 h 230"/>
                <a:gd name="T44" fmla="*/ 32 w 1441"/>
                <a:gd name="T45" fmla="*/ 179 h 230"/>
                <a:gd name="T46" fmla="*/ 14 w 1441"/>
                <a:gd name="T47" fmla="*/ 202 h 230"/>
                <a:gd name="T48" fmla="*/ 0 w 1441"/>
                <a:gd name="T49" fmla="*/ 230 h 230"/>
                <a:gd name="T50" fmla="*/ 1441 w 1441"/>
                <a:gd name="T5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1" h="230">
                  <a:moveTo>
                    <a:pt x="1441" y="230"/>
                  </a:moveTo>
                  <a:lnTo>
                    <a:pt x="1441" y="230"/>
                  </a:lnTo>
                  <a:lnTo>
                    <a:pt x="1427" y="202"/>
                  </a:lnTo>
                  <a:lnTo>
                    <a:pt x="1409" y="179"/>
                  </a:lnTo>
                  <a:lnTo>
                    <a:pt x="1386" y="161"/>
                  </a:lnTo>
                  <a:lnTo>
                    <a:pt x="1358" y="138"/>
                  </a:lnTo>
                  <a:lnTo>
                    <a:pt x="1326" y="120"/>
                  </a:lnTo>
                  <a:lnTo>
                    <a:pt x="1289" y="101"/>
                  </a:lnTo>
                  <a:lnTo>
                    <a:pt x="1201" y="64"/>
                  </a:lnTo>
                  <a:lnTo>
                    <a:pt x="1096" y="37"/>
                  </a:lnTo>
                  <a:lnTo>
                    <a:pt x="980" y="18"/>
                  </a:lnTo>
                  <a:lnTo>
                    <a:pt x="856" y="4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585" y="4"/>
                  </a:lnTo>
                  <a:lnTo>
                    <a:pt x="460" y="18"/>
                  </a:lnTo>
                  <a:lnTo>
                    <a:pt x="345" y="37"/>
                  </a:lnTo>
                  <a:lnTo>
                    <a:pt x="239" y="64"/>
                  </a:lnTo>
                  <a:lnTo>
                    <a:pt x="152" y="101"/>
                  </a:lnTo>
                  <a:lnTo>
                    <a:pt x="115" y="120"/>
                  </a:lnTo>
                  <a:lnTo>
                    <a:pt x="83" y="138"/>
                  </a:lnTo>
                  <a:lnTo>
                    <a:pt x="55" y="161"/>
                  </a:lnTo>
                  <a:lnTo>
                    <a:pt x="32" y="179"/>
                  </a:lnTo>
                  <a:lnTo>
                    <a:pt x="14" y="202"/>
                  </a:lnTo>
                  <a:lnTo>
                    <a:pt x="0" y="230"/>
                  </a:lnTo>
                  <a:lnTo>
                    <a:pt x="1441" y="23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sz="2000" b="1" dirty="0" smtClean="0"/>
                <a:t>                </a:t>
              </a:r>
              <a:r>
                <a:rPr lang="cs-CZ" sz="2400" b="1" dirty="0" smtClean="0"/>
                <a:t>LÉTO</a:t>
              </a:r>
              <a:endParaRPr lang="cs-CZ" sz="2000" b="1" dirty="0"/>
            </a:p>
          </p:txBody>
        </p:sp>
      </p:grpSp>
      <p:grpSp>
        <p:nvGrpSpPr>
          <p:cNvPr id="1087" name="Skupina 1086"/>
          <p:cNvGrpSpPr/>
          <p:nvPr/>
        </p:nvGrpSpPr>
        <p:grpSpPr>
          <a:xfrm>
            <a:off x="4650820" y="342425"/>
            <a:ext cx="4968552" cy="3170732"/>
            <a:chOff x="3492221" y="1312862"/>
            <a:chExt cx="5490523" cy="3790156"/>
          </a:xfrm>
        </p:grpSpPr>
        <p:pic>
          <p:nvPicPr>
            <p:cNvPr id="1155" name="Picture 131"/>
            <p:cNvPicPr>
              <a:picLocks noChangeAspect="1" noChangeArrowheads="1"/>
            </p:cNvPicPr>
            <p:nvPr/>
          </p:nvPicPr>
          <p:blipFill>
            <a:blip r:embed="rId2">
              <a:biLevel thresh="5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7173" y="1312862"/>
              <a:ext cx="3560763" cy="37734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</p:pic>
        <p:pic>
          <p:nvPicPr>
            <p:cNvPr id="1158" name="Picture 13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5" t="25065" r="-1" b="47926"/>
            <a:stretch/>
          </p:blipFill>
          <p:spPr bwMode="auto">
            <a:xfrm>
              <a:off x="6471592" y="4425177"/>
              <a:ext cx="2511152" cy="6778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5" t="25065" r="-1" b="47926"/>
            <a:stretch/>
          </p:blipFill>
          <p:spPr bwMode="auto">
            <a:xfrm flipH="1">
              <a:off x="3492221" y="4398973"/>
              <a:ext cx="3026424" cy="6778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9" name="Group 144"/>
          <p:cNvGrpSpPr>
            <a:grpSpLocks noChangeAspect="1"/>
          </p:cNvGrpSpPr>
          <p:nvPr/>
        </p:nvGrpSpPr>
        <p:grpSpPr bwMode="auto">
          <a:xfrm>
            <a:off x="4964208" y="4102246"/>
            <a:ext cx="2794655" cy="2693988"/>
            <a:chOff x="4005" y="2294"/>
            <a:chExt cx="1250" cy="1697"/>
          </a:xfrm>
        </p:grpSpPr>
        <p:sp>
          <p:nvSpPr>
            <p:cNvPr id="130" name="AutoShape 143"/>
            <p:cNvSpPr>
              <a:spLocks noChangeAspect="1" noChangeArrowheads="1" noTextEdit="1"/>
            </p:cNvSpPr>
            <p:nvPr/>
          </p:nvSpPr>
          <p:spPr bwMode="auto">
            <a:xfrm>
              <a:off x="4005" y="2294"/>
              <a:ext cx="1250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Freeform 146"/>
            <p:cNvSpPr>
              <a:spLocks/>
            </p:cNvSpPr>
            <p:nvPr/>
          </p:nvSpPr>
          <p:spPr bwMode="auto">
            <a:xfrm>
              <a:off x="4307" y="3652"/>
              <a:ext cx="563" cy="236"/>
            </a:xfrm>
            <a:custGeom>
              <a:avLst/>
              <a:gdLst>
                <a:gd name="T0" fmla="*/ 530 w 1125"/>
                <a:gd name="T1" fmla="*/ 0 h 474"/>
                <a:gd name="T2" fmla="*/ 614 w 1125"/>
                <a:gd name="T3" fmla="*/ 0 h 474"/>
                <a:gd name="T4" fmla="*/ 779 w 1125"/>
                <a:gd name="T5" fmla="*/ 25 h 474"/>
                <a:gd name="T6" fmla="*/ 954 w 1125"/>
                <a:gd name="T7" fmla="*/ 78 h 474"/>
                <a:gd name="T8" fmla="*/ 1076 w 1125"/>
                <a:gd name="T9" fmla="*/ 169 h 474"/>
                <a:gd name="T10" fmla="*/ 1125 w 1125"/>
                <a:gd name="T11" fmla="*/ 251 h 474"/>
                <a:gd name="T12" fmla="*/ 1125 w 1125"/>
                <a:gd name="T13" fmla="*/ 299 h 474"/>
                <a:gd name="T14" fmla="*/ 1079 w 1125"/>
                <a:gd name="T15" fmla="*/ 333 h 474"/>
                <a:gd name="T16" fmla="*/ 992 w 1125"/>
                <a:gd name="T17" fmla="*/ 380 h 474"/>
                <a:gd name="T18" fmla="*/ 872 w 1125"/>
                <a:gd name="T19" fmla="*/ 415 h 474"/>
                <a:gd name="T20" fmla="*/ 752 w 1125"/>
                <a:gd name="T21" fmla="*/ 417 h 474"/>
                <a:gd name="T22" fmla="*/ 638 w 1125"/>
                <a:gd name="T23" fmla="*/ 415 h 474"/>
                <a:gd name="T24" fmla="*/ 547 w 1125"/>
                <a:gd name="T25" fmla="*/ 445 h 474"/>
                <a:gd name="T26" fmla="*/ 465 w 1125"/>
                <a:gd name="T27" fmla="*/ 474 h 474"/>
                <a:gd name="T28" fmla="*/ 384 w 1125"/>
                <a:gd name="T29" fmla="*/ 462 h 474"/>
                <a:gd name="T30" fmla="*/ 298 w 1125"/>
                <a:gd name="T31" fmla="*/ 438 h 474"/>
                <a:gd name="T32" fmla="*/ 211 w 1125"/>
                <a:gd name="T33" fmla="*/ 424 h 474"/>
                <a:gd name="T34" fmla="*/ 129 w 1125"/>
                <a:gd name="T35" fmla="*/ 419 h 474"/>
                <a:gd name="T36" fmla="*/ 66 w 1125"/>
                <a:gd name="T37" fmla="*/ 401 h 474"/>
                <a:gd name="T38" fmla="*/ 24 w 1125"/>
                <a:gd name="T39" fmla="*/ 382 h 474"/>
                <a:gd name="T40" fmla="*/ 0 w 1125"/>
                <a:gd name="T41" fmla="*/ 367 h 474"/>
                <a:gd name="T42" fmla="*/ 74 w 1125"/>
                <a:gd name="T43" fmla="*/ 303 h 474"/>
                <a:gd name="T44" fmla="*/ 256 w 1125"/>
                <a:gd name="T45" fmla="*/ 177 h 474"/>
                <a:gd name="T46" fmla="*/ 444 w 1125"/>
                <a:gd name="T47" fmla="*/ 55 h 474"/>
                <a:gd name="T48" fmla="*/ 530 w 1125"/>
                <a:gd name="T49" fmla="*/ 0 h 474"/>
                <a:gd name="T50" fmla="*/ 530 w 1125"/>
                <a:gd name="T5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25" h="474">
                  <a:moveTo>
                    <a:pt x="530" y="0"/>
                  </a:moveTo>
                  <a:lnTo>
                    <a:pt x="614" y="0"/>
                  </a:lnTo>
                  <a:lnTo>
                    <a:pt x="779" y="25"/>
                  </a:lnTo>
                  <a:lnTo>
                    <a:pt x="954" y="78"/>
                  </a:lnTo>
                  <a:lnTo>
                    <a:pt x="1076" y="169"/>
                  </a:lnTo>
                  <a:lnTo>
                    <a:pt x="1125" y="251"/>
                  </a:lnTo>
                  <a:lnTo>
                    <a:pt x="1125" y="299"/>
                  </a:lnTo>
                  <a:lnTo>
                    <a:pt x="1079" y="333"/>
                  </a:lnTo>
                  <a:lnTo>
                    <a:pt x="992" y="380"/>
                  </a:lnTo>
                  <a:lnTo>
                    <a:pt x="872" y="415"/>
                  </a:lnTo>
                  <a:lnTo>
                    <a:pt x="752" y="417"/>
                  </a:lnTo>
                  <a:lnTo>
                    <a:pt x="638" y="415"/>
                  </a:lnTo>
                  <a:lnTo>
                    <a:pt x="547" y="445"/>
                  </a:lnTo>
                  <a:lnTo>
                    <a:pt x="465" y="474"/>
                  </a:lnTo>
                  <a:lnTo>
                    <a:pt x="384" y="462"/>
                  </a:lnTo>
                  <a:lnTo>
                    <a:pt x="298" y="438"/>
                  </a:lnTo>
                  <a:lnTo>
                    <a:pt x="211" y="424"/>
                  </a:lnTo>
                  <a:lnTo>
                    <a:pt x="129" y="419"/>
                  </a:lnTo>
                  <a:lnTo>
                    <a:pt x="66" y="401"/>
                  </a:lnTo>
                  <a:lnTo>
                    <a:pt x="24" y="382"/>
                  </a:lnTo>
                  <a:lnTo>
                    <a:pt x="0" y="367"/>
                  </a:lnTo>
                  <a:lnTo>
                    <a:pt x="74" y="303"/>
                  </a:lnTo>
                  <a:lnTo>
                    <a:pt x="256" y="177"/>
                  </a:lnTo>
                  <a:lnTo>
                    <a:pt x="444" y="55"/>
                  </a:lnTo>
                  <a:lnTo>
                    <a:pt x="530" y="0"/>
                  </a:lnTo>
                  <a:lnTo>
                    <a:pt x="530" y="0"/>
                  </a:lnTo>
                  <a:close/>
                </a:path>
              </a:pathLst>
            </a:custGeom>
            <a:solidFill>
              <a:srgbClr val="D4FF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147"/>
            <p:cNvSpPr>
              <a:spLocks/>
            </p:cNvSpPr>
            <p:nvPr/>
          </p:nvSpPr>
          <p:spPr bwMode="auto">
            <a:xfrm>
              <a:off x="4087" y="3616"/>
              <a:ext cx="701" cy="222"/>
            </a:xfrm>
            <a:custGeom>
              <a:avLst/>
              <a:gdLst>
                <a:gd name="T0" fmla="*/ 307 w 1404"/>
                <a:gd name="T1" fmla="*/ 66 h 443"/>
                <a:gd name="T2" fmla="*/ 253 w 1404"/>
                <a:gd name="T3" fmla="*/ 59 h 443"/>
                <a:gd name="T4" fmla="*/ 196 w 1404"/>
                <a:gd name="T5" fmla="*/ 76 h 443"/>
                <a:gd name="T6" fmla="*/ 141 w 1404"/>
                <a:gd name="T7" fmla="*/ 112 h 443"/>
                <a:gd name="T8" fmla="*/ 107 w 1404"/>
                <a:gd name="T9" fmla="*/ 152 h 443"/>
                <a:gd name="T10" fmla="*/ 80 w 1404"/>
                <a:gd name="T11" fmla="*/ 205 h 443"/>
                <a:gd name="T12" fmla="*/ 25 w 1404"/>
                <a:gd name="T13" fmla="*/ 247 h 443"/>
                <a:gd name="T14" fmla="*/ 0 w 1404"/>
                <a:gd name="T15" fmla="*/ 285 h 443"/>
                <a:gd name="T16" fmla="*/ 48 w 1404"/>
                <a:gd name="T17" fmla="*/ 323 h 443"/>
                <a:gd name="T18" fmla="*/ 175 w 1404"/>
                <a:gd name="T19" fmla="*/ 346 h 443"/>
                <a:gd name="T20" fmla="*/ 244 w 1404"/>
                <a:gd name="T21" fmla="*/ 369 h 443"/>
                <a:gd name="T22" fmla="*/ 345 w 1404"/>
                <a:gd name="T23" fmla="*/ 418 h 443"/>
                <a:gd name="T24" fmla="*/ 421 w 1404"/>
                <a:gd name="T25" fmla="*/ 435 h 443"/>
                <a:gd name="T26" fmla="*/ 527 w 1404"/>
                <a:gd name="T27" fmla="*/ 443 h 443"/>
                <a:gd name="T28" fmla="*/ 611 w 1404"/>
                <a:gd name="T29" fmla="*/ 433 h 443"/>
                <a:gd name="T30" fmla="*/ 691 w 1404"/>
                <a:gd name="T31" fmla="*/ 414 h 443"/>
                <a:gd name="T32" fmla="*/ 750 w 1404"/>
                <a:gd name="T33" fmla="*/ 412 h 443"/>
                <a:gd name="T34" fmla="*/ 890 w 1404"/>
                <a:gd name="T35" fmla="*/ 412 h 443"/>
                <a:gd name="T36" fmla="*/ 949 w 1404"/>
                <a:gd name="T37" fmla="*/ 403 h 443"/>
                <a:gd name="T38" fmla="*/ 1067 w 1404"/>
                <a:gd name="T39" fmla="*/ 376 h 443"/>
                <a:gd name="T40" fmla="*/ 1137 w 1404"/>
                <a:gd name="T41" fmla="*/ 367 h 443"/>
                <a:gd name="T42" fmla="*/ 1238 w 1404"/>
                <a:gd name="T43" fmla="*/ 371 h 443"/>
                <a:gd name="T44" fmla="*/ 1312 w 1404"/>
                <a:gd name="T45" fmla="*/ 369 h 443"/>
                <a:gd name="T46" fmla="*/ 1381 w 1404"/>
                <a:gd name="T47" fmla="*/ 352 h 443"/>
                <a:gd name="T48" fmla="*/ 1404 w 1404"/>
                <a:gd name="T49" fmla="*/ 333 h 443"/>
                <a:gd name="T50" fmla="*/ 1398 w 1404"/>
                <a:gd name="T51" fmla="*/ 304 h 443"/>
                <a:gd name="T52" fmla="*/ 1362 w 1404"/>
                <a:gd name="T53" fmla="*/ 262 h 443"/>
                <a:gd name="T54" fmla="*/ 1305 w 1404"/>
                <a:gd name="T55" fmla="*/ 184 h 443"/>
                <a:gd name="T56" fmla="*/ 1278 w 1404"/>
                <a:gd name="T57" fmla="*/ 148 h 443"/>
                <a:gd name="T58" fmla="*/ 1248 w 1404"/>
                <a:gd name="T59" fmla="*/ 133 h 443"/>
                <a:gd name="T60" fmla="*/ 1208 w 1404"/>
                <a:gd name="T61" fmla="*/ 139 h 443"/>
                <a:gd name="T62" fmla="*/ 1158 w 1404"/>
                <a:gd name="T63" fmla="*/ 141 h 443"/>
                <a:gd name="T64" fmla="*/ 1132 w 1404"/>
                <a:gd name="T65" fmla="*/ 135 h 443"/>
                <a:gd name="T66" fmla="*/ 1097 w 1404"/>
                <a:gd name="T67" fmla="*/ 125 h 443"/>
                <a:gd name="T68" fmla="*/ 1067 w 1404"/>
                <a:gd name="T69" fmla="*/ 108 h 443"/>
                <a:gd name="T70" fmla="*/ 1021 w 1404"/>
                <a:gd name="T71" fmla="*/ 97 h 443"/>
                <a:gd name="T72" fmla="*/ 1004 w 1404"/>
                <a:gd name="T73" fmla="*/ 89 h 443"/>
                <a:gd name="T74" fmla="*/ 972 w 1404"/>
                <a:gd name="T75" fmla="*/ 63 h 443"/>
                <a:gd name="T76" fmla="*/ 953 w 1404"/>
                <a:gd name="T77" fmla="*/ 53 h 443"/>
                <a:gd name="T78" fmla="*/ 928 w 1404"/>
                <a:gd name="T79" fmla="*/ 53 h 443"/>
                <a:gd name="T80" fmla="*/ 909 w 1404"/>
                <a:gd name="T81" fmla="*/ 59 h 443"/>
                <a:gd name="T82" fmla="*/ 888 w 1404"/>
                <a:gd name="T83" fmla="*/ 61 h 443"/>
                <a:gd name="T84" fmla="*/ 864 w 1404"/>
                <a:gd name="T85" fmla="*/ 57 h 443"/>
                <a:gd name="T86" fmla="*/ 824 w 1404"/>
                <a:gd name="T87" fmla="*/ 57 h 443"/>
                <a:gd name="T88" fmla="*/ 786 w 1404"/>
                <a:gd name="T89" fmla="*/ 44 h 443"/>
                <a:gd name="T90" fmla="*/ 748 w 1404"/>
                <a:gd name="T91" fmla="*/ 23 h 443"/>
                <a:gd name="T92" fmla="*/ 721 w 1404"/>
                <a:gd name="T93" fmla="*/ 15 h 443"/>
                <a:gd name="T94" fmla="*/ 670 w 1404"/>
                <a:gd name="T95" fmla="*/ 2 h 443"/>
                <a:gd name="T96" fmla="*/ 630 w 1404"/>
                <a:gd name="T97" fmla="*/ 0 h 443"/>
                <a:gd name="T98" fmla="*/ 588 w 1404"/>
                <a:gd name="T99" fmla="*/ 11 h 443"/>
                <a:gd name="T100" fmla="*/ 529 w 1404"/>
                <a:gd name="T101" fmla="*/ 30 h 443"/>
                <a:gd name="T102" fmla="*/ 360 w 1404"/>
                <a:gd name="T103" fmla="*/ 63 h 443"/>
                <a:gd name="T104" fmla="*/ 324 w 1404"/>
                <a:gd name="T105" fmla="*/ 7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04" h="443">
                  <a:moveTo>
                    <a:pt x="324" y="70"/>
                  </a:moveTo>
                  <a:lnTo>
                    <a:pt x="307" y="66"/>
                  </a:lnTo>
                  <a:lnTo>
                    <a:pt x="284" y="61"/>
                  </a:lnTo>
                  <a:lnTo>
                    <a:pt x="253" y="59"/>
                  </a:lnTo>
                  <a:lnTo>
                    <a:pt x="225" y="66"/>
                  </a:lnTo>
                  <a:lnTo>
                    <a:pt x="196" y="76"/>
                  </a:lnTo>
                  <a:lnTo>
                    <a:pt x="168" y="95"/>
                  </a:lnTo>
                  <a:lnTo>
                    <a:pt x="141" y="112"/>
                  </a:lnTo>
                  <a:lnTo>
                    <a:pt x="122" y="131"/>
                  </a:lnTo>
                  <a:lnTo>
                    <a:pt x="107" y="152"/>
                  </a:lnTo>
                  <a:lnTo>
                    <a:pt x="96" y="179"/>
                  </a:lnTo>
                  <a:lnTo>
                    <a:pt x="80" y="205"/>
                  </a:lnTo>
                  <a:lnTo>
                    <a:pt x="54" y="228"/>
                  </a:lnTo>
                  <a:lnTo>
                    <a:pt x="25" y="247"/>
                  </a:lnTo>
                  <a:lnTo>
                    <a:pt x="6" y="266"/>
                  </a:lnTo>
                  <a:lnTo>
                    <a:pt x="0" y="285"/>
                  </a:lnTo>
                  <a:lnTo>
                    <a:pt x="10" y="304"/>
                  </a:lnTo>
                  <a:lnTo>
                    <a:pt x="48" y="323"/>
                  </a:lnTo>
                  <a:lnTo>
                    <a:pt x="113" y="336"/>
                  </a:lnTo>
                  <a:lnTo>
                    <a:pt x="175" y="346"/>
                  </a:lnTo>
                  <a:lnTo>
                    <a:pt x="215" y="354"/>
                  </a:lnTo>
                  <a:lnTo>
                    <a:pt x="244" y="369"/>
                  </a:lnTo>
                  <a:lnTo>
                    <a:pt x="293" y="393"/>
                  </a:lnTo>
                  <a:lnTo>
                    <a:pt x="345" y="418"/>
                  </a:lnTo>
                  <a:lnTo>
                    <a:pt x="383" y="431"/>
                  </a:lnTo>
                  <a:lnTo>
                    <a:pt x="421" y="435"/>
                  </a:lnTo>
                  <a:lnTo>
                    <a:pt x="474" y="439"/>
                  </a:lnTo>
                  <a:lnTo>
                    <a:pt x="527" y="443"/>
                  </a:lnTo>
                  <a:lnTo>
                    <a:pt x="573" y="441"/>
                  </a:lnTo>
                  <a:lnTo>
                    <a:pt x="611" y="433"/>
                  </a:lnTo>
                  <a:lnTo>
                    <a:pt x="654" y="424"/>
                  </a:lnTo>
                  <a:lnTo>
                    <a:pt x="691" y="414"/>
                  </a:lnTo>
                  <a:lnTo>
                    <a:pt x="713" y="412"/>
                  </a:lnTo>
                  <a:lnTo>
                    <a:pt x="750" y="412"/>
                  </a:lnTo>
                  <a:lnTo>
                    <a:pt x="822" y="414"/>
                  </a:lnTo>
                  <a:lnTo>
                    <a:pt x="890" y="412"/>
                  </a:lnTo>
                  <a:lnTo>
                    <a:pt x="923" y="412"/>
                  </a:lnTo>
                  <a:lnTo>
                    <a:pt x="949" y="403"/>
                  </a:lnTo>
                  <a:lnTo>
                    <a:pt x="1006" y="390"/>
                  </a:lnTo>
                  <a:lnTo>
                    <a:pt x="1067" y="376"/>
                  </a:lnTo>
                  <a:lnTo>
                    <a:pt x="1105" y="369"/>
                  </a:lnTo>
                  <a:lnTo>
                    <a:pt x="1137" y="367"/>
                  </a:lnTo>
                  <a:lnTo>
                    <a:pt x="1187" y="369"/>
                  </a:lnTo>
                  <a:lnTo>
                    <a:pt x="1238" y="371"/>
                  </a:lnTo>
                  <a:lnTo>
                    <a:pt x="1280" y="373"/>
                  </a:lnTo>
                  <a:lnTo>
                    <a:pt x="1312" y="369"/>
                  </a:lnTo>
                  <a:lnTo>
                    <a:pt x="1348" y="361"/>
                  </a:lnTo>
                  <a:lnTo>
                    <a:pt x="1381" y="352"/>
                  </a:lnTo>
                  <a:lnTo>
                    <a:pt x="1398" y="344"/>
                  </a:lnTo>
                  <a:lnTo>
                    <a:pt x="1404" y="333"/>
                  </a:lnTo>
                  <a:lnTo>
                    <a:pt x="1404" y="319"/>
                  </a:lnTo>
                  <a:lnTo>
                    <a:pt x="1398" y="304"/>
                  </a:lnTo>
                  <a:lnTo>
                    <a:pt x="1385" y="289"/>
                  </a:lnTo>
                  <a:lnTo>
                    <a:pt x="1362" y="262"/>
                  </a:lnTo>
                  <a:lnTo>
                    <a:pt x="1331" y="222"/>
                  </a:lnTo>
                  <a:lnTo>
                    <a:pt x="1305" y="184"/>
                  </a:lnTo>
                  <a:lnTo>
                    <a:pt x="1288" y="161"/>
                  </a:lnTo>
                  <a:lnTo>
                    <a:pt x="1278" y="148"/>
                  </a:lnTo>
                  <a:lnTo>
                    <a:pt x="1265" y="139"/>
                  </a:lnTo>
                  <a:lnTo>
                    <a:pt x="1248" y="133"/>
                  </a:lnTo>
                  <a:lnTo>
                    <a:pt x="1231" y="135"/>
                  </a:lnTo>
                  <a:lnTo>
                    <a:pt x="1208" y="139"/>
                  </a:lnTo>
                  <a:lnTo>
                    <a:pt x="1181" y="141"/>
                  </a:lnTo>
                  <a:lnTo>
                    <a:pt x="1158" y="141"/>
                  </a:lnTo>
                  <a:lnTo>
                    <a:pt x="1145" y="139"/>
                  </a:lnTo>
                  <a:lnTo>
                    <a:pt x="1132" y="135"/>
                  </a:lnTo>
                  <a:lnTo>
                    <a:pt x="1116" y="131"/>
                  </a:lnTo>
                  <a:lnTo>
                    <a:pt x="1097" y="125"/>
                  </a:lnTo>
                  <a:lnTo>
                    <a:pt x="1086" y="118"/>
                  </a:lnTo>
                  <a:lnTo>
                    <a:pt x="1067" y="108"/>
                  </a:lnTo>
                  <a:lnTo>
                    <a:pt x="1042" y="103"/>
                  </a:lnTo>
                  <a:lnTo>
                    <a:pt x="1021" y="97"/>
                  </a:lnTo>
                  <a:lnTo>
                    <a:pt x="1012" y="95"/>
                  </a:lnTo>
                  <a:lnTo>
                    <a:pt x="1004" y="89"/>
                  </a:lnTo>
                  <a:lnTo>
                    <a:pt x="989" y="76"/>
                  </a:lnTo>
                  <a:lnTo>
                    <a:pt x="972" y="63"/>
                  </a:lnTo>
                  <a:lnTo>
                    <a:pt x="962" y="55"/>
                  </a:lnTo>
                  <a:lnTo>
                    <a:pt x="953" y="53"/>
                  </a:lnTo>
                  <a:lnTo>
                    <a:pt x="940" y="53"/>
                  </a:lnTo>
                  <a:lnTo>
                    <a:pt x="928" y="53"/>
                  </a:lnTo>
                  <a:lnTo>
                    <a:pt x="917" y="57"/>
                  </a:lnTo>
                  <a:lnTo>
                    <a:pt x="909" y="59"/>
                  </a:lnTo>
                  <a:lnTo>
                    <a:pt x="898" y="61"/>
                  </a:lnTo>
                  <a:lnTo>
                    <a:pt x="888" y="61"/>
                  </a:lnTo>
                  <a:lnTo>
                    <a:pt x="877" y="59"/>
                  </a:lnTo>
                  <a:lnTo>
                    <a:pt x="864" y="57"/>
                  </a:lnTo>
                  <a:lnTo>
                    <a:pt x="845" y="59"/>
                  </a:lnTo>
                  <a:lnTo>
                    <a:pt x="824" y="57"/>
                  </a:lnTo>
                  <a:lnTo>
                    <a:pt x="807" y="53"/>
                  </a:lnTo>
                  <a:lnTo>
                    <a:pt x="786" y="44"/>
                  </a:lnTo>
                  <a:lnTo>
                    <a:pt x="767" y="34"/>
                  </a:lnTo>
                  <a:lnTo>
                    <a:pt x="748" y="23"/>
                  </a:lnTo>
                  <a:lnTo>
                    <a:pt x="738" y="17"/>
                  </a:lnTo>
                  <a:lnTo>
                    <a:pt x="721" y="15"/>
                  </a:lnTo>
                  <a:lnTo>
                    <a:pt x="696" y="7"/>
                  </a:lnTo>
                  <a:lnTo>
                    <a:pt x="670" y="2"/>
                  </a:lnTo>
                  <a:lnTo>
                    <a:pt x="649" y="0"/>
                  </a:lnTo>
                  <a:lnTo>
                    <a:pt x="630" y="0"/>
                  </a:lnTo>
                  <a:lnTo>
                    <a:pt x="607" y="4"/>
                  </a:lnTo>
                  <a:lnTo>
                    <a:pt x="588" y="11"/>
                  </a:lnTo>
                  <a:lnTo>
                    <a:pt x="575" y="17"/>
                  </a:lnTo>
                  <a:lnTo>
                    <a:pt x="529" y="30"/>
                  </a:lnTo>
                  <a:lnTo>
                    <a:pt x="443" y="47"/>
                  </a:lnTo>
                  <a:lnTo>
                    <a:pt x="360" y="63"/>
                  </a:lnTo>
                  <a:lnTo>
                    <a:pt x="324" y="70"/>
                  </a:lnTo>
                  <a:lnTo>
                    <a:pt x="324" y="70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148"/>
            <p:cNvSpPr>
              <a:spLocks/>
            </p:cNvSpPr>
            <p:nvPr/>
          </p:nvSpPr>
          <p:spPr bwMode="auto">
            <a:xfrm>
              <a:off x="4662" y="3687"/>
              <a:ext cx="138" cy="94"/>
            </a:xfrm>
            <a:custGeom>
              <a:avLst/>
              <a:gdLst>
                <a:gd name="T0" fmla="*/ 2 w 275"/>
                <a:gd name="T1" fmla="*/ 161 h 188"/>
                <a:gd name="T2" fmla="*/ 11 w 275"/>
                <a:gd name="T3" fmla="*/ 154 h 188"/>
                <a:gd name="T4" fmla="*/ 32 w 275"/>
                <a:gd name="T5" fmla="*/ 135 h 188"/>
                <a:gd name="T6" fmla="*/ 62 w 275"/>
                <a:gd name="T7" fmla="*/ 106 h 188"/>
                <a:gd name="T8" fmla="*/ 93 w 275"/>
                <a:gd name="T9" fmla="*/ 70 h 188"/>
                <a:gd name="T10" fmla="*/ 129 w 275"/>
                <a:gd name="T11" fmla="*/ 36 h 188"/>
                <a:gd name="T12" fmla="*/ 175 w 275"/>
                <a:gd name="T13" fmla="*/ 15 h 188"/>
                <a:gd name="T14" fmla="*/ 213 w 275"/>
                <a:gd name="T15" fmla="*/ 3 h 188"/>
                <a:gd name="T16" fmla="*/ 232 w 275"/>
                <a:gd name="T17" fmla="*/ 1 h 188"/>
                <a:gd name="T18" fmla="*/ 239 w 275"/>
                <a:gd name="T19" fmla="*/ 0 h 188"/>
                <a:gd name="T20" fmla="*/ 254 w 275"/>
                <a:gd name="T21" fmla="*/ 0 h 188"/>
                <a:gd name="T22" fmla="*/ 270 w 275"/>
                <a:gd name="T23" fmla="*/ 0 h 188"/>
                <a:gd name="T24" fmla="*/ 275 w 275"/>
                <a:gd name="T25" fmla="*/ 1 h 188"/>
                <a:gd name="T26" fmla="*/ 270 w 275"/>
                <a:gd name="T27" fmla="*/ 3 h 188"/>
                <a:gd name="T28" fmla="*/ 260 w 275"/>
                <a:gd name="T29" fmla="*/ 9 h 188"/>
                <a:gd name="T30" fmla="*/ 247 w 275"/>
                <a:gd name="T31" fmla="*/ 19 h 188"/>
                <a:gd name="T32" fmla="*/ 234 w 275"/>
                <a:gd name="T33" fmla="*/ 22 h 188"/>
                <a:gd name="T34" fmla="*/ 213 w 275"/>
                <a:gd name="T35" fmla="*/ 32 h 188"/>
                <a:gd name="T36" fmla="*/ 178 w 275"/>
                <a:gd name="T37" fmla="*/ 51 h 188"/>
                <a:gd name="T38" fmla="*/ 144 w 275"/>
                <a:gd name="T39" fmla="*/ 70 h 188"/>
                <a:gd name="T40" fmla="*/ 121 w 275"/>
                <a:gd name="T41" fmla="*/ 85 h 188"/>
                <a:gd name="T42" fmla="*/ 104 w 275"/>
                <a:gd name="T43" fmla="*/ 106 h 188"/>
                <a:gd name="T44" fmla="*/ 78 w 275"/>
                <a:gd name="T45" fmla="*/ 140 h 188"/>
                <a:gd name="T46" fmla="*/ 53 w 275"/>
                <a:gd name="T47" fmla="*/ 173 h 188"/>
                <a:gd name="T48" fmla="*/ 40 w 275"/>
                <a:gd name="T49" fmla="*/ 188 h 188"/>
                <a:gd name="T50" fmla="*/ 28 w 275"/>
                <a:gd name="T51" fmla="*/ 186 h 188"/>
                <a:gd name="T52" fmla="*/ 17 w 275"/>
                <a:gd name="T53" fmla="*/ 180 h 188"/>
                <a:gd name="T54" fmla="*/ 5 w 275"/>
                <a:gd name="T55" fmla="*/ 174 h 188"/>
                <a:gd name="T56" fmla="*/ 0 w 275"/>
                <a:gd name="T57" fmla="*/ 171 h 188"/>
                <a:gd name="T58" fmla="*/ 0 w 275"/>
                <a:gd name="T59" fmla="*/ 167 h 188"/>
                <a:gd name="T60" fmla="*/ 2 w 275"/>
                <a:gd name="T61" fmla="*/ 165 h 188"/>
                <a:gd name="T62" fmla="*/ 2 w 275"/>
                <a:gd name="T63" fmla="*/ 161 h 188"/>
                <a:gd name="T64" fmla="*/ 2 w 275"/>
                <a:gd name="T65" fmla="*/ 161 h 188"/>
                <a:gd name="T66" fmla="*/ 2 w 275"/>
                <a:gd name="T67" fmla="*/ 16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5" h="188">
                  <a:moveTo>
                    <a:pt x="2" y="161"/>
                  </a:moveTo>
                  <a:lnTo>
                    <a:pt x="11" y="154"/>
                  </a:lnTo>
                  <a:lnTo>
                    <a:pt x="32" y="135"/>
                  </a:lnTo>
                  <a:lnTo>
                    <a:pt x="62" y="106"/>
                  </a:lnTo>
                  <a:lnTo>
                    <a:pt x="93" y="70"/>
                  </a:lnTo>
                  <a:lnTo>
                    <a:pt x="129" y="36"/>
                  </a:lnTo>
                  <a:lnTo>
                    <a:pt x="175" y="15"/>
                  </a:lnTo>
                  <a:lnTo>
                    <a:pt x="213" y="3"/>
                  </a:lnTo>
                  <a:lnTo>
                    <a:pt x="232" y="1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70" y="0"/>
                  </a:lnTo>
                  <a:lnTo>
                    <a:pt x="275" y="1"/>
                  </a:lnTo>
                  <a:lnTo>
                    <a:pt x="270" y="3"/>
                  </a:lnTo>
                  <a:lnTo>
                    <a:pt x="260" y="9"/>
                  </a:lnTo>
                  <a:lnTo>
                    <a:pt x="247" y="19"/>
                  </a:lnTo>
                  <a:lnTo>
                    <a:pt x="234" y="22"/>
                  </a:lnTo>
                  <a:lnTo>
                    <a:pt x="213" y="32"/>
                  </a:lnTo>
                  <a:lnTo>
                    <a:pt x="178" y="51"/>
                  </a:lnTo>
                  <a:lnTo>
                    <a:pt x="144" y="70"/>
                  </a:lnTo>
                  <a:lnTo>
                    <a:pt x="121" y="85"/>
                  </a:lnTo>
                  <a:lnTo>
                    <a:pt x="104" y="106"/>
                  </a:lnTo>
                  <a:lnTo>
                    <a:pt x="78" y="140"/>
                  </a:lnTo>
                  <a:lnTo>
                    <a:pt x="53" y="173"/>
                  </a:lnTo>
                  <a:lnTo>
                    <a:pt x="40" y="188"/>
                  </a:lnTo>
                  <a:lnTo>
                    <a:pt x="28" y="186"/>
                  </a:lnTo>
                  <a:lnTo>
                    <a:pt x="17" y="180"/>
                  </a:lnTo>
                  <a:lnTo>
                    <a:pt x="5" y="174"/>
                  </a:lnTo>
                  <a:lnTo>
                    <a:pt x="0" y="171"/>
                  </a:lnTo>
                  <a:lnTo>
                    <a:pt x="0" y="167"/>
                  </a:lnTo>
                  <a:lnTo>
                    <a:pt x="2" y="165"/>
                  </a:lnTo>
                  <a:lnTo>
                    <a:pt x="2" y="161"/>
                  </a:lnTo>
                  <a:lnTo>
                    <a:pt x="2" y="161"/>
                  </a:lnTo>
                  <a:lnTo>
                    <a:pt x="2" y="161"/>
                  </a:lnTo>
                  <a:close/>
                </a:path>
              </a:pathLst>
            </a:custGeom>
            <a:solidFill>
              <a:srgbClr val="C2A8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6" name="Freeform 149"/>
            <p:cNvSpPr>
              <a:spLocks/>
            </p:cNvSpPr>
            <p:nvPr/>
          </p:nvSpPr>
          <p:spPr bwMode="auto">
            <a:xfrm>
              <a:off x="4636" y="3544"/>
              <a:ext cx="149" cy="151"/>
            </a:xfrm>
            <a:custGeom>
              <a:avLst/>
              <a:gdLst>
                <a:gd name="T0" fmla="*/ 78 w 299"/>
                <a:gd name="T1" fmla="*/ 141 h 303"/>
                <a:gd name="T2" fmla="*/ 90 w 299"/>
                <a:gd name="T3" fmla="*/ 126 h 303"/>
                <a:gd name="T4" fmla="*/ 122 w 299"/>
                <a:gd name="T5" fmla="*/ 90 h 303"/>
                <a:gd name="T6" fmla="*/ 158 w 299"/>
                <a:gd name="T7" fmla="*/ 52 h 303"/>
                <a:gd name="T8" fmla="*/ 189 w 299"/>
                <a:gd name="T9" fmla="*/ 31 h 303"/>
                <a:gd name="T10" fmla="*/ 213 w 299"/>
                <a:gd name="T11" fmla="*/ 21 h 303"/>
                <a:gd name="T12" fmla="*/ 244 w 299"/>
                <a:gd name="T13" fmla="*/ 10 h 303"/>
                <a:gd name="T14" fmla="*/ 272 w 299"/>
                <a:gd name="T15" fmla="*/ 2 h 303"/>
                <a:gd name="T16" fmla="*/ 291 w 299"/>
                <a:gd name="T17" fmla="*/ 0 h 303"/>
                <a:gd name="T18" fmla="*/ 299 w 299"/>
                <a:gd name="T19" fmla="*/ 0 h 303"/>
                <a:gd name="T20" fmla="*/ 299 w 299"/>
                <a:gd name="T21" fmla="*/ 4 h 303"/>
                <a:gd name="T22" fmla="*/ 295 w 299"/>
                <a:gd name="T23" fmla="*/ 8 h 303"/>
                <a:gd name="T24" fmla="*/ 293 w 299"/>
                <a:gd name="T25" fmla="*/ 10 h 303"/>
                <a:gd name="T26" fmla="*/ 280 w 299"/>
                <a:gd name="T27" fmla="*/ 16 h 303"/>
                <a:gd name="T28" fmla="*/ 251 w 299"/>
                <a:gd name="T29" fmla="*/ 29 h 303"/>
                <a:gd name="T30" fmla="*/ 219 w 299"/>
                <a:gd name="T31" fmla="*/ 46 h 303"/>
                <a:gd name="T32" fmla="*/ 200 w 299"/>
                <a:gd name="T33" fmla="*/ 61 h 303"/>
                <a:gd name="T34" fmla="*/ 183 w 299"/>
                <a:gd name="T35" fmla="*/ 82 h 303"/>
                <a:gd name="T36" fmla="*/ 160 w 299"/>
                <a:gd name="T37" fmla="*/ 116 h 303"/>
                <a:gd name="T38" fmla="*/ 132 w 299"/>
                <a:gd name="T39" fmla="*/ 152 h 303"/>
                <a:gd name="T40" fmla="*/ 111 w 299"/>
                <a:gd name="T41" fmla="*/ 187 h 303"/>
                <a:gd name="T42" fmla="*/ 90 w 299"/>
                <a:gd name="T43" fmla="*/ 217 h 303"/>
                <a:gd name="T44" fmla="*/ 71 w 299"/>
                <a:gd name="T45" fmla="*/ 255 h 303"/>
                <a:gd name="T46" fmla="*/ 54 w 299"/>
                <a:gd name="T47" fmla="*/ 287 h 303"/>
                <a:gd name="T48" fmla="*/ 46 w 299"/>
                <a:gd name="T49" fmla="*/ 303 h 303"/>
                <a:gd name="T50" fmla="*/ 36 w 299"/>
                <a:gd name="T51" fmla="*/ 303 h 303"/>
                <a:gd name="T52" fmla="*/ 21 w 299"/>
                <a:gd name="T53" fmla="*/ 303 h 303"/>
                <a:gd name="T54" fmla="*/ 8 w 299"/>
                <a:gd name="T55" fmla="*/ 299 h 303"/>
                <a:gd name="T56" fmla="*/ 0 w 299"/>
                <a:gd name="T57" fmla="*/ 293 h 303"/>
                <a:gd name="T58" fmla="*/ 12 w 299"/>
                <a:gd name="T59" fmla="*/ 267 h 303"/>
                <a:gd name="T60" fmla="*/ 38 w 299"/>
                <a:gd name="T61" fmla="*/ 221 h 303"/>
                <a:gd name="T62" fmla="*/ 65 w 299"/>
                <a:gd name="T63" fmla="*/ 175 h 303"/>
                <a:gd name="T64" fmla="*/ 78 w 299"/>
                <a:gd name="T65" fmla="*/ 152 h 303"/>
                <a:gd name="T66" fmla="*/ 78 w 299"/>
                <a:gd name="T67" fmla="*/ 145 h 303"/>
                <a:gd name="T68" fmla="*/ 78 w 299"/>
                <a:gd name="T69" fmla="*/ 143 h 303"/>
                <a:gd name="T70" fmla="*/ 78 w 299"/>
                <a:gd name="T71" fmla="*/ 141 h 303"/>
                <a:gd name="T72" fmla="*/ 78 w 299"/>
                <a:gd name="T73" fmla="*/ 14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9" h="303">
                  <a:moveTo>
                    <a:pt x="78" y="141"/>
                  </a:moveTo>
                  <a:lnTo>
                    <a:pt x="90" y="126"/>
                  </a:lnTo>
                  <a:lnTo>
                    <a:pt x="122" y="90"/>
                  </a:lnTo>
                  <a:lnTo>
                    <a:pt x="158" y="52"/>
                  </a:lnTo>
                  <a:lnTo>
                    <a:pt x="189" y="31"/>
                  </a:lnTo>
                  <a:lnTo>
                    <a:pt x="213" y="21"/>
                  </a:lnTo>
                  <a:lnTo>
                    <a:pt x="244" y="10"/>
                  </a:lnTo>
                  <a:lnTo>
                    <a:pt x="272" y="2"/>
                  </a:lnTo>
                  <a:lnTo>
                    <a:pt x="291" y="0"/>
                  </a:lnTo>
                  <a:lnTo>
                    <a:pt x="299" y="0"/>
                  </a:lnTo>
                  <a:lnTo>
                    <a:pt x="299" y="4"/>
                  </a:lnTo>
                  <a:lnTo>
                    <a:pt x="295" y="8"/>
                  </a:lnTo>
                  <a:lnTo>
                    <a:pt x="293" y="10"/>
                  </a:lnTo>
                  <a:lnTo>
                    <a:pt x="280" y="16"/>
                  </a:lnTo>
                  <a:lnTo>
                    <a:pt x="251" y="29"/>
                  </a:lnTo>
                  <a:lnTo>
                    <a:pt x="219" y="46"/>
                  </a:lnTo>
                  <a:lnTo>
                    <a:pt x="200" y="61"/>
                  </a:lnTo>
                  <a:lnTo>
                    <a:pt x="183" y="82"/>
                  </a:lnTo>
                  <a:lnTo>
                    <a:pt x="160" y="116"/>
                  </a:lnTo>
                  <a:lnTo>
                    <a:pt x="132" y="152"/>
                  </a:lnTo>
                  <a:lnTo>
                    <a:pt x="111" y="187"/>
                  </a:lnTo>
                  <a:lnTo>
                    <a:pt x="90" y="217"/>
                  </a:lnTo>
                  <a:lnTo>
                    <a:pt x="71" y="255"/>
                  </a:lnTo>
                  <a:lnTo>
                    <a:pt x="54" y="287"/>
                  </a:lnTo>
                  <a:lnTo>
                    <a:pt x="46" y="303"/>
                  </a:lnTo>
                  <a:lnTo>
                    <a:pt x="36" y="303"/>
                  </a:lnTo>
                  <a:lnTo>
                    <a:pt x="21" y="303"/>
                  </a:lnTo>
                  <a:lnTo>
                    <a:pt x="8" y="299"/>
                  </a:lnTo>
                  <a:lnTo>
                    <a:pt x="0" y="293"/>
                  </a:lnTo>
                  <a:lnTo>
                    <a:pt x="12" y="267"/>
                  </a:lnTo>
                  <a:lnTo>
                    <a:pt x="38" y="221"/>
                  </a:lnTo>
                  <a:lnTo>
                    <a:pt x="65" y="175"/>
                  </a:lnTo>
                  <a:lnTo>
                    <a:pt x="78" y="152"/>
                  </a:lnTo>
                  <a:lnTo>
                    <a:pt x="78" y="145"/>
                  </a:lnTo>
                  <a:lnTo>
                    <a:pt x="78" y="143"/>
                  </a:lnTo>
                  <a:lnTo>
                    <a:pt x="78" y="141"/>
                  </a:lnTo>
                  <a:lnTo>
                    <a:pt x="78" y="141"/>
                  </a:lnTo>
                  <a:close/>
                </a:path>
              </a:pathLst>
            </a:custGeom>
            <a:solidFill>
              <a:srgbClr val="A6E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7" name="Freeform 150"/>
            <p:cNvSpPr>
              <a:spLocks/>
            </p:cNvSpPr>
            <p:nvPr/>
          </p:nvSpPr>
          <p:spPr bwMode="auto">
            <a:xfrm>
              <a:off x="4561" y="3608"/>
              <a:ext cx="208" cy="67"/>
            </a:xfrm>
            <a:custGeom>
              <a:avLst/>
              <a:gdLst>
                <a:gd name="T0" fmla="*/ 0 w 417"/>
                <a:gd name="T1" fmla="*/ 108 h 135"/>
                <a:gd name="T2" fmla="*/ 8 w 417"/>
                <a:gd name="T3" fmla="*/ 97 h 135"/>
                <a:gd name="T4" fmla="*/ 32 w 417"/>
                <a:gd name="T5" fmla="*/ 74 h 135"/>
                <a:gd name="T6" fmla="*/ 65 w 417"/>
                <a:gd name="T7" fmla="*/ 49 h 135"/>
                <a:gd name="T8" fmla="*/ 97 w 417"/>
                <a:gd name="T9" fmla="*/ 34 h 135"/>
                <a:gd name="T10" fmla="*/ 129 w 417"/>
                <a:gd name="T11" fmla="*/ 26 h 135"/>
                <a:gd name="T12" fmla="*/ 167 w 417"/>
                <a:gd name="T13" fmla="*/ 24 h 135"/>
                <a:gd name="T14" fmla="*/ 200 w 417"/>
                <a:gd name="T15" fmla="*/ 21 h 135"/>
                <a:gd name="T16" fmla="*/ 219 w 417"/>
                <a:gd name="T17" fmla="*/ 17 h 135"/>
                <a:gd name="T18" fmla="*/ 230 w 417"/>
                <a:gd name="T19" fmla="*/ 13 h 135"/>
                <a:gd name="T20" fmla="*/ 249 w 417"/>
                <a:gd name="T21" fmla="*/ 7 h 135"/>
                <a:gd name="T22" fmla="*/ 270 w 417"/>
                <a:gd name="T23" fmla="*/ 2 h 135"/>
                <a:gd name="T24" fmla="*/ 289 w 417"/>
                <a:gd name="T25" fmla="*/ 0 h 135"/>
                <a:gd name="T26" fmla="*/ 320 w 417"/>
                <a:gd name="T27" fmla="*/ 2 h 135"/>
                <a:gd name="T28" fmla="*/ 363 w 417"/>
                <a:gd name="T29" fmla="*/ 13 h 135"/>
                <a:gd name="T30" fmla="*/ 401 w 417"/>
                <a:gd name="T31" fmla="*/ 24 h 135"/>
                <a:gd name="T32" fmla="*/ 417 w 417"/>
                <a:gd name="T33" fmla="*/ 34 h 135"/>
                <a:gd name="T34" fmla="*/ 398 w 417"/>
                <a:gd name="T35" fmla="*/ 36 h 135"/>
                <a:gd name="T36" fmla="*/ 356 w 417"/>
                <a:gd name="T37" fmla="*/ 32 h 135"/>
                <a:gd name="T38" fmla="*/ 301 w 417"/>
                <a:gd name="T39" fmla="*/ 28 h 135"/>
                <a:gd name="T40" fmla="*/ 247 w 417"/>
                <a:gd name="T41" fmla="*/ 34 h 135"/>
                <a:gd name="T42" fmla="*/ 196 w 417"/>
                <a:gd name="T43" fmla="*/ 43 h 135"/>
                <a:gd name="T44" fmla="*/ 148 w 417"/>
                <a:gd name="T45" fmla="*/ 61 h 135"/>
                <a:gd name="T46" fmla="*/ 112 w 417"/>
                <a:gd name="T47" fmla="*/ 76 h 135"/>
                <a:gd name="T48" fmla="*/ 93 w 417"/>
                <a:gd name="T49" fmla="*/ 87 h 135"/>
                <a:gd name="T50" fmla="*/ 80 w 417"/>
                <a:gd name="T51" fmla="*/ 99 h 135"/>
                <a:gd name="T52" fmla="*/ 63 w 417"/>
                <a:gd name="T53" fmla="*/ 114 h 135"/>
                <a:gd name="T54" fmla="*/ 48 w 417"/>
                <a:gd name="T55" fmla="*/ 129 h 135"/>
                <a:gd name="T56" fmla="*/ 42 w 417"/>
                <a:gd name="T57" fmla="*/ 135 h 135"/>
                <a:gd name="T58" fmla="*/ 0 w 417"/>
                <a:gd name="T59" fmla="*/ 108 h 135"/>
                <a:gd name="T60" fmla="*/ 0 w 417"/>
                <a:gd name="T61" fmla="*/ 10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7" h="135">
                  <a:moveTo>
                    <a:pt x="0" y="108"/>
                  </a:moveTo>
                  <a:lnTo>
                    <a:pt x="8" y="97"/>
                  </a:lnTo>
                  <a:lnTo>
                    <a:pt x="32" y="74"/>
                  </a:lnTo>
                  <a:lnTo>
                    <a:pt x="65" y="49"/>
                  </a:lnTo>
                  <a:lnTo>
                    <a:pt x="97" y="34"/>
                  </a:lnTo>
                  <a:lnTo>
                    <a:pt x="129" y="26"/>
                  </a:lnTo>
                  <a:lnTo>
                    <a:pt x="167" y="24"/>
                  </a:lnTo>
                  <a:lnTo>
                    <a:pt x="200" y="21"/>
                  </a:lnTo>
                  <a:lnTo>
                    <a:pt x="219" y="17"/>
                  </a:lnTo>
                  <a:lnTo>
                    <a:pt x="230" y="13"/>
                  </a:lnTo>
                  <a:lnTo>
                    <a:pt x="249" y="7"/>
                  </a:lnTo>
                  <a:lnTo>
                    <a:pt x="270" y="2"/>
                  </a:lnTo>
                  <a:lnTo>
                    <a:pt x="289" y="0"/>
                  </a:lnTo>
                  <a:lnTo>
                    <a:pt x="320" y="2"/>
                  </a:lnTo>
                  <a:lnTo>
                    <a:pt x="363" y="13"/>
                  </a:lnTo>
                  <a:lnTo>
                    <a:pt x="401" y="24"/>
                  </a:lnTo>
                  <a:lnTo>
                    <a:pt x="417" y="34"/>
                  </a:lnTo>
                  <a:lnTo>
                    <a:pt x="398" y="36"/>
                  </a:lnTo>
                  <a:lnTo>
                    <a:pt x="356" y="32"/>
                  </a:lnTo>
                  <a:lnTo>
                    <a:pt x="301" y="28"/>
                  </a:lnTo>
                  <a:lnTo>
                    <a:pt x="247" y="34"/>
                  </a:lnTo>
                  <a:lnTo>
                    <a:pt x="196" y="43"/>
                  </a:lnTo>
                  <a:lnTo>
                    <a:pt x="148" y="61"/>
                  </a:lnTo>
                  <a:lnTo>
                    <a:pt x="112" y="76"/>
                  </a:lnTo>
                  <a:lnTo>
                    <a:pt x="93" y="87"/>
                  </a:lnTo>
                  <a:lnTo>
                    <a:pt x="80" y="99"/>
                  </a:lnTo>
                  <a:lnTo>
                    <a:pt x="63" y="114"/>
                  </a:lnTo>
                  <a:lnTo>
                    <a:pt x="48" y="129"/>
                  </a:lnTo>
                  <a:lnTo>
                    <a:pt x="42" y="135"/>
                  </a:lnTo>
                  <a:lnTo>
                    <a:pt x="0" y="10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rgbClr val="C7ED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151"/>
            <p:cNvSpPr>
              <a:spLocks/>
            </p:cNvSpPr>
            <p:nvPr/>
          </p:nvSpPr>
          <p:spPr bwMode="auto">
            <a:xfrm>
              <a:off x="4510" y="3561"/>
              <a:ext cx="178" cy="108"/>
            </a:xfrm>
            <a:custGeom>
              <a:avLst/>
              <a:gdLst>
                <a:gd name="T0" fmla="*/ 1 w 355"/>
                <a:gd name="T1" fmla="*/ 214 h 214"/>
                <a:gd name="T2" fmla="*/ 0 w 355"/>
                <a:gd name="T3" fmla="*/ 195 h 214"/>
                <a:gd name="T4" fmla="*/ 1 w 355"/>
                <a:gd name="T5" fmla="*/ 159 h 214"/>
                <a:gd name="T6" fmla="*/ 7 w 355"/>
                <a:gd name="T7" fmla="*/ 117 h 214"/>
                <a:gd name="T8" fmla="*/ 17 w 355"/>
                <a:gd name="T9" fmla="*/ 89 h 214"/>
                <a:gd name="T10" fmla="*/ 32 w 355"/>
                <a:gd name="T11" fmla="*/ 70 h 214"/>
                <a:gd name="T12" fmla="*/ 58 w 355"/>
                <a:gd name="T13" fmla="*/ 49 h 214"/>
                <a:gd name="T14" fmla="*/ 93 w 355"/>
                <a:gd name="T15" fmla="*/ 30 h 214"/>
                <a:gd name="T16" fmla="*/ 136 w 355"/>
                <a:gd name="T17" fmla="*/ 13 h 214"/>
                <a:gd name="T18" fmla="*/ 178 w 355"/>
                <a:gd name="T19" fmla="*/ 1 h 214"/>
                <a:gd name="T20" fmla="*/ 211 w 355"/>
                <a:gd name="T21" fmla="*/ 0 h 214"/>
                <a:gd name="T22" fmla="*/ 233 w 355"/>
                <a:gd name="T23" fmla="*/ 0 h 214"/>
                <a:gd name="T24" fmla="*/ 252 w 355"/>
                <a:gd name="T25" fmla="*/ 0 h 214"/>
                <a:gd name="T26" fmla="*/ 275 w 355"/>
                <a:gd name="T27" fmla="*/ 5 h 214"/>
                <a:gd name="T28" fmla="*/ 309 w 355"/>
                <a:gd name="T29" fmla="*/ 15 h 214"/>
                <a:gd name="T30" fmla="*/ 342 w 355"/>
                <a:gd name="T31" fmla="*/ 24 h 214"/>
                <a:gd name="T32" fmla="*/ 355 w 355"/>
                <a:gd name="T33" fmla="*/ 30 h 214"/>
                <a:gd name="T34" fmla="*/ 340 w 355"/>
                <a:gd name="T35" fmla="*/ 28 h 214"/>
                <a:gd name="T36" fmla="*/ 304 w 355"/>
                <a:gd name="T37" fmla="*/ 24 h 214"/>
                <a:gd name="T38" fmla="*/ 262 w 355"/>
                <a:gd name="T39" fmla="*/ 20 h 214"/>
                <a:gd name="T40" fmla="*/ 230 w 355"/>
                <a:gd name="T41" fmla="*/ 24 h 214"/>
                <a:gd name="T42" fmla="*/ 195 w 355"/>
                <a:gd name="T43" fmla="*/ 30 h 214"/>
                <a:gd name="T44" fmla="*/ 150 w 355"/>
                <a:gd name="T45" fmla="*/ 47 h 214"/>
                <a:gd name="T46" fmla="*/ 104 w 355"/>
                <a:gd name="T47" fmla="*/ 72 h 214"/>
                <a:gd name="T48" fmla="*/ 72 w 355"/>
                <a:gd name="T49" fmla="*/ 104 h 214"/>
                <a:gd name="T50" fmla="*/ 55 w 355"/>
                <a:gd name="T51" fmla="*/ 138 h 214"/>
                <a:gd name="T52" fmla="*/ 43 w 355"/>
                <a:gd name="T53" fmla="*/ 171 h 214"/>
                <a:gd name="T54" fmla="*/ 39 w 355"/>
                <a:gd name="T55" fmla="*/ 194 h 214"/>
                <a:gd name="T56" fmla="*/ 36 w 355"/>
                <a:gd name="T57" fmla="*/ 203 h 214"/>
                <a:gd name="T58" fmla="*/ 28 w 355"/>
                <a:gd name="T59" fmla="*/ 207 h 214"/>
                <a:gd name="T60" fmla="*/ 17 w 355"/>
                <a:gd name="T61" fmla="*/ 211 h 214"/>
                <a:gd name="T62" fmla="*/ 5 w 355"/>
                <a:gd name="T63" fmla="*/ 213 h 214"/>
                <a:gd name="T64" fmla="*/ 1 w 355"/>
                <a:gd name="T65" fmla="*/ 214 h 214"/>
                <a:gd name="T66" fmla="*/ 1 w 355"/>
                <a:gd name="T67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5" h="214">
                  <a:moveTo>
                    <a:pt x="1" y="214"/>
                  </a:moveTo>
                  <a:lnTo>
                    <a:pt x="0" y="195"/>
                  </a:lnTo>
                  <a:lnTo>
                    <a:pt x="1" y="159"/>
                  </a:lnTo>
                  <a:lnTo>
                    <a:pt x="7" y="117"/>
                  </a:lnTo>
                  <a:lnTo>
                    <a:pt x="17" y="89"/>
                  </a:lnTo>
                  <a:lnTo>
                    <a:pt x="32" y="70"/>
                  </a:lnTo>
                  <a:lnTo>
                    <a:pt x="58" y="49"/>
                  </a:lnTo>
                  <a:lnTo>
                    <a:pt x="93" y="30"/>
                  </a:lnTo>
                  <a:lnTo>
                    <a:pt x="136" y="13"/>
                  </a:lnTo>
                  <a:lnTo>
                    <a:pt x="178" y="1"/>
                  </a:lnTo>
                  <a:lnTo>
                    <a:pt x="211" y="0"/>
                  </a:lnTo>
                  <a:lnTo>
                    <a:pt x="233" y="0"/>
                  </a:lnTo>
                  <a:lnTo>
                    <a:pt x="252" y="0"/>
                  </a:lnTo>
                  <a:lnTo>
                    <a:pt x="275" y="5"/>
                  </a:lnTo>
                  <a:lnTo>
                    <a:pt x="309" y="15"/>
                  </a:lnTo>
                  <a:lnTo>
                    <a:pt x="342" y="24"/>
                  </a:lnTo>
                  <a:lnTo>
                    <a:pt x="355" y="30"/>
                  </a:lnTo>
                  <a:lnTo>
                    <a:pt x="340" y="28"/>
                  </a:lnTo>
                  <a:lnTo>
                    <a:pt x="304" y="24"/>
                  </a:lnTo>
                  <a:lnTo>
                    <a:pt x="262" y="20"/>
                  </a:lnTo>
                  <a:lnTo>
                    <a:pt x="230" y="24"/>
                  </a:lnTo>
                  <a:lnTo>
                    <a:pt x="195" y="30"/>
                  </a:lnTo>
                  <a:lnTo>
                    <a:pt x="150" y="47"/>
                  </a:lnTo>
                  <a:lnTo>
                    <a:pt x="104" y="72"/>
                  </a:lnTo>
                  <a:lnTo>
                    <a:pt x="72" y="104"/>
                  </a:lnTo>
                  <a:lnTo>
                    <a:pt x="55" y="138"/>
                  </a:lnTo>
                  <a:lnTo>
                    <a:pt x="43" y="171"/>
                  </a:lnTo>
                  <a:lnTo>
                    <a:pt x="39" y="194"/>
                  </a:lnTo>
                  <a:lnTo>
                    <a:pt x="36" y="203"/>
                  </a:lnTo>
                  <a:lnTo>
                    <a:pt x="28" y="207"/>
                  </a:lnTo>
                  <a:lnTo>
                    <a:pt x="17" y="211"/>
                  </a:lnTo>
                  <a:lnTo>
                    <a:pt x="5" y="213"/>
                  </a:lnTo>
                  <a:lnTo>
                    <a:pt x="1" y="214"/>
                  </a:lnTo>
                  <a:lnTo>
                    <a:pt x="1" y="214"/>
                  </a:lnTo>
                  <a:close/>
                </a:path>
              </a:pathLst>
            </a:custGeom>
            <a:solidFill>
              <a:srgbClr val="D6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152"/>
            <p:cNvSpPr>
              <a:spLocks/>
            </p:cNvSpPr>
            <p:nvPr/>
          </p:nvSpPr>
          <p:spPr bwMode="auto">
            <a:xfrm>
              <a:off x="4288" y="3210"/>
              <a:ext cx="150" cy="69"/>
            </a:xfrm>
            <a:custGeom>
              <a:avLst/>
              <a:gdLst>
                <a:gd name="T0" fmla="*/ 0 w 300"/>
                <a:gd name="T1" fmla="*/ 93 h 137"/>
                <a:gd name="T2" fmla="*/ 17 w 300"/>
                <a:gd name="T3" fmla="*/ 80 h 137"/>
                <a:gd name="T4" fmla="*/ 55 w 300"/>
                <a:gd name="T5" fmla="*/ 55 h 137"/>
                <a:gd name="T6" fmla="*/ 91 w 300"/>
                <a:gd name="T7" fmla="*/ 30 h 137"/>
                <a:gd name="T8" fmla="*/ 117 w 300"/>
                <a:gd name="T9" fmla="*/ 17 h 137"/>
                <a:gd name="T10" fmla="*/ 142 w 300"/>
                <a:gd name="T11" fmla="*/ 11 h 137"/>
                <a:gd name="T12" fmla="*/ 186 w 300"/>
                <a:gd name="T13" fmla="*/ 6 h 137"/>
                <a:gd name="T14" fmla="*/ 230 w 300"/>
                <a:gd name="T15" fmla="*/ 2 h 137"/>
                <a:gd name="T16" fmla="*/ 260 w 300"/>
                <a:gd name="T17" fmla="*/ 0 h 137"/>
                <a:gd name="T18" fmla="*/ 277 w 300"/>
                <a:gd name="T19" fmla="*/ 4 h 137"/>
                <a:gd name="T20" fmla="*/ 292 w 300"/>
                <a:gd name="T21" fmla="*/ 13 h 137"/>
                <a:gd name="T22" fmla="*/ 300 w 300"/>
                <a:gd name="T23" fmla="*/ 21 h 137"/>
                <a:gd name="T24" fmla="*/ 296 w 300"/>
                <a:gd name="T25" fmla="*/ 30 h 137"/>
                <a:gd name="T26" fmla="*/ 275 w 300"/>
                <a:gd name="T27" fmla="*/ 32 h 137"/>
                <a:gd name="T28" fmla="*/ 245 w 300"/>
                <a:gd name="T29" fmla="*/ 32 h 137"/>
                <a:gd name="T30" fmla="*/ 212 w 300"/>
                <a:gd name="T31" fmla="*/ 34 h 137"/>
                <a:gd name="T32" fmla="*/ 188 w 300"/>
                <a:gd name="T33" fmla="*/ 36 h 137"/>
                <a:gd name="T34" fmla="*/ 167 w 300"/>
                <a:gd name="T35" fmla="*/ 38 h 137"/>
                <a:gd name="T36" fmla="*/ 140 w 300"/>
                <a:gd name="T37" fmla="*/ 47 h 137"/>
                <a:gd name="T38" fmla="*/ 114 w 300"/>
                <a:gd name="T39" fmla="*/ 55 h 137"/>
                <a:gd name="T40" fmla="*/ 96 w 300"/>
                <a:gd name="T41" fmla="*/ 65 h 137"/>
                <a:gd name="T42" fmla="*/ 72 w 300"/>
                <a:gd name="T43" fmla="*/ 82 h 137"/>
                <a:gd name="T44" fmla="*/ 41 w 300"/>
                <a:gd name="T45" fmla="*/ 105 h 137"/>
                <a:gd name="T46" fmla="*/ 11 w 300"/>
                <a:gd name="T47" fmla="*/ 127 h 137"/>
                <a:gd name="T48" fmla="*/ 0 w 300"/>
                <a:gd name="T49" fmla="*/ 137 h 137"/>
                <a:gd name="T50" fmla="*/ 0 w 300"/>
                <a:gd name="T51" fmla="*/ 93 h 137"/>
                <a:gd name="T52" fmla="*/ 0 w 300"/>
                <a:gd name="T53" fmla="*/ 9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00" h="137">
                  <a:moveTo>
                    <a:pt x="0" y="93"/>
                  </a:moveTo>
                  <a:lnTo>
                    <a:pt x="17" y="80"/>
                  </a:lnTo>
                  <a:lnTo>
                    <a:pt x="55" y="55"/>
                  </a:lnTo>
                  <a:lnTo>
                    <a:pt x="91" y="30"/>
                  </a:lnTo>
                  <a:lnTo>
                    <a:pt x="117" y="17"/>
                  </a:lnTo>
                  <a:lnTo>
                    <a:pt x="142" y="11"/>
                  </a:lnTo>
                  <a:lnTo>
                    <a:pt x="186" y="6"/>
                  </a:lnTo>
                  <a:lnTo>
                    <a:pt x="230" y="2"/>
                  </a:lnTo>
                  <a:lnTo>
                    <a:pt x="260" y="0"/>
                  </a:lnTo>
                  <a:lnTo>
                    <a:pt x="277" y="4"/>
                  </a:lnTo>
                  <a:lnTo>
                    <a:pt x="292" y="13"/>
                  </a:lnTo>
                  <a:lnTo>
                    <a:pt x="300" y="21"/>
                  </a:lnTo>
                  <a:lnTo>
                    <a:pt x="296" y="30"/>
                  </a:lnTo>
                  <a:lnTo>
                    <a:pt x="275" y="32"/>
                  </a:lnTo>
                  <a:lnTo>
                    <a:pt x="245" y="32"/>
                  </a:lnTo>
                  <a:lnTo>
                    <a:pt x="212" y="34"/>
                  </a:lnTo>
                  <a:lnTo>
                    <a:pt x="188" y="36"/>
                  </a:lnTo>
                  <a:lnTo>
                    <a:pt x="167" y="38"/>
                  </a:lnTo>
                  <a:lnTo>
                    <a:pt x="140" y="47"/>
                  </a:lnTo>
                  <a:lnTo>
                    <a:pt x="114" y="55"/>
                  </a:lnTo>
                  <a:lnTo>
                    <a:pt x="96" y="65"/>
                  </a:lnTo>
                  <a:lnTo>
                    <a:pt x="72" y="82"/>
                  </a:lnTo>
                  <a:lnTo>
                    <a:pt x="41" y="105"/>
                  </a:lnTo>
                  <a:lnTo>
                    <a:pt x="11" y="127"/>
                  </a:lnTo>
                  <a:lnTo>
                    <a:pt x="0" y="137"/>
                  </a:lnTo>
                  <a:lnTo>
                    <a:pt x="0" y="93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FFB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0" name="Freeform 153"/>
            <p:cNvSpPr>
              <a:spLocks/>
            </p:cNvSpPr>
            <p:nvPr/>
          </p:nvSpPr>
          <p:spPr bwMode="auto">
            <a:xfrm>
              <a:off x="4296" y="2881"/>
              <a:ext cx="433" cy="232"/>
            </a:xfrm>
            <a:custGeom>
              <a:avLst/>
              <a:gdLst>
                <a:gd name="T0" fmla="*/ 85 w 867"/>
                <a:gd name="T1" fmla="*/ 322 h 464"/>
                <a:gd name="T2" fmla="*/ 283 w 867"/>
                <a:gd name="T3" fmla="*/ 194 h 464"/>
                <a:gd name="T4" fmla="*/ 386 w 867"/>
                <a:gd name="T5" fmla="*/ 143 h 464"/>
                <a:gd name="T6" fmla="*/ 585 w 867"/>
                <a:gd name="T7" fmla="*/ 71 h 464"/>
                <a:gd name="T8" fmla="*/ 802 w 867"/>
                <a:gd name="T9" fmla="*/ 0 h 464"/>
                <a:gd name="T10" fmla="*/ 785 w 867"/>
                <a:gd name="T11" fmla="*/ 23 h 464"/>
                <a:gd name="T12" fmla="*/ 747 w 867"/>
                <a:gd name="T13" fmla="*/ 50 h 464"/>
                <a:gd name="T14" fmla="*/ 621 w 867"/>
                <a:gd name="T15" fmla="*/ 101 h 464"/>
                <a:gd name="T16" fmla="*/ 517 w 867"/>
                <a:gd name="T17" fmla="*/ 147 h 464"/>
                <a:gd name="T18" fmla="*/ 466 w 867"/>
                <a:gd name="T19" fmla="*/ 158 h 464"/>
                <a:gd name="T20" fmla="*/ 403 w 867"/>
                <a:gd name="T21" fmla="*/ 177 h 464"/>
                <a:gd name="T22" fmla="*/ 369 w 867"/>
                <a:gd name="T23" fmla="*/ 211 h 464"/>
                <a:gd name="T24" fmla="*/ 355 w 867"/>
                <a:gd name="T25" fmla="*/ 236 h 464"/>
                <a:gd name="T26" fmla="*/ 469 w 867"/>
                <a:gd name="T27" fmla="*/ 261 h 464"/>
                <a:gd name="T28" fmla="*/ 587 w 867"/>
                <a:gd name="T29" fmla="*/ 297 h 464"/>
                <a:gd name="T30" fmla="*/ 654 w 867"/>
                <a:gd name="T31" fmla="*/ 291 h 464"/>
                <a:gd name="T32" fmla="*/ 760 w 867"/>
                <a:gd name="T33" fmla="*/ 287 h 464"/>
                <a:gd name="T34" fmla="*/ 831 w 867"/>
                <a:gd name="T35" fmla="*/ 291 h 464"/>
                <a:gd name="T36" fmla="*/ 863 w 867"/>
                <a:gd name="T37" fmla="*/ 293 h 464"/>
                <a:gd name="T38" fmla="*/ 836 w 867"/>
                <a:gd name="T39" fmla="*/ 318 h 464"/>
                <a:gd name="T40" fmla="*/ 696 w 867"/>
                <a:gd name="T41" fmla="*/ 322 h 464"/>
                <a:gd name="T42" fmla="*/ 627 w 867"/>
                <a:gd name="T43" fmla="*/ 337 h 464"/>
                <a:gd name="T44" fmla="*/ 580 w 867"/>
                <a:gd name="T45" fmla="*/ 348 h 464"/>
                <a:gd name="T46" fmla="*/ 532 w 867"/>
                <a:gd name="T47" fmla="*/ 335 h 464"/>
                <a:gd name="T48" fmla="*/ 351 w 867"/>
                <a:gd name="T49" fmla="*/ 276 h 464"/>
                <a:gd name="T50" fmla="*/ 256 w 867"/>
                <a:gd name="T51" fmla="*/ 280 h 464"/>
                <a:gd name="T52" fmla="*/ 137 w 867"/>
                <a:gd name="T53" fmla="*/ 350 h 464"/>
                <a:gd name="T54" fmla="*/ 87 w 867"/>
                <a:gd name="T55" fmla="*/ 386 h 464"/>
                <a:gd name="T56" fmla="*/ 15 w 867"/>
                <a:gd name="T57" fmla="*/ 455 h 464"/>
                <a:gd name="T58" fmla="*/ 7 w 867"/>
                <a:gd name="T59" fmla="*/ 439 h 464"/>
                <a:gd name="T60" fmla="*/ 34 w 867"/>
                <a:gd name="T61" fmla="*/ 365 h 464"/>
                <a:gd name="T62" fmla="*/ 40 w 867"/>
                <a:gd name="T63" fmla="*/ 35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67" h="464">
                  <a:moveTo>
                    <a:pt x="40" y="350"/>
                  </a:moveTo>
                  <a:lnTo>
                    <a:pt x="85" y="322"/>
                  </a:lnTo>
                  <a:lnTo>
                    <a:pt x="182" y="259"/>
                  </a:lnTo>
                  <a:lnTo>
                    <a:pt x="283" y="194"/>
                  </a:lnTo>
                  <a:lnTo>
                    <a:pt x="336" y="162"/>
                  </a:lnTo>
                  <a:lnTo>
                    <a:pt x="386" y="143"/>
                  </a:lnTo>
                  <a:lnTo>
                    <a:pt x="486" y="107"/>
                  </a:lnTo>
                  <a:lnTo>
                    <a:pt x="585" y="71"/>
                  </a:lnTo>
                  <a:lnTo>
                    <a:pt x="629" y="55"/>
                  </a:lnTo>
                  <a:lnTo>
                    <a:pt x="802" y="0"/>
                  </a:lnTo>
                  <a:lnTo>
                    <a:pt x="796" y="8"/>
                  </a:lnTo>
                  <a:lnTo>
                    <a:pt x="785" y="23"/>
                  </a:lnTo>
                  <a:lnTo>
                    <a:pt x="768" y="38"/>
                  </a:lnTo>
                  <a:lnTo>
                    <a:pt x="747" y="50"/>
                  </a:lnTo>
                  <a:lnTo>
                    <a:pt x="697" y="67"/>
                  </a:lnTo>
                  <a:lnTo>
                    <a:pt x="621" y="101"/>
                  </a:lnTo>
                  <a:lnTo>
                    <a:pt x="551" y="133"/>
                  </a:lnTo>
                  <a:lnTo>
                    <a:pt x="517" y="147"/>
                  </a:lnTo>
                  <a:lnTo>
                    <a:pt x="498" y="150"/>
                  </a:lnTo>
                  <a:lnTo>
                    <a:pt x="466" y="158"/>
                  </a:lnTo>
                  <a:lnTo>
                    <a:pt x="429" y="167"/>
                  </a:lnTo>
                  <a:lnTo>
                    <a:pt x="403" y="177"/>
                  </a:lnTo>
                  <a:lnTo>
                    <a:pt x="384" y="190"/>
                  </a:lnTo>
                  <a:lnTo>
                    <a:pt x="369" y="211"/>
                  </a:lnTo>
                  <a:lnTo>
                    <a:pt x="359" y="228"/>
                  </a:lnTo>
                  <a:lnTo>
                    <a:pt x="355" y="236"/>
                  </a:lnTo>
                  <a:lnTo>
                    <a:pt x="389" y="244"/>
                  </a:lnTo>
                  <a:lnTo>
                    <a:pt x="469" y="261"/>
                  </a:lnTo>
                  <a:lnTo>
                    <a:pt x="547" y="280"/>
                  </a:lnTo>
                  <a:lnTo>
                    <a:pt x="587" y="297"/>
                  </a:lnTo>
                  <a:lnTo>
                    <a:pt x="606" y="295"/>
                  </a:lnTo>
                  <a:lnTo>
                    <a:pt x="654" y="291"/>
                  </a:lnTo>
                  <a:lnTo>
                    <a:pt x="711" y="287"/>
                  </a:lnTo>
                  <a:lnTo>
                    <a:pt x="760" y="287"/>
                  </a:lnTo>
                  <a:lnTo>
                    <a:pt x="798" y="287"/>
                  </a:lnTo>
                  <a:lnTo>
                    <a:pt x="831" y="291"/>
                  </a:lnTo>
                  <a:lnTo>
                    <a:pt x="853" y="291"/>
                  </a:lnTo>
                  <a:lnTo>
                    <a:pt x="863" y="293"/>
                  </a:lnTo>
                  <a:lnTo>
                    <a:pt x="867" y="320"/>
                  </a:lnTo>
                  <a:lnTo>
                    <a:pt x="836" y="318"/>
                  </a:lnTo>
                  <a:lnTo>
                    <a:pt x="770" y="320"/>
                  </a:lnTo>
                  <a:lnTo>
                    <a:pt x="696" y="322"/>
                  </a:lnTo>
                  <a:lnTo>
                    <a:pt x="650" y="329"/>
                  </a:lnTo>
                  <a:lnTo>
                    <a:pt x="627" y="337"/>
                  </a:lnTo>
                  <a:lnTo>
                    <a:pt x="601" y="344"/>
                  </a:lnTo>
                  <a:lnTo>
                    <a:pt x="580" y="348"/>
                  </a:lnTo>
                  <a:lnTo>
                    <a:pt x="572" y="350"/>
                  </a:lnTo>
                  <a:lnTo>
                    <a:pt x="532" y="335"/>
                  </a:lnTo>
                  <a:lnTo>
                    <a:pt x="445" y="306"/>
                  </a:lnTo>
                  <a:lnTo>
                    <a:pt x="351" y="276"/>
                  </a:lnTo>
                  <a:lnTo>
                    <a:pt x="296" y="264"/>
                  </a:lnTo>
                  <a:lnTo>
                    <a:pt x="256" y="280"/>
                  </a:lnTo>
                  <a:lnTo>
                    <a:pt x="196" y="316"/>
                  </a:lnTo>
                  <a:lnTo>
                    <a:pt x="137" y="350"/>
                  </a:lnTo>
                  <a:lnTo>
                    <a:pt x="108" y="369"/>
                  </a:lnTo>
                  <a:lnTo>
                    <a:pt x="87" y="386"/>
                  </a:lnTo>
                  <a:lnTo>
                    <a:pt x="51" y="422"/>
                  </a:lnTo>
                  <a:lnTo>
                    <a:pt x="15" y="455"/>
                  </a:lnTo>
                  <a:lnTo>
                    <a:pt x="0" y="464"/>
                  </a:lnTo>
                  <a:lnTo>
                    <a:pt x="7" y="439"/>
                  </a:lnTo>
                  <a:lnTo>
                    <a:pt x="21" y="401"/>
                  </a:lnTo>
                  <a:lnTo>
                    <a:pt x="34" y="365"/>
                  </a:lnTo>
                  <a:lnTo>
                    <a:pt x="40" y="350"/>
                  </a:lnTo>
                  <a:lnTo>
                    <a:pt x="40" y="350"/>
                  </a:lnTo>
                  <a:close/>
                </a:path>
              </a:pathLst>
            </a:custGeom>
            <a:solidFill>
              <a:srgbClr val="FFB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1" name="Freeform 154"/>
            <p:cNvSpPr>
              <a:spLocks/>
            </p:cNvSpPr>
            <p:nvPr/>
          </p:nvSpPr>
          <p:spPr bwMode="auto">
            <a:xfrm>
              <a:off x="4178" y="2691"/>
              <a:ext cx="87" cy="456"/>
            </a:xfrm>
            <a:custGeom>
              <a:avLst/>
              <a:gdLst>
                <a:gd name="T0" fmla="*/ 150 w 173"/>
                <a:gd name="T1" fmla="*/ 911 h 911"/>
                <a:gd name="T2" fmla="*/ 131 w 173"/>
                <a:gd name="T3" fmla="*/ 878 h 911"/>
                <a:gd name="T4" fmla="*/ 91 w 173"/>
                <a:gd name="T5" fmla="*/ 800 h 911"/>
                <a:gd name="T6" fmla="*/ 46 w 173"/>
                <a:gd name="T7" fmla="*/ 709 h 911"/>
                <a:gd name="T8" fmla="*/ 17 w 173"/>
                <a:gd name="T9" fmla="*/ 635 h 911"/>
                <a:gd name="T10" fmla="*/ 6 w 173"/>
                <a:gd name="T11" fmla="*/ 565 h 911"/>
                <a:gd name="T12" fmla="*/ 0 w 173"/>
                <a:gd name="T13" fmla="*/ 485 h 911"/>
                <a:gd name="T14" fmla="*/ 0 w 173"/>
                <a:gd name="T15" fmla="*/ 410 h 911"/>
                <a:gd name="T16" fmla="*/ 2 w 173"/>
                <a:gd name="T17" fmla="*/ 367 h 911"/>
                <a:gd name="T18" fmla="*/ 15 w 173"/>
                <a:gd name="T19" fmla="*/ 317 h 911"/>
                <a:gd name="T20" fmla="*/ 40 w 173"/>
                <a:gd name="T21" fmla="*/ 237 h 911"/>
                <a:gd name="T22" fmla="*/ 65 w 173"/>
                <a:gd name="T23" fmla="*/ 160 h 911"/>
                <a:gd name="T24" fmla="*/ 80 w 173"/>
                <a:gd name="T25" fmla="*/ 120 h 911"/>
                <a:gd name="T26" fmla="*/ 93 w 173"/>
                <a:gd name="T27" fmla="*/ 97 h 911"/>
                <a:gd name="T28" fmla="*/ 112 w 173"/>
                <a:gd name="T29" fmla="*/ 66 h 911"/>
                <a:gd name="T30" fmla="*/ 133 w 173"/>
                <a:gd name="T31" fmla="*/ 34 h 911"/>
                <a:gd name="T32" fmla="*/ 144 w 173"/>
                <a:gd name="T33" fmla="*/ 19 h 911"/>
                <a:gd name="T34" fmla="*/ 150 w 173"/>
                <a:gd name="T35" fmla="*/ 11 h 911"/>
                <a:gd name="T36" fmla="*/ 160 w 173"/>
                <a:gd name="T37" fmla="*/ 4 h 911"/>
                <a:gd name="T38" fmla="*/ 165 w 173"/>
                <a:gd name="T39" fmla="*/ 0 h 911"/>
                <a:gd name="T40" fmla="*/ 169 w 173"/>
                <a:gd name="T41" fmla="*/ 4 h 911"/>
                <a:gd name="T42" fmla="*/ 165 w 173"/>
                <a:gd name="T43" fmla="*/ 19 h 911"/>
                <a:gd name="T44" fmla="*/ 160 w 173"/>
                <a:gd name="T45" fmla="*/ 45 h 911"/>
                <a:gd name="T46" fmla="*/ 146 w 173"/>
                <a:gd name="T47" fmla="*/ 78 h 911"/>
                <a:gd name="T48" fmla="*/ 129 w 173"/>
                <a:gd name="T49" fmla="*/ 112 h 911"/>
                <a:gd name="T50" fmla="*/ 106 w 173"/>
                <a:gd name="T51" fmla="*/ 152 h 911"/>
                <a:gd name="T52" fmla="*/ 84 w 173"/>
                <a:gd name="T53" fmla="*/ 203 h 911"/>
                <a:gd name="T54" fmla="*/ 67 w 173"/>
                <a:gd name="T55" fmla="*/ 255 h 911"/>
                <a:gd name="T56" fmla="*/ 55 w 173"/>
                <a:gd name="T57" fmla="*/ 295 h 911"/>
                <a:gd name="T58" fmla="*/ 48 w 173"/>
                <a:gd name="T59" fmla="*/ 338 h 911"/>
                <a:gd name="T60" fmla="*/ 42 w 173"/>
                <a:gd name="T61" fmla="*/ 399 h 911"/>
                <a:gd name="T62" fmla="*/ 38 w 173"/>
                <a:gd name="T63" fmla="*/ 456 h 911"/>
                <a:gd name="T64" fmla="*/ 36 w 173"/>
                <a:gd name="T65" fmla="*/ 492 h 911"/>
                <a:gd name="T66" fmla="*/ 40 w 173"/>
                <a:gd name="T67" fmla="*/ 513 h 911"/>
                <a:gd name="T68" fmla="*/ 44 w 173"/>
                <a:gd name="T69" fmla="*/ 544 h 911"/>
                <a:gd name="T70" fmla="*/ 51 w 173"/>
                <a:gd name="T71" fmla="*/ 570 h 911"/>
                <a:gd name="T72" fmla="*/ 59 w 173"/>
                <a:gd name="T73" fmla="*/ 584 h 911"/>
                <a:gd name="T74" fmla="*/ 70 w 173"/>
                <a:gd name="T75" fmla="*/ 578 h 911"/>
                <a:gd name="T76" fmla="*/ 84 w 173"/>
                <a:gd name="T77" fmla="*/ 563 h 911"/>
                <a:gd name="T78" fmla="*/ 93 w 173"/>
                <a:gd name="T79" fmla="*/ 542 h 911"/>
                <a:gd name="T80" fmla="*/ 99 w 173"/>
                <a:gd name="T81" fmla="*/ 530 h 911"/>
                <a:gd name="T82" fmla="*/ 105 w 173"/>
                <a:gd name="T83" fmla="*/ 511 h 911"/>
                <a:gd name="T84" fmla="*/ 118 w 173"/>
                <a:gd name="T85" fmla="*/ 483 h 911"/>
                <a:gd name="T86" fmla="*/ 131 w 173"/>
                <a:gd name="T87" fmla="*/ 454 h 911"/>
                <a:gd name="T88" fmla="*/ 141 w 173"/>
                <a:gd name="T89" fmla="*/ 439 h 911"/>
                <a:gd name="T90" fmla="*/ 146 w 173"/>
                <a:gd name="T91" fmla="*/ 437 h 911"/>
                <a:gd name="T92" fmla="*/ 152 w 173"/>
                <a:gd name="T93" fmla="*/ 439 h 911"/>
                <a:gd name="T94" fmla="*/ 156 w 173"/>
                <a:gd name="T95" fmla="*/ 445 h 911"/>
                <a:gd name="T96" fmla="*/ 160 w 173"/>
                <a:gd name="T97" fmla="*/ 447 h 911"/>
                <a:gd name="T98" fmla="*/ 146 w 173"/>
                <a:gd name="T99" fmla="*/ 471 h 911"/>
                <a:gd name="T100" fmla="*/ 124 w 173"/>
                <a:gd name="T101" fmla="*/ 526 h 911"/>
                <a:gd name="T102" fmla="*/ 99 w 173"/>
                <a:gd name="T103" fmla="*/ 584 h 911"/>
                <a:gd name="T104" fmla="*/ 87 w 173"/>
                <a:gd name="T105" fmla="*/ 614 h 911"/>
                <a:gd name="T106" fmla="*/ 87 w 173"/>
                <a:gd name="T107" fmla="*/ 627 h 911"/>
                <a:gd name="T108" fmla="*/ 89 w 173"/>
                <a:gd name="T109" fmla="*/ 656 h 911"/>
                <a:gd name="T110" fmla="*/ 93 w 173"/>
                <a:gd name="T111" fmla="*/ 688 h 911"/>
                <a:gd name="T112" fmla="*/ 105 w 173"/>
                <a:gd name="T113" fmla="*/ 722 h 911"/>
                <a:gd name="T114" fmla="*/ 122 w 173"/>
                <a:gd name="T115" fmla="*/ 762 h 911"/>
                <a:gd name="T116" fmla="*/ 144 w 173"/>
                <a:gd name="T117" fmla="*/ 806 h 911"/>
                <a:gd name="T118" fmla="*/ 165 w 173"/>
                <a:gd name="T119" fmla="*/ 840 h 911"/>
                <a:gd name="T120" fmla="*/ 173 w 173"/>
                <a:gd name="T121" fmla="*/ 857 h 911"/>
                <a:gd name="T122" fmla="*/ 150 w 173"/>
                <a:gd name="T123" fmla="*/ 911 h 911"/>
                <a:gd name="T124" fmla="*/ 150 w 173"/>
                <a:gd name="T125" fmla="*/ 911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3" h="911">
                  <a:moveTo>
                    <a:pt x="150" y="911"/>
                  </a:moveTo>
                  <a:lnTo>
                    <a:pt x="131" y="878"/>
                  </a:lnTo>
                  <a:lnTo>
                    <a:pt x="91" y="800"/>
                  </a:lnTo>
                  <a:lnTo>
                    <a:pt x="46" y="709"/>
                  </a:lnTo>
                  <a:lnTo>
                    <a:pt x="17" y="635"/>
                  </a:lnTo>
                  <a:lnTo>
                    <a:pt x="6" y="565"/>
                  </a:lnTo>
                  <a:lnTo>
                    <a:pt x="0" y="485"/>
                  </a:lnTo>
                  <a:lnTo>
                    <a:pt x="0" y="410"/>
                  </a:lnTo>
                  <a:lnTo>
                    <a:pt x="2" y="367"/>
                  </a:lnTo>
                  <a:lnTo>
                    <a:pt x="15" y="317"/>
                  </a:lnTo>
                  <a:lnTo>
                    <a:pt x="40" y="237"/>
                  </a:lnTo>
                  <a:lnTo>
                    <a:pt x="65" y="160"/>
                  </a:lnTo>
                  <a:lnTo>
                    <a:pt x="80" y="120"/>
                  </a:lnTo>
                  <a:lnTo>
                    <a:pt x="93" y="97"/>
                  </a:lnTo>
                  <a:lnTo>
                    <a:pt x="112" y="66"/>
                  </a:lnTo>
                  <a:lnTo>
                    <a:pt x="133" y="34"/>
                  </a:lnTo>
                  <a:lnTo>
                    <a:pt x="144" y="19"/>
                  </a:lnTo>
                  <a:lnTo>
                    <a:pt x="150" y="11"/>
                  </a:lnTo>
                  <a:lnTo>
                    <a:pt x="160" y="4"/>
                  </a:lnTo>
                  <a:lnTo>
                    <a:pt x="165" y="0"/>
                  </a:lnTo>
                  <a:lnTo>
                    <a:pt x="169" y="4"/>
                  </a:lnTo>
                  <a:lnTo>
                    <a:pt x="165" y="19"/>
                  </a:lnTo>
                  <a:lnTo>
                    <a:pt x="160" y="45"/>
                  </a:lnTo>
                  <a:lnTo>
                    <a:pt x="146" y="78"/>
                  </a:lnTo>
                  <a:lnTo>
                    <a:pt x="129" y="112"/>
                  </a:lnTo>
                  <a:lnTo>
                    <a:pt x="106" y="152"/>
                  </a:lnTo>
                  <a:lnTo>
                    <a:pt x="84" y="203"/>
                  </a:lnTo>
                  <a:lnTo>
                    <a:pt x="67" y="255"/>
                  </a:lnTo>
                  <a:lnTo>
                    <a:pt x="55" y="295"/>
                  </a:lnTo>
                  <a:lnTo>
                    <a:pt x="48" y="338"/>
                  </a:lnTo>
                  <a:lnTo>
                    <a:pt x="42" y="399"/>
                  </a:lnTo>
                  <a:lnTo>
                    <a:pt x="38" y="456"/>
                  </a:lnTo>
                  <a:lnTo>
                    <a:pt x="36" y="492"/>
                  </a:lnTo>
                  <a:lnTo>
                    <a:pt x="40" y="513"/>
                  </a:lnTo>
                  <a:lnTo>
                    <a:pt x="44" y="544"/>
                  </a:lnTo>
                  <a:lnTo>
                    <a:pt x="51" y="570"/>
                  </a:lnTo>
                  <a:lnTo>
                    <a:pt x="59" y="584"/>
                  </a:lnTo>
                  <a:lnTo>
                    <a:pt x="70" y="578"/>
                  </a:lnTo>
                  <a:lnTo>
                    <a:pt x="84" y="563"/>
                  </a:lnTo>
                  <a:lnTo>
                    <a:pt x="93" y="542"/>
                  </a:lnTo>
                  <a:lnTo>
                    <a:pt x="99" y="530"/>
                  </a:lnTo>
                  <a:lnTo>
                    <a:pt x="105" y="511"/>
                  </a:lnTo>
                  <a:lnTo>
                    <a:pt x="118" y="483"/>
                  </a:lnTo>
                  <a:lnTo>
                    <a:pt x="131" y="454"/>
                  </a:lnTo>
                  <a:lnTo>
                    <a:pt x="141" y="439"/>
                  </a:lnTo>
                  <a:lnTo>
                    <a:pt x="146" y="437"/>
                  </a:lnTo>
                  <a:lnTo>
                    <a:pt x="152" y="439"/>
                  </a:lnTo>
                  <a:lnTo>
                    <a:pt x="156" y="445"/>
                  </a:lnTo>
                  <a:lnTo>
                    <a:pt x="160" y="447"/>
                  </a:lnTo>
                  <a:lnTo>
                    <a:pt x="146" y="471"/>
                  </a:lnTo>
                  <a:lnTo>
                    <a:pt x="124" y="526"/>
                  </a:lnTo>
                  <a:lnTo>
                    <a:pt x="99" y="584"/>
                  </a:lnTo>
                  <a:lnTo>
                    <a:pt x="87" y="614"/>
                  </a:lnTo>
                  <a:lnTo>
                    <a:pt x="87" y="627"/>
                  </a:lnTo>
                  <a:lnTo>
                    <a:pt x="89" y="656"/>
                  </a:lnTo>
                  <a:lnTo>
                    <a:pt x="93" y="688"/>
                  </a:lnTo>
                  <a:lnTo>
                    <a:pt x="105" y="722"/>
                  </a:lnTo>
                  <a:lnTo>
                    <a:pt x="122" y="762"/>
                  </a:lnTo>
                  <a:lnTo>
                    <a:pt x="144" y="806"/>
                  </a:lnTo>
                  <a:lnTo>
                    <a:pt x="165" y="840"/>
                  </a:lnTo>
                  <a:lnTo>
                    <a:pt x="173" y="857"/>
                  </a:lnTo>
                  <a:lnTo>
                    <a:pt x="150" y="911"/>
                  </a:lnTo>
                  <a:lnTo>
                    <a:pt x="150" y="911"/>
                  </a:lnTo>
                  <a:close/>
                </a:path>
              </a:pathLst>
            </a:custGeom>
            <a:solidFill>
              <a:srgbClr val="FF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2" name="Freeform 155"/>
            <p:cNvSpPr>
              <a:spLocks/>
            </p:cNvSpPr>
            <p:nvPr/>
          </p:nvSpPr>
          <p:spPr bwMode="auto">
            <a:xfrm>
              <a:off x="4243" y="2444"/>
              <a:ext cx="567" cy="1235"/>
            </a:xfrm>
            <a:custGeom>
              <a:avLst/>
              <a:gdLst>
                <a:gd name="T0" fmla="*/ 12 w 1135"/>
                <a:gd name="T1" fmla="*/ 2274 h 2470"/>
                <a:gd name="T2" fmla="*/ 6 w 1135"/>
                <a:gd name="T3" fmla="*/ 2031 h 2470"/>
                <a:gd name="T4" fmla="*/ 2 w 1135"/>
                <a:gd name="T5" fmla="*/ 1820 h 2470"/>
                <a:gd name="T6" fmla="*/ 23 w 1135"/>
                <a:gd name="T7" fmla="*/ 1480 h 2470"/>
                <a:gd name="T8" fmla="*/ 99 w 1135"/>
                <a:gd name="T9" fmla="*/ 1214 h 2470"/>
                <a:gd name="T10" fmla="*/ 198 w 1135"/>
                <a:gd name="T11" fmla="*/ 968 h 2470"/>
                <a:gd name="T12" fmla="*/ 333 w 1135"/>
                <a:gd name="T13" fmla="*/ 727 h 2470"/>
                <a:gd name="T14" fmla="*/ 409 w 1135"/>
                <a:gd name="T15" fmla="*/ 597 h 2470"/>
                <a:gd name="T16" fmla="*/ 510 w 1135"/>
                <a:gd name="T17" fmla="*/ 470 h 2470"/>
                <a:gd name="T18" fmla="*/ 609 w 1135"/>
                <a:gd name="T19" fmla="*/ 369 h 2470"/>
                <a:gd name="T20" fmla="*/ 696 w 1135"/>
                <a:gd name="T21" fmla="*/ 314 h 2470"/>
                <a:gd name="T22" fmla="*/ 782 w 1135"/>
                <a:gd name="T23" fmla="*/ 230 h 2470"/>
                <a:gd name="T24" fmla="*/ 951 w 1135"/>
                <a:gd name="T25" fmla="*/ 23 h 2470"/>
                <a:gd name="T26" fmla="*/ 1006 w 1135"/>
                <a:gd name="T27" fmla="*/ 8 h 2470"/>
                <a:gd name="T28" fmla="*/ 924 w 1135"/>
                <a:gd name="T29" fmla="*/ 118 h 2470"/>
                <a:gd name="T30" fmla="*/ 812 w 1135"/>
                <a:gd name="T31" fmla="*/ 246 h 2470"/>
                <a:gd name="T32" fmla="*/ 709 w 1135"/>
                <a:gd name="T33" fmla="*/ 350 h 2470"/>
                <a:gd name="T34" fmla="*/ 588 w 1135"/>
                <a:gd name="T35" fmla="*/ 453 h 2470"/>
                <a:gd name="T36" fmla="*/ 458 w 1135"/>
                <a:gd name="T37" fmla="*/ 609 h 2470"/>
                <a:gd name="T38" fmla="*/ 439 w 1135"/>
                <a:gd name="T39" fmla="*/ 668 h 2470"/>
                <a:gd name="T40" fmla="*/ 489 w 1135"/>
                <a:gd name="T41" fmla="*/ 662 h 2470"/>
                <a:gd name="T42" fmla="*/ 533 w 1135"/>
                <a:gd name="T43" fmla="*/ 656 h 2470"/>
                <a:gd name="T44" fmla="*/ 679 w 1135"/>
                <a:gd name="T45" fmla="*/ 679 h 2470"/>
                <a:gd name="T46" fmla="*/ 806 w 1135"/>
                <a:gd name="T47" fmla="*/ 672 h 2470"/>
                <a:gd name="T48" fmla="*/ 877 w 1135"/>
                <a:gd name="T49" fmla="*/ 664 h 2470"/>
                <a:gd name="T50" fmla="*/ 936 w 1135"/>
                <a:gd name="T51" fmla="*/ 687 h 2470"/>
                <a:gd name="T52" fmla="*/ 1103 w 1135"/>
                <a:gd name="T53" fmla="*/ 653 h 2470"/>
                <a:gd name="T54" fmla="*/ 1103 w 1135"/>
                <a:gd name="T55" fmla="*/ 670 h 2470"/>
                <a:gd name="T56" fmla="*/ 915 w 1135"/>
                <a:gd name="T57" fmla="*/ 727 h 2470"/>
                <a:gd name="T58" fmla="*/ 844 w 1135"/>
                <a:gd name="T59" fmla="*/ 698 h 2470"/>
                <a:gd name="T60" fmla="*/ 768 w 1135"/>
                <a:gd name="T61" fmla="*/ 706 h 2470"/>
                <a:gd name="T62" fmla="*/ 681 w 1135"/>
                <a:gd name="T63" fmla="*/ 713 h 2470"/>
                <a:gd name="T64" fmla="*/ 508 w 1135"/>
                <a:gd name="T65" fmla="*/ 691 h 2470"/>
                <a:gd name="T66" fmla="*/ 413 w 1135"/>
                <a:gd name="T67" fmla="*/ 727 h 2470"/>
                <a:gd name="T68" fmla="*/ 217 w 1135"/>
                <a:gd name="T69" fmla="*/ 1065 h 2470"/>
                <a:gd name="T70" fmla="*/ 109 w 1135"/>
                <a:gd name="T71" fmla="*/ 1328 h 2470"/>
                <a:gd name="T72" fmla="*/ 92 w 1135"/>
                <a:gd name="T73" fmla="*/ 1522 h 2470"/>
                <a:gd name="T74" fmla="*/ 93 w 1135"/>
                <a:gd name="T75" fmla="*/ 1755 h 2470"/>
                <a:gd name="T76" fmla="*/ 130 w 1135"/>
                <a:gd name="T77" fmla="*/ 2063 h 2470"/>
                <a:gd name="T78" fmla="*/ 211 w 1135"/>
                <a:gd name="T79" fmla="*/ 2434 h 2470"/>
                <a:gd name="T80" fmla="*/ 130 w 1135"/>
                <a:gd name="T81" fmla="*/ 2467 h 2470"/>
                <a:gd name="T82" fmla="*/ 46 w 1135"/>
                <a:gd name="T83" fmla="*/ 2463 h 2470"/>
                <a:gd name="T84" fmla="*/ 14 w 1135"/>
                <a:gd name="T85" fmla="*/ 2455 h 2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5" h="2470">
                  <a:moveTo>
                    <a:pt x="14" y="2455"/>
                  </a:moveTo>
                  <a:lnTo>
                    <a:pt x="10" y="2396"/>
                  </a:lnTo>
                  <a:lnTo>
                    <a:pt x="12" y="2274"/>
                  </a:lnTo>
                  <a:lnTo>
                    <a:pt x="14" y="2151"/>
                  </a:lnTo>
                  <a:lnTo>
                    <a:pt x="12" y="2082"/>
                  </a:lnTo>
                  <a:lnTo>
                    <a:pt x="6" y="2031"/>
                  </a:lnTo>
                  <a:lnTo>
                    <a:pt x="4" y="1949"/>
                  </a:lnTo>
                  <a:lnTo>
                    <a:pt x="0" y="1868"/>
                  </a:lnTo>
                  <a:lnTo>
                    <a:pt x="2" y="1820"/>
                  </a:lnTo>
                  <a:lnTo>
                    <a:pt x="4" y="1746"/>
                  </a:lnTo>
                  <a:lnTo>
                    <a:pt x="14" y="1613"/>
                  </a:lnTo>
                  <a:lnTo>
                    <a:pt x="23" y="1480"/>
                  </a:lnTo>
                  <a:lnTo>
                    <a:pt x="31" y="1406"/>
                  </a:lnTo>
                  <a:lnTo>
                    <a:pt x="54" y="1335"/>
                  </a:lnTo>
                  <a:lnTo>
                    <a:pt x="99" y="1214"/>
                  </a:lnTo>
                  <a:lnTo>
                    <a:pt x="145" y="1092"/>
                  </a:lnTo>
                  <a:lnTo>
                    <a:pt x="169" y="1025"/>
                  </a:lnTo>
                  <a:lnTo>
                    <a:pt x="198" y="968"/>
                  </a:lnTo>
                  <a:lnTo>
                    <a:pt x="253" y="866"/>
                  </a:lnTo>
                  <a:lnTo>
                    <a:pt x="308" y="769"/>
                  </a:lnTo>
                  <a:lnTo>
                    <a:pt x="333" y="727"/>
                  </a:lnTo>
                  <a:lnTo>
                    <a:pt x="346" y="702"/>
                  </a:lnTo>
                  <a:lnTo>
                    <a:pt x="379" y="651"/>
                  </a:lnTo>
                  <a:lnTo>
                    <a:pt x="409" y="597"/>
                  </a:lnTo>
                  <a:lnTo>
                    <a:pt x="426" y="569"/>
                  </a:lnTo>
                  <a:lnTo>
                    <a:pt x="453" y="535"/>
                  </a:lnTo>
                  <a:lnTo>
                    <a:pt x="510" y="470"/>
                  </a:lnTo>
                  <a:lnTo>
                    <a:pt x="567" y="407"/>
                  </a:lnTo>
                  <a:lnTo>
                    <a:pt x="593" y="381"/>
                  </a:lnTo>
                  <a:lnTo>
                    <a:pt x="609" y="369"/>
                  </a:lnTo>
                  <a:lnTo>
                    <a:pt x="643" y="350"/>
                  </a:lnTo>
                  <a:lnTo>
                    <a:pt x="677" y="327"/>
                  </a:lnTo>
                  <a:lnTo>
                    <a:pt x="696" y="314"/>
                  </a:lnTo>
                  <a:lnTo>
                    <a:pt x="706" y="305"/>
                  </a:lnTo>
                  <a:lnTo>
                    <a:pt x="736" y="280"/>
                  </a:lnTo>
                  <a:lnTo>
                    <a:pt x="782" y="230"/>
                  </a:lnTo>
                  <a:lnTo>
                    <a:pt x="852" y="149"/>
                  </a:lnTo>
                  <a:lnTo>
                    <a:pt x="917" y="67"/>
                  </a:lnTo>
                  <a:lnTo>
                    <a:pt x="951" y="23"/>
                  </a:lnTo>
                  <a:lnTo>
                    <a:pt x="968" y="4"/>
                  </a:lnTo>
                  <a:lnTo>
                    <a:pt x="972" y="0"/>
                  </a:lnTo>
                  <a:lnTo>
                    <a:pt x="1006" y="8"/>
                  </a:lnTo>
                  <a:lnTo>
                    <a:pt x="993" y="27"/>
                  </a:lnTo>
                  <a:lnTo>
                    <a:pt x="960" y="71"/>
                  </a:lnTo>
                  <a:lnTo>
                    <a:pt x="924" y="118"/>
                  </a:lnTo>
                  <a:lnTo>
                    <a:pt x="892" y="158"/>
                  </a:lnTo>
                  <a:lnTo>
                    <a:pt x="856" y="194"/>
                  </a:lnTo>
                  <a:lnTo>
                    <a:pt x="812" y="246"/>
                  </a:lnTo>
                  <a:lnTo>
                    <a:pt x="772" y="295"/>
                  </a:lnTo>
                  <a:lnTo>
                    <a:pt x="744" y="326"/>
                  </a:lnTo>
                  <a:lnTo>
                    <a:pt x="709" y="350"/>
                  </a:lnTo>
                  <a:lnTo>
                    <a:pt x="662" y="386"/>
                  </a:lnTo>
                  <a:lnTo>
                    <a:pt x="614" y="424"/>
                  </a:lnTo>
                  <a:lnTo>
                    <a:pt x="588" y="453"/>
                  </a:lnTo>
                  <a:lnTo>
                    <a:pt x="555" y="487"/>
                  </a:lnTo>
                  <a:lnTo>
                    <a:pt x="506" y="548"/>
                  </a:lnTo>
                  <a:lnTo>
                    <a:pt x="458" y="609"/>
                  </a:lnTo>
                  <a:lnTo>
                    <a:pt x="434" y="647"/>
                  </a:lnTo>
                  <a:lnTo>
                    <a:pt x="432" y="660"/>
                  </a:lnTo>
                  <a:lnTo>
                    <a:pt x="439" y="668"/>
                  </a:lnTo>
                  <a:lnTo>
                    <a:pt x="453" y="672"/>
                  </a:lnTo>
                  <a:lnTo>
                    <a:pt x="470" y="668"/>
                  </a:lnTo>
                  <a:lnTo>
                    <a:pt x="489" y="662"/>
                  </a:lnTo>
                  <a:lnTo>
                    <a:pt x="510" y="658"/>
                  </a:lnTo>
                  <a:lnTo>
                    <a:pt x="527" y="656"/>
                  </a:lnTo>
                  <a:lnTo>
                    <a:pt x="533" y="656"/>
                  </a:lnTo>
                  <a:lnTo>
                    <a:pt x="557" y="660"/>
                  </a:lnTo>
                  <a:lnTo>
                    <a:pt x="616" y="670"/>
                  </a:lnTo>
                  <a:lnTo>
                    <a:pt x="679" y="679"/>
                  </a:lnTo>
                  <a:lnTo>
                    <a:pt x="723" y="681"/>
                  </a:lnTo>
                  <a:lnTo>
                    <a:pt x="757" y="677"/>
                  </a:lnTo>
                  <a:lnTo>
                    <a:pt x="806" y="672"/>
                  </a:lnTo>
                  <a:lnTo>
                    <a:pt x="848" y="664"/>
                  </a:lnTo>
                  <a:lnTo>
                    <a:pt x="867" y="662"/>
                  </a:lnTo>
                  <a:lnTo>
                    <a:pt x="877" y="664"/>
                  </a:lnTo>
                  <a:lnTo>
                    <a:pt x="900" y="674"/>
                  </a:lnTo>
                  <a:lnTo>
                    <a:pt x="922" y="683"/>
                  </a:lnTo>
                  <a:lnTo>
                    <a:pt x="936" y="687"/>
                  </a:lnTo>
                  <a:lnTo>
                    <a:pt x="970" y="679"/>
                  </a:lnTo>
                  <a:lnTo>
                    <a:pt x="1038" y="666"/>
                  </a:lnTo>
                  <a:lnTo>
                    <a:pt x="1103" y="653"/>
                  </a:lnTo>
                  <a:lnTo>
                    <a:pt x="1133" y="647"/>
                  </a:lnTo>
                  <a:lnTo>
                    <a:pt x="1135" y="662"/>
                  </a:lnTo>
                  <a:lnTo>
                    <a:pt x="1103" y="670"/>
                  </a:lnTo>
                  <a:lnTo>
                    <a:pt x="1033" y="689"/>
                  </a:lnTo>
                  <a:lnTo>
                    <a:pt x="958" y="712"/>
                  </a:lnTo>
                  <a:lnTo>
                    <a:pt x="915" y="727"/>
                  </a:lnTo>
                  <a:lnTo>
                    <a:pt x="894" y="725"/>
                  </a:lnTo>
                  <a:lnTo>
                    <a:pt x="867" y="713"/>
                  </a:lnTo>
                  <a:lnTo>
                    <a:pt x="844" y="698"/>
                  </a:lnTo>
                  <a:lnTo>
                    <a:pt x="827" y="691"/>
                  </a:lnTo>
                  <a:lnTo>
                    <a:pt x="801" y="696"/>
                  </a:lnTo>
                  <a:lnTo>
                    <a:pt x="768" y="706"/>
                  </a:lnTo>
                  <a:lnTo>
                    <a:pt x="734" y="713"/>
                  </a:lnTo>
                  <a:lnTo>
                    <a:pt x="715" y="719"/>
                  </a:lnTo>
                  <a:lnTo>
                    <a:pt x="681" y="713"/>
                  </a:lnTo>
                  <a:lnTo>
                    <a:pt x="618" y="706"/>
                  </a:lnTo>
                  <a:lnTo>
                    <a:pt x="552" y="696"/>
                  </a:lnTo>
                  <a:lnTo>
                    <a:pt x="508" y="691"/>
                  </a:lnTo>
                  <a:lnTo>
                    <a:pt x="479" y="694"/>
                  </a:lnTo>
                  <a:lnTo>
                    <a:pt x="443" y="710"/>
                  </a:lnTo>
                  <a:lnTo>
                    <a:pt x="413" y="727"/>
                  </a:lnTo>
                  <a:lnTo>
                    <a:pt x="400" y="736"/>
                  </a:lnTo>
                  <a:lnTo>
                    <a:pt x="238" y="1020"/>
                  </a:lnTo>
                  <a:lnTo>
                    <a:pt x="217" y="1065"/>
                  </a:lnTo>
                  <a:lnTo>
                    <a:pt x="175" y="1168"/>
                  </a:lnTo>
                  <a:lnTo>
                    <a:pt x="130" y="1272"/>
                  </a:lnTo>
                  <a:lnTo>
                    <a:pt x="109" y="1328"/>
                  </a:lnTo>
                  <a:lnTo>
                    <a:pt x="105" y="1369"/>
                  </a:lnTo>
                  <a:lnTo>
                    <a:pt x="97" y="1447"/>
                  </a:lnTo>
                  <a:lnTo>
                    <a:pt x="92" y="1522"/>
                  </a:lnTo>
                  <a:lnTo>
                    <a:pt x="88" y="1560"/>
                  </a:lnTo>
                  <a:lnTo>
                    <a:pt x="90" y="1620"/>
                  </a:lnTo>
                  <a:lnTo>
                    <a:pt x="93" y="1755"/>
                  </a:lnTo>
                  <a:lnTo>
                    <a:pt x="97" y="1894"/>
                  </a:lnTo>
                  <a:lnTo>
                    <a:pt x="105" y="1976"/>
                  </a:lnTo>
                  <a:lnTo>
                    <a:pt x="130" y="2063"/>
                  </a:lnTo>
                  <a:lnTo>
                    <a:pt x="171" y="2217"/>
                  </a:lnTo>
                  <a:lnTo>
                    <a:pt x="206" y="2364"/>
                  </a:lnTo>
                  <a:lnTo>
                    <a:pt x="211" y="2434"/>
                  </a:lnTo>
                  <a:lnTo>
                    <a:pt x="190" y="2446"/>
                  </a:lnTo>
                  <a:lnTo>
                    <a:pt x="162" y="2457"/>
                  </a:lnTo>
                  <a:lnTo>
                    <a:pt x="130" y="2467"/>
                  </a:lnTo>
                  <a:lnTo>
                    <a:pt x="101" y="2470"/>
                  </a:lnTo>
                  <a:lnTo>
                    <a:pt x="73" y="2468"/>
                  </a:lnTo>
                  <a:lnTo>
                    <a:pt x="46" y="2463"/>
                  </a:lnTo>
                  <a:lnTo>
                    <a:pt x="21" y="2457"/>
                  </a:lnTo>
                  <a:lnTo>
                    <a:pt x="14" y="2455"/>
                  </a:lnTo>
                  <a:lnTo>
                    <a:pt x="14" y="2455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3" name="Freeform 156"/>
            <p:cNvSpPr>
              <a:spLocks/>
            </p:cNvSpPr>
            <p:nvPr/>
          </p:nvSpPr>
          <p:spPr bwMode="auto">
            <a:xfrm>
              <a:off x="4577" y="2702"/>
              <a:ext cx="71" cy="69"/>
            </a:xfrm>
            <a:custGeom>
              <a:avLst/>
              <a:gdLst>
                <a:gd name="T0" fmla="*/ 31 w 141"/>
                <a:gd name="T1" fmla="*/ 139 h 139"/>
                <a:gd name="T2" fmla="*/ 23 w 141"/>
                <a:gd name="T3" fmla="*/ 135 h 139"/>
                <a:gd name="T4" fmla="*/ 12 w 141"/>
                <a:gd name="T5" fmla="*/ 127 h 139"/>
                <a:gd name="T6" fmla="*/ 2 w 141"/>
                <a:gd name="T7" fmla="*/ 116 h 139"/>
                <a:gd name="T8" fmla="*/ 0 w 141"/>
                <a:gd name="T9" fmla="*/ 104 h 139"/>
                <a:gd name="T10" fmla="*/ 2 w 141"/>
                <a:gd name="T11" fmla="*/ 87 h 139"/>
                <a:gd name="T12" fmla="*/ 12 w 141"/>
                <a:gd name="T13" fmla="*/ 70 h 139"/>
                <a:gd name="T14" fmla="*/ 23 w 141"/>
                <a:gd name="T15" fmla="*/ 55 h 139"/>
                <a:gd name="T16" fmla="*/ 35 w 141"/>
                <a:gd name="T17" fmla="*/ 45 h 139"/>
                <a:gd name="T18" fmla="*/ 48 w 141"/>
                <a:gd name="T19" fmla="*/ 38 h 139"/>
                <a:gd name="T20" fmla="*/ 65 w 141"/>
                <a:gd name="T21" fmla="*/ 30 h 139"/>
                <a:gd name="T22" fmla="*/ 78 w 141"/>
                <a:gd name="T23" fmla="*/ 23 h 139"/>
                <a:gd name="T24" fmla="*/ 86 w 141"/>
                <a:gd name="T25" fmla="*/ 19 h 139"/>
                <a:gd name="T26" fmla="*/ 90 w 141"/>
                <a:gd name="T27" fmla="*/ 13 h 139"/>
                <a:gd name="T28" fmla="*/ 97 w 141"/>
                <a:gd name="T29" fmla="*/ 7 h 139"/>
                <a:gd name="T30" fmla="*/ 105 w 141"/>
                <a:gd name="T31" fmla="*/ 2 h 139"/>
                <a:gd name="T32" fmla="*/ 109 w 141"/>
                <a:gd name="T33" fmla="*/ 0 h 139"/>
                <a:gd name="T34" fmla="*/ 115 w 141"/>
                <a:gd name="T35" fmla="*/ 5 h 139"/>
                <a:gd name="T36" fmla="*/ 126 w 141"/>
                <a:gd name="T37" fmla="*/ 23 h 139"/>
                <a:gd name="T38" fmla="*/ 135 w 141"/>
                <a:gd name="T39" fmla="*/ 42 h 139"/>
                <a:gd name="T40" fmla="*/ 141 w 141"/>
                <a:gd name="T41" fmla="*/ 64 h 139"/>
                <a:gd name="T42" fmla="*/ 137 w 141"/>
                <a:gd name="T43" fmla="*/ 81 h 139"/>
                <a:gd name="T44" fmla="*/ 132 w 141"/>
                <a:gd name="T45" fmla="*/ 100 h 139"/>
                <a:gd name="T46" fmla="*/ 120 w 141"/>
                <a:gd name="T47" fmla="*/ 118 h 139"/>
                <a:gd name="T48" fmla="*/ 107 w 141"/>
                <a:gd name="T49" fmla="*/ 131 h 139"/>
                <a:gd name="T50" fmla="*/ 84 w 141"/>
                <a:gd name="T51" fmla="*/ 137 h 139"/>
                <a:gd name="T52" fmla="*/ 58 w 141"/>
                <a:gd name="T53" fmla="*/ 139 h 139"/>
                <a:gd name="T54" fmla="*/ 39 w 141"/>
                <a:gd name="T55" fmla="*/ 139 h 139"/>
                <a:gd name="T56" fmla="*/ 31 w 141"/>
                <a:gd name="T57" fmla="*/ 139 h 139"/>
                <a:gd name="T58" fmla="*/ 31 w 141"/>
                <a:gd name="T5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1" h="139">
                  <a:moveTo>
                    <a:pt x="31" y="139"/>
                  </a:moveTo>
                  <a:lnTo>
                    <a:pt x="23" y="135"/>
                  </a:lnTo>
                  <a:lnTo>
                    <a:pt x="12" y="127"/>
                  </a:lnTo>
                  <a:lnTo>
                    <a:pt x="2" y="116"/>
                  </a:lnTo>
                  <a:lnTo>
                    <a:pt x="0" y="104"/>
                  </a:lnTo>
                  <a:lnTo>
                    <a:pt x="2" y="87"/>
                  </a:lnTo>
                  <a:lnTo>
                    <a:pt x="12" y="70"/>
                  </a:lnTo>
                  <a:lnTo>
                    <a:pt x="23" y="55"/>
                  </a:lnTo>
                  <a:lnTo>
                    <a:pt x="35" y="45"/>
                  </a:lnTo>
                  <a:lnTo>
                    <a:pt x="48" y="38"/>
                  </a:lnTo>
                  <a:lnTo>
                    <a:pt x="65" y="30"/>
                  </a:lnTo>
                  <a:lnTo>
                    <a:pt x="78" y="23"/>
                  </a:lnTo>
                  <a:lnTo>
                    <a:pt x="86" y="19"/>
                  </a:lnTo>
                  <a:lnTo>
                    <a:pt x="90" y="13"/>
                  </a:lnTo>
                  <a:lnTo>
                    <a:pt x="97" y="7"/>
                  </a:lnTo>
                  <a:lnTo>
                    <a:pt x="105" y="2"/>
                  </a:lnTo>
                  <a:lnTo>
                    <a:pt x="109" y="0"/>
                  </a:lnTo>
                  <a:lnTo>
                    <a:pt x="115" y="5"/>
                  </a:lnTo>
                  <a:lnTo>
                    <a:pt x="126" y="23"/>
                  </a:lnTo>
                  <a:lnTo>
                    <a:pt x="135" y="42"/>
                  </a:lnTo>
                  <a:lnTo>
                    <a:pt x="141" y="64"/>
                  </a:lnTo>
                  <a:lnTo>
                    <a:pt x="137" y="81"/>
                  </a:lnTo>
                  <a:lnTo>
                    <a:pt x="132" y="100"/>
                  </a:lnTo>
                  <a:lnTo>
                    <a:pt x="120" y="118"/>
                  </a:lnTo>
                  <a:lnTo>
                    <a:pt x="107" y="131"/>
                  </a:lnTo>
                  <a:lnTo>
                    <a:pt x="84" y="137"/>
                  </a:lnTo>
                  <a:lnTo>
                    <a:pt x="58" y="139"/>
                  </a:lnTo>
                  <a:lnTo>
                    <a:pt x="39" y="139"/>
                  </a:lnTo>
                  <a:lnTo>
                    <a:pt x="31" y="139"/>
                  </a:lnTo>
                  <a:lnTo>
                    <a:pt x="31" y="139"/>
                  </a:lnTo>
                  <a:close/>
                </a:path>
              </a:pathLst>
            </a:cu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4" name="Freeform 157"/>
            <p:cNvSpPr>
              <a:spLocks/>
            </p:cNvSpPr>
            <p:nvPr/>
          </p:nvSpPr>
          <p:spPr bwMode="auto">
            <a:xfrm>
              <a:off x="5077" y="2623"/>
              <a:ext cx="75" cy="92"/>
            </a:xfrm>
            <a:custGeom>
              <a:avLst/>
              <a:gdLst>
                <a:gd name="T0" fmla="*/ 14 w 151"/>
                <a:gd name="T1" fmla="*/ 2 h 184"/>
                <a:gd name="T2" fmla="*/ 14 w 151"/>
                <a:gd name="T3" fmla="*/ 11 h 184"/>
                <a:gd name="T4" fmla="*/ 10 w 151"/>
                <a:gd name="T5" fmla="*/ 34 h 184"/>
                <a:gd name="T6" fmla="*/ 6 w 151"/>
                <a:gd name="T7" fmla="*/ 59 h 184"/>
                <a:gd name="T8" fmla="*/ 4 w 151"/>
                <a:gd name="T9" fmla="*/ 80 h 184"/>
                <a:gd name="T10" fmla="*/ 0 w 151"/>
                <a:gd name="T11" fmla="*/ 95 h 184"/>
                <a:gd name="T12" fmla="*/ 4 w 151"/>
                <a:gd name="T13" fmla="*/ 112 h 184"/>
                <a:gd name="T14" fmla="*/ 10 w 151"/>
                <a:gd name="T15" fmla="*/ 127 h 184"/>
                <a:gd name="T16" fmla="*/ 23 w 151"/>
                <a:gd name="T17" fmla="*/ 141 h 184"/>
                <a:gd name="T18" fmla="*/ 50 w 151"/>
                <a:gd name="T19" fmla="*/ 154 h 184"/>
                <a:gd name="T20" fmla="*/ 88 w 151"/>
                <a:gd name="T21" fmla="*/ 169 h 184"/>
                <a:gd name="T22" fmla="*/ 120 w 151"/>
                <a:gd name="T23" fmla="*/ 181 h 184"/>
                <a:gd name="T24" fmla="*/ 135 w 151"/>
                <a:gd name="T25" fmla="*/ 184 h 184"/>
                <a:gd name="T26" fmla="*/ 137 w 151"/>
                <a:gd name="T27" fmla="*/ 179 h 184"/>
                <a:gd name="T28" fmla="*/ 143 w 151"/>
                <a:gd name="T29" fmla="*/ 165 h 184"/>
                <a:gd name="T30" fmla="*/ 147 w 151"/>
                <a:gd name="T31" fmla="*/ 148 h 184"/>
                <a:gd name="T32" fmla="*/ 151 w 151"/>
                <a:gd name="T33" fmla="*/ 133 h 184"/>
                <a:gd name="T34" fmla="*/ 147 w 151"/>
                <a:gd name="T35" fmla="*/ 110 h 184"/>
                <a:gd name="T36" fmla="*/ 137 w 151"/>
                <a:gd name="T37" fmla="*/ 82 h 184"/>
                <a:gd name="T38" fmla="*/ 126 w 151"/>
                <a:gd name="T39" fmla="*/ 53 h 184"/>
                <a:gd name="T40" fmla="*/ 107 w 151"/>
                <a:gd name="T41" fmla="*/ 32 h 184"/>
                <a:gd name="T42" fmla="*/ 86 w 151"/>
                <a:gd name="T43" fmla="*/ 21 h 184"/>
                <a:gd name="T44" fmla="*/ 65 w 151"/>
                <a:gd name="T45" fmla="*/ 11 h 184"/>
                <a:gd name="T46" fmla="*/ 46 w 151"/>
                <a:gd name="T47" fmla="*/ 6 h 184"/>
                <a:gd name="T48" fmla="*/ 37 w 151"/>
                <a:gd name="T49" fmla="*/ 2 h 184"/>
                <a:gd name="T50" fmla="*/ 27 w 151"/>
                <a:gd name="T51" fmla="*/ 0 h 184"/>
                <a:gd name="T52" fmla="*/ 21 w 151"/>
                <a:gd name="T53" fmla="*/ 0 h 184"/>
                <a:gd name="T54" fmla="*/ 16 w 151"/>
                <a:gd name="T55" fmla="*/ 0 h 184"/>
                <a:gd name="T56" fmla="*/ 14 w 151"/>
                <a:gd name="T57" fmla="*/ 2 h 184"/>
                <a:gd name="T58" fmla="*/ 14 w 151"/>
                <a:gd name="T59" fmla="*/ 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1" h="184">
                  <a:moveTo>
                    <a:pt x="14" y="2"/>
                  </a:moveTo>
                  <a:lnTo>
                    <a:pt x="14" y="11"/>
                  </a:lnTo>
                  <a:lnTo>
                    <a:pt x="10" y="34"/>
                  </a:lnTo>
                  <a:lnTo>
                    <a:pt x="6" y="59"/>
                  </a:lnTo>
                  <a:lnTo>
                    <a:pt x="4" y="80"/>
                  </a:lnTo>
                  <a:lnTo>
                    <a:pt x="0" y="95"/>
                  </a:lnTo>
                  <a:lnTo>
                    <a:pt x="4" y="112"/>
                  </a:lnTo>
                  <a:lnTo>
                    <a:pt x="10" y="127"/>
                  </a:lnTo>
                  <a:lnTo>
                    <a:pt x="23" y="141"/>
                  </a:lnTo>
                  <a:lnTo>
                    <a:pt x="50" y="154"/>
                  </a:lnTo>
                  <a:lnTo>
                    <a:pt x="88" y="169"/>
                  </a:lnTo>
                  <a:lnTo>
                    <a:pt x="120" y="181"/>
                  </a:lnTo>
                  <a:lnTo>
                    <a:pt x="135" y="184"/>
                  </a:lnTo>
                  <a:lnTo>
                    <a:pt x="137" y="179"/>
                  </a:lnTo>
                  <a:lnTo>
                    <a:pt x="143" y="165"/>
                  </a:lnTo>
                  <a:lnTo>
                    <a:pt x="147" y="148"/>
                  </a:lnTo>
                  <a:lnTo>
                    <a:pt x="151" y="133"/>
                  </a:lnTo>
                  <a:lnTo>
                    <a:pt x="147" y="110"/>
                  </a:lnTo>
                  <a:lnTo>
                    <a:pt x="137" y="82"/>
                  </a:lnTo>
                  <a:lnTo>
                    <a:pt x="126" y="53"/>
                  </a:lnTo>
                  <a:lnTo>
                    <a:pt x="107" y="32"/>
                  </a:lnTo>
                  <a:lnTo>
                    <a:pt x="86" y="21"/>
                  </a:lnTo>
                  <a:lnTo>
                    <a:pt x="65" y="11"/>
                  </a:lnTo>
                  <a:lnTo>
                    <a:pt x="46" y="6"/>
                  </a:lnTo>
                  <a:lnTo>
                    <a:pt x="37" y="2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5" name="Freeform 158"/>
            <p:cNvSpPr>
              <a:spLocks/>
            </p:cNvSpPr>
            <p:nvPr/>
          </p:nvSpPr>
          <p:spPr bwMode="auto">
            <a:xfrm>
              <a:off x="5012" y="3191"/>
              <a:ext cx="113" cy="65"/>
            </a:xfrm>
            <a:custGeom>
              <a:avLst/>
              <a:gdLst>
                <a:gd name="T0" fmla="*/ 0 w 227"/>
                <a:gd name="T1" fmla="*/ 59 h 129"/>
                <a:gd name="T2" fmla="*/ 8 w 227"/>
                <a:gd name="T3" fmla="*/ 46 h 129"/>
                <a:gd name="T4" fmla="*/ 23 w 227"/>
                <a:gd name="T5" fmla="*/ 28 h 129"/>
                <a:gd name="T6" fmla="*/ 44 w 227"/>
                <a:gd name="T7" fmla="*/ 11 h 129"/>
                <a:gd name="T8" fmla="*/ 69 w 227"/>
                <a:gd name="T9" fmla="*/ 2 h 129"/>
                <a:gd name="T10" fmla="*/ 92 w 227"/>
                <a:gd name="T11" fmla="*/ 0 h 129"/>
                <a:gd name="T12" fmla="*/ 114 w 227"/>
                <a:gd name="T13" fmla="*/ 0 h 129"/>
                <a:gd name="T14" fmla="*/ 133 w 227"/>
                <a:gd name="T15" fmla="*/ 4 h 129"/>
                <a:gd name="T16" fmla="*/ 147 w 227"/>
                <a:gd name="T17" fmla="*/ 11 h 129"/>
                <a:gd name="T18" fmla="*/ 156 w 227"/>
                <a:gd name="T19" fmla="*/ 17 h 129"/>
                <a:gd name="T20" fmla="*/ 171 w 227"/>
                <a:gd name="T21" fmla="*/ 21 h 129"/>
                <a:gd name="T22" fmla="*/ 187 w 227"/>
                <a:gd name="T23" fmla="*/ 27 h 129"/>
                <a:gd name="T24" fmla="*/ 198 w 227"/>
                <a:gd name="T25" fmla="*/ 27 h 129"/>
                <a:gd name="T26" fmla="*/ 206 w 227"/>
                <a:gd name="T27" fmla="*/ 27 h 129"/>
                <a:gd name="T28" fmla="*/ 215 w 227"/>
                <a:gd name="T29" fmla="*/ 27 h 129"/>
                <a:gd name="T30" fmla="*/ 223 w 227"/>
                <a:gd name="T31" fmla="*/ 27 h 129"/>
                <a:gd name="T32" fmla="*/ 227 w 227"/>
                <a:gd name="T33" fmla="*/ 27 h 129"/>
                <a:gd name="T34" fmla="*/ 221 w 227"/>
                <a:gd name="T35" fmla="*/ 40 h 129"/>
                <a:gd name="T36" fmla="*/ 206 w 227"/>
                <a:gd name="T37" fmla="*/ 68 h 129"/>
                <a:gd name="T38" fmla="*/ 181 w 227"/>
                <a:gd name="T39" fmla="*/ 99 h 129"/>
                <a:gd name="T40" fmla="*/ 149 w 227"/>
                <a:gd name="T41" fmla="*/ 120 h 129"/>
                <a:gd name="T42" fmla="*/ 114 w 227"/>
                <a:gd name="T43" fmla="*/ 125 h 129"/>
                <a:gd name="T44" fmla="*/ 90 w 227"/>
                <a:gd name="T45" fmla="*/ 129 h 129"/>
                <a:gd name="T46" fmla="*/ 71 w 227"/>
                <a:gd name="T47" fmla="*/ 127 h 129"/>
                <a:gd name="T48" fmla="*/ 55 w 227"/>
                <a:gd name="T49" fmla="*/ 124 h 129"/>
                <a:gd name="T50" fmla="*/ 36 w 227"/>
                <a:gd name="T51" fmla="*/ 108 h 129"/>
                <a:gd name="T52" fmla="*/ 19 w 227"/>
                <a:gd name="T53" fmla="*/ 87 h 129"/>
                <a:gd name="T54" fmla="*/ 6 w 227"/>
                <a:gd name="T55" fmla="*/ 68 h 129"/>
                <a:gd name="T56" fmla="*/ 0 w 227"/>
                <a:gd name="T57" fmla="*/ 59 h 129"/>
                <a:gd name="T58" fmla="*/ 0 w 227"/>
                <a:gd name="T59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7" h="129">
                  <a:moveTo>
                    <a:pt x="0" y="59"/>
                  </a:moveTo>
                  <a:lnTo>
                    <a:pt x="8" y="46"/>
                  </a:lnTo>
                  <a:lnTo>
                    <a:pt x="23" y="28"/>
                  </a:lnTo>
                  <a:lnTo>
                    <a:pt x="44" y="11"/>
                  </a:lnTo>
                  <a:lnTo>
                    <a:pt x="69" y="2"/>
                  </a:lnTo>
                  <a:lnTo>
                    <a:pt x="92" y="0"/>
                  </a:lnTo>
                  <a:lnTo>
                    <a:pt x="114" y="0"/>
                  </a:lnTo>
                  <a:lnTo>
                    <a:pt x="133" y="4"/>
                  </a:lnTo>
                  <a:lnTo>
                    <a:pt x="147" y="11"/>
                  </a:lnTo>
                  <a:lnTo>
                    <a:pt x="156" y="17"/>
                  </a:lnTo>
                  <a:lnTo>
                    <a:pt x="171" y="21"/>
                  </a:lnTo>
                  <a:lnTo>
                    <a:pt x="187" y="27"/>
                  </a:lnTo>
                  <a:lnTo>
                    <a:pt x="198" y="27"/>
                  </a:lnTo>
                  <a:lnTo>
                    <a:pt x="206" y="27"/>
                  </a:lnTo>
                  <a:lnTo>
                    <a:pt x="215" y="27"/>
                  </a:lnTo>
                  <a:lnTo>
                    <a:pt x="223" y="27"/>
                  </a:lnTo>
                  <a:lnTo>
                    <a:pt x="227" y="27"/>
                  </a:lnTo>
                  <a:lnTo>
                    <a:pt x="221" y="40"/>
                  </a:lnTo>
                  <a:lnTo>
                    <a:pt x="206" y="68"/>
                  </a:lnTo>
                  <a:lnTo>
                    <a:pt x="181" y="99"/>
                  </a:lnTo>
                  <a:lnTo>
                    <a:pt x="149" y="120"/>
                  </a:lnTo>
                  <a:lnTo>
                    <a:pt x="114" y="125"/>
                  </a:lnTo>
                  <a:lnTo>
                    <a:pt x="90" y="129"/>
                  </a:lnTo>
                  <a:lnTo>
                    <a:pt x="71" y="127"/>
                  </a:lnTo>
                  <a:lnTo>
                    <a:pt x="55" y="124"/>
                  </a:lnTo>
                  <a:lnTo>
                    <a:pt x="36" y="108"/>
                  </a:lnTo>
                  <a:lnTo>
                    <a:pt x="19" y="87"/>
                  </a:lnTo>
                  <a:lnTo>
                    <a:pt x="6" y="68"/>
                  </a:lnTo>
                  <a:lnTo>
                    <a:pt x="0" y="59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6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6" name="Freeform 159"/>
            <p:cNvSpPr>
              <a:spLocks/>
            </p:cNvSpPr>
            <p:nvPr/>
          </p:nvSpPr>
          <p:spPr bwMode="auto">
            <a:xfrm>
              <a:off x="4885" y="2991"/>
              <a:ext cx="110" cy="65"/>
            </a:xfrm>
            <a:custGeom>
              <a:avLst/>
              <a:gdLst>
                <a:gd name="T0" fmla="*/ 0 w 221"/>
                <a:gd name="T1" fmla="*/ 72 h 131"/>
                <a:gd name="T2" fmla="*/ 8 w 221"/>
                <a:gd name="T3" fmla="*/ 59 h 131"/>
                <a:gd name="T4" fmla="*/ 23 w 221"/>
                <a:gd name="T5" fmla="*/ 38 h 131"/>
                <a:gd name="T6" fmla="*/ 48 w 221"/>
                <a:gd name="T7" fmla="*/ 15 h 131"/>
                <a:gd name="T8" fmla="*/ 82 w 221"/>
                <a:gd name="T9" fmla="*/ 2 h 131"/>
                <a:gd name="T10" fmla="*/ 116 w 221"/>
                <a:gd name="T11" fmla="*/ 0 h 131"/>
                <a:gd name="T12" fmla="*/ 139 w 221"/>
                <a:gd name="T13" fmla="*/ 4 h 131"/>
                <a:gd name="T14" fmla="*/ 154 w 221"/>
                <a:gd name="T15" fmla="*/ 9 h 131"/>
                <a:gd name="T16" fmla="*/ 162 w 221"/>
                <a:gd name="T17" fmla="*/ 13 h 131"/>
                <a:gd name="T18" fmla="*/ 173 w 221"/>
                <a:gd name="T19" fmla="*/ 23 h 131"/>
                <a:gd name="T20" fmla="*/ 192 w 221"/>
                <a:gd name="T21" fmla="*/ 40 h 131"/>
                <a:gd name="T22" fmla="*/ 211 w 221"/>
                <a:gd name="T23" fmla="*/ 57 h 131"/>
                <a:gd name="T24" fmla="*/ 221 w 221"/>
                <a:gd name="T25" fmla="*/ 64 h 131"/>
                <a:gd name="T26" fmla="*/ 211 w 221"/>
                <a:gd name="T27" fmla="*/ 72 h 131"/>
                <a:gd name="T28" fmla="*/ 191 w 221"/>
                <a:gd name="T29" fmla="*/ 95 h 131"/>
                <a:gd name="T30" fmla="*/ 160 w 221"/>
                <a:gd name="T31" fmla="*/ 116 h 131"/>
                <a:gd name="T32" fmla="*/ 128 w 221"/>
                <a:gd name="T33" fmla="*/ 129 h 131"/>
                <a:gd name="T34" fmla="*/ 99 w 221"/>
                <a:gd name="T35" fmla="*/ 131 h 131"/>
                <a:gd name="T36" fmla="*/ 77 w 221"/>
                <a:gd name="T37" fmla="*/ 127 h 131"/>
                <a:gd name="T38" fmla="*/ 59 w 221"/>
                <a:gd name="T39" fmla="*/ 121 h 131"/>
                <a:gd name="T40" fmla="*/ 48 w 221"/>
                <a:gd name="T41" fmla="*/ 116 h 131"/>
                <a:gd name="T42" fmla="*/ 33 w 221"/>
                <a:gd name="T43" fmla="*/ 106 h 131"/>
                <a:gd name="T44" fmla="*/ 18 w 221"/>
                <a:gd name="T45" fmla="*/ 91 h 131"/>
                <a:gd name="T46" fmla="*/ 6 w 221"/>
                <a:gd name="T47" fmla="*/ 78 h 131"/>
                <a:gd name="T48" fmla="*/ 0 w 221"/>
                <a:gd name="T49" fmla="*/ 72 h 131"/>
                <a:gd name="T50" fmla="*/ 0 w 221"/>
                <a:gd name="T51" fmla="*/ 7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1" h="131">
                  <a:moveTo>
                    <a:pt x="0" y="72"/>
                  </a:moveTo>
                  <a:lnTo>
                    <a:pt x="8" y="59"/>
                  </a:lnTo>
                  <a:lnTo>
                    <a:pt x="23" y="38"/>
                  </a:lnTo>
                  <a:lnTo>
                    <a:pt x="48" y="15"/>
                  </a:lnTo>
                  <a:lnTo>
                    <a:pt x="82" y="2"/>
                  </a:lnTo>
                  <a:lnTo>
                    <a:pt x="116" y="0"/>
                  </a:lnTo>
                  <a:lnTo>
                    <a:pt x="139" y="4"/>
                  </a:lnTo>
                  <a:lnTo>
                    <a:pt x="154" y="9"/>
                  </a:lnTo>
                  <a:lnTo>
                    <a:pt x="162" y="13"/>
                  </a:lnTo>
                  <a:lnTo>
                    <a:pt x="173" y="23"/>
                  </a:lnTo>
                  <a:lnTo>
                    <a:pt x="192" y="40"/>
                  </a:lnTo>
                  <a:lnTo>
                    <a:pt x="211" y="57"/>
                  </a:lnTo>
                  <a:lnTo>
                    <a:pt x="221" y="64"/>
                  </a:lnTo>
                  <a:lnTo>
                    <a:pt x="211" y="72"/>
                  </a:lnTo>
                  <a:lnTo>
                    <a:pt x="191" y="95"/>
                  </a:lnTo>
                  <a:lnTo>
                    <a:pt x="160" y="116"/>
                  </a:lnTo>
                  <a:lnTo>
                    <a:pt x="128" y="129"/>
                  </a:lnTo>
                  <a:lnTo>
                    <a:pt x="99" y="131"/>
                  </a:lnTo>
                  <a:lnTo>
                    <a:pt x="77" y="127"/>
                  </a:lnTo>
                  <a:lnTo>
                    <a:pt x="59" y="121"/>
                  </a:lnTo>
                  <a:lnTo>
                    <a:pt x="48" y="116"/>
                  </a:lnTo>
                  <a:lnTo>
                    <a:pt x="33" y="106"/>
                  </a:lnTo>
                  <a:lnTo>
                    <a:pt x="18" y="91"/>
                  </a:lnTo>
                  <a:lnTo>
                    <a:pt x="6" y="78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7" name="Freeform 160"/>
            <p:cNvSpPr>
              <a:spLocks/>
            </p:cNvSpPr>
            <p:nvPr/>
          </p:nvSpPr>
          <p:spPr bwMode="auto">
            <a:xfrm>
              <a:off x="4356" y="2541"/>
              <a:ext cx="74" cy="78"/>
            </a:xfrm>
            <a:custGeom>
              <a:avLst/>
              <a:gdLst>
                <a:gd name="T0" fmla="*/ 15 w 148"/>
                <a:gd name="T1" fmla="*/ 151 h 156"/>
                <a:gd name="T2" fmla="*/ 9 w 148"/>
                <a:gd name="T3" fmla="*/ 143 h 156"/>
                <a:gd name="T4" fmla="*/ 1 w 148"/>
                <a:gd name="T5" fmla="*/ 132 h 156"/>
                <a:gd name="T6" fmla="*/ 0 w 148"/>
                <a:gd name="T7" fmla="*/ 114 h 156"/>
                <a:gd name="T8" fmla="*/ 1 w 148"/>
                <a:gd name="T9" fmla="*/ 99 h 156"/>
                <a:gd name="T10" fmla="*/ 5 w 148"/>
                <a:gd name="T11" fmla="*/ 80 h 156"/>
                <a:gd name="T12" fmla="*/ 17 w 148"/>
                <a:gd name="T13" fmla="*/ 61 h 156"/>
                <a:gd name="T14" fmla="*/ 32 w 148"/>
                <a:gd name="T15" fmla="*/ 44 h 156"/>
                <a:gd name="T16" fmla="*/ 51 w 148"/>
                <a:gd name="T17" fmla="*/ 31 h 156"/>
                <a:gd name="T18" fmla="*/ 77 w 148"/>
                <a:gd name="T19" fmla="*/ 17 h 156"/>
                <a:gd name="T20" fmla="*/ 110 w 148"/>
                <a:gd name="T21" fmla="*/ 8 h 156"/>
                <a:gd name="T22" fmla="*/ 136 w 148"/>
                <a:gd name="T23" fmla="*/ 0 h 156"/>
                <a:gd name="T24" fmla="*/ 148 w 148"/>
                <a:gd name="T25" fmla="*/ 0 h 156"/>
                <a:gd name="T26" fmla="*/ 146 w 148"/>
                <a:gd name="T27" fmla="*/ 14 h 156"/>
                <a:gd name="T28" fmla="*/ 140 w 148"/>
                <a:gd name="T29" fmla="*/ 48 h 156"/>
                <a:gd name="T30" fmla="*/ 131 w 148"/>
                <a:gd name="T31" fmla="*/ 84 h 156"/>
                <a:gd name="T32" fmla="*/ 115 w 148"/>
                <a:gd name="T33" fmla="*/ 111 h 156"/>
                <a:gd name="T34" fmla="*/ 102 w 148"/>
                <a:gd name="T35" fmla="*/ 124 h 156"/>
                <a:gd name="T36" fmla="*/ 93 w 148"/>
                <a:gd name="T37" fmla="*/ 137 h 156"/>
                <a:gd name="T38" fmla="*/ 77 w 148"/>
                <a:gd name="T39" fmla="*/ 147 h 156"/>
                <a:gd name="T40" fmla="*/ 51 w 148"/>
                <a:gd name="T41" fmla="*/ 154 h 156"/>
                <a:gd name="T42" fmla="*/ 22 w 148"/>
                <a:gd name="T43" fmla="*/ 156 h 156"/>
                <a:gd name="T44" fmla="*/ 13 w 148"/>
                <a:gd name="T45" fmla="*/ 156 h 156"/>
                <a:gd name="T46" fmla="*/ 13 w 148"/>
                <a:gd name="T47" fmla="*/ 152 h 156"/>
                <a:gd name="T48" fmla="*/ 15 w 148"/>
                <a:gd name="T49" fmla="*/ 151 h 156"/>
                <a:gd name="T50" fmla="*/ 15 w 148"/>
                <a:gd name="T51" fmla="*/ 15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8" h="156">
                  <a:moveTo>
                    <a:pt x="15" y="151"/>
                  </a:moveTo>
                  <a:lnTo>
                    <a:pt x="9" y="143"/>
                  </a:lnTo>
                  <a:lnTo>
                    <a:pt x="1" y="132"/>
                  </a:lnTo>
                  <a:lnTo>
                    <a:pt x="0" y="114"/>
                  </a:lnTo>
                  <a:lnTo>
                    <a:pt x="1" y="99"/>
                  </a:lnTo>
                  <a:lnTo>
                    <a:pt x="5" y="80"/>
                  </a:lnTo>
                  <a:lnTo>
                    <a:pt x="17" y="61"/>
                  </a:lnTo>
                  <a:lnTo>
                    <a:pt x="32" y="44"/>
                  </a:lnTo>
                  <a:lnTo>
                    <a:pt x="51" y="31"/>
                  </a:lnTo>
                  <a:lnTo>
                    <a:pt x="77" y="17"/>
                  </a:lnTo>
                  <a:lnTo>
                    <a:pt x="110" y="8"/>
                  </a:lnTo>
                  <a:lnTo>
                    <a:pt x="136" y="0"/>
                  </a:lnTo>
                  <a:lnTo>
                    <a:pt x="148" y="0"/>
                  </a:lnTo>
                  <a:lnTo>
                    <a:pt x="146" y="14"/>
                  </a:lnTo>
                  <a:lnTo>
                    <a:pt x="140" y="48"/>
                  </a:lnTo>
                  <a:lnTo>
                    <a:pt x="131" y="84"/>
                  </a:lnTo>
                  <a:lnTo>
                    <a:pt x="115" y="111"/>
                  </a:lnTo>
                  <a:lnTo>
                    <a:pt x="102" y="124"/>
                  </a:lnTo>
                  <a:lnTo>
                    <a:pt x="93" y="137"/>
                  </a:lnTo>
                  <a:lnTo>
                    <a:pt x="77" y="147"/>
                  </a:lnTo>
                  <a:lnTo>
                    <a:pt x="51" y="154"/>
                  </a:lnTo>
                  <a:lnTo>
                    <a:pt x="22" y="156"/>
                  </a:lnTo>
                  <a:lnTo>
                    <a:pt x="13" y="156"/>
                  </a:lnTo>
                  <a:lnTo>
                    <a:pt x="13" y="152"/>
                  </a:lnTo>
                  <a:lnTo>
                    <a:pt x="15" y="151"/>
                  </a:lnTo>
                  <a:lnTo>
                    <a:pt x="15" y="151"/>
                  </a:lnTo>
                  <a:close/>
                </a:path>
              </a:pathLst>
            </a:custGeom>
            <a:solidFill>
              <a:srgbClr val="96C2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8" name="Freeform 161"/>
            <p:cNvSpPr>
              <a:spLocks/>
            </p:cNvSpPr>
            <p:nvPr/>
          </p:nvSpPr>
          <p:spPr bwMode="auto">
            <a:xfrm>
              <a:off x="4938" y="2688"/>
              <a:ext cx="85" cy="59"/>
            </a:xfrm>
            <a:custGeom>
              <a:avLst/>
              <a:gdLst>
                <a:gd name="T0" fmla="*/ 0 w 169"/>
                <a:gd name="T1" fmla="*/ 17 h 120"/>
                <a:gd name="T2" fmla="*/ 13 w 169"/>
                <a:gd name="T3" fmla="*/ 8 h 120"/>
                <a:gd name="T4" fmla="*/ 36 w 169"/>
                <a:gd name="T5" fmla="*/ 2 h 120"/>
                <a:gd name="T6" fmla="*/ 65 w 169"/>
                <a:gd name="T7" fmla="*/ 0 h 120"/>
                <a:gd name="T8" fmla="*/ 95 w 169"/>
                <a:gd name="T9" fmla="*/ 6 h 120"/>
                <a:gd name="T10" fmla="*/ 122 w 169"/>
                <a:gd name="T11" fmla="*/ 17 h 120"/>
                <a:gd name="T12" fmla="*/ 141 w 169"/>
                <a:gd name="T13" fmla="*/ 34 h 120"/>
                <a:gd name="T14" fmla="*/ 156 w 169"/>
                <a:gd name="T15" fmla="*/ 52 h 120"/>
                <a:gd name="T16" fmla="*/ 163 w 169"/>
                <a:gd name="T17" fmla="*/ 65 h 120"/>
                <a:gd name="T18" fmla="*/ 165 w 169"/>
                <a:gd name="T19" fmla="*/ 76 h 120"/>
                <a:gd name="T20" fmla="*/ 167 w 169"/>
                <a:gd name="T21" fmla="*/ 93 h 120"/>
                <a:gd name="T22" fmla="*/ 169 w 169"/>
                <a:gd name="T23" fmla="*/ 105 h 120"/>
                <a:gd name="T24" fmla="*/ 169 w 169"/>
                <a:gd name="T25" fmla="*/ 110 h 120"/>
                <a:gd name="T26" fmla="*/ 162 w 169"/>
                <a:gd name="T27" fmla="*/ 112 h 120"/>
                <a:gd name="T28" fmla="*/ 141 w 169"/>
                <a:gd name="T29" fmla="*/ 114 h 120"/>
                <a:gd name="T30" fmla="*/ 118 w 169"/>
                <a:gd name="T31" fmla="*/ 116 h 120"/>
                <a:gd name="T32" fmla="*/ 99 w 169"/>
                <a:gd name="T33" fmla="*/ 120 h 120"/>
                <a:gd name="T34" fmla="*/ 80 w 169"/>
                <a:gd name="T35" fmla="*/ 116 h 120"/>
                <a:gd name="T36" fmla="*/ 59 w 169"/>
                <a:gd name="T37" fmla="*/ 110 h 120"/>
                <a:gd name="T38" fmla="*/ 36 w 169"/>
                <a:gd name="T39" fmla="*/ 99 h 120"/>
                <a:gd name="T40" fmla="*/ 21 w 169"/>
                <a:gd name="T41" fmla="*/ 84 h 120"/>
                <a:gd name="T42" fmla="*/ 9 w 169"/>
                <a:gd name="T43" fmla="*/ 65 h 120"/>
                <a:gd name="T44" fmla="*/ 4 w 169"/>
                <a:gd name="T45" fmla="*/ 42 h 120"/>
                <a:gd name="T46" fmla="*/ 0 w 169"/>
                <a:gd name="T47" fmla="*/ 25 h 120"/>
                <a:gd name="T48" fmla="*/ 0 w 169"/>
                <a:gd name="T49" fmla="*/ 17 h 120"/>
                <a:gd name="T50" fmla="*/ 0 w 169"/>
                <a:gd name="T51" fmla="*/ 1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9" h="120">
                  <a:moveTo>
                    <a:pt x="0" y="17"/>
                  </a:moveTo>
                  <a:lnTo>
                    <a:pt x="13" y="8"/>
                  </a:lnTo>
                  <a:lnTo>
                    <a:pt x="36" y="2"/>
                  </a:lnTo>
                  <a:lnTo>
                    <a:pt x="65" y="0"/>
                  </a:lnTo>
                  <a:lnTo>
                    <a:pt x="95" y="6"/>
                  </a:lnTo>
                  <a:lnTo>
                    <a:pt x="122" y="17"/>
                  </a:lnTo>
                  <a:lnTo>
                    <a:pt x="141" y="34"/>
                  </a:lnTo>
                  <a:lnTo>
                    <a:pt x="156" y="52"/>
                  </a:lnTo>
                  <a:lnTo>
                    <a:pt x="163" y="65"/>
                  </a:lnTo>
                  <a:lnTo>
                    <a:pt x="165" y="76"/>
                  </a:lnTo>
                  <a:lnTo>
                    <a:pt x="167" y="93"/>
                  </a:lnTo>
                  <a:lnTo>
                    <a:pt x="169" y="105"/>
                  </a:lnTo>
                  <a:lnTo>
                    <a:pt x="169" y="110"/>
                  </a:lnTo>
                  <a:lnTo>
                    <a:pt x="162" y="112"/>
                  </a:lnTo>
                  <a:lnTo>
                    <a:pt x="141" y="114"/>
                  </a:lnTo>
                  <a:lnTo>
                    <a:pt x="118" y="116"/>
                  </a:lnTo>
                  <a:lnTo>
                    <a:pt x="99" y="120"/>
                  </a:lnTo>
                  <a:lnTo>
                    <a:pt x="80" y="116"/>
                  </a:lnTo>
                  <a:lnTo>
                    <a:pt x="59" y="110"/>
                  </a:lnTo>
                  <a:lnTo>
                    <a:pt x="36" y="99"/>
                  </a:lnTo>
                  <a:lnTo>
                    <a:pt x="21" y="84"/>
                  </a:lnTo>
                  <a:lnTo>
                    <a:pt x="9" y="65"/>
                  </a:lnTo>
                  <a:lnTo>
                    <a:pt x="4" y="42"/>
                  </a:lnTo>
                  <a:lnTo>
                    <a:pt x="0" y="25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69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9" name="Freeform 162"/>
            <p:cNvSpPr>
              <a:spLocks/>
            </p:cNvSpPr>
            <p:nvPr/>
          </p:nvSpPr>
          <p:spPr bwMode="auto">
            <a:xfrm>
              <a:off x="4728" y="2669"/>
              <a:ext cx="81" cy="65"/>
            </a:xfrm>
            <a:custGeom>
              <a:avLst/>
              <a:gdLst>
                <a:gd name="T0" fmla="*/ 4 w 161"/>
                <a:gd name="T1" fmla="*/ 31 h 131"/>
                <a:gd name="T2" fmla="*/ 7 w 161"/>
                <a:gd name="T3" fmla="*/ 23 h 131"/>
                <a:gd name="T4" fmla="*/ 21 w 161"/>
                <a:gd name="T5" fmla="*/ 13 h 131"/>
                <a:gd name="T6" fmla="*/ 34 w 161"/>
                <a:gd name="T7" fmla="*/ 4 h 131"/>
                <a:gd name="T8" fmla="*/ 47 w 161"/>
                <a:gd name="T9" fmla="*/ 2 h 131"/>
                <a:gd name="T10" fmla="*/ 57 w 161"/>
                <a:gd name="T11" fmla="*/ 0 h 131"/>
                <a:gd name="T12" fmla="*/ 74 w 161"/>
                <a:gd name="T13" fmla="*/ 4 h 131"/>
                <a:gd name="T14" fmla="*/ 91 w 161"/>
                <a:gd name="T15" fmla="*/ 10 h 131"/>
                <a:gd name="T16" fmla="*/ 106 w 161"/>
                <a:gd name="T17" fmla="*/ 21 h 131"/>
                <a:gd name="T18" fmla="*/ 120 w 161"/>
                <a:gd name="T19" fmla="*/ 36 h 131"/>
                <a:gd name="T20" fmla="*/ 129 w 161"/>
                <a:gd name="T21" fmla="*/ 53 h 131"/>
                <a:gd name="T22" fmla="*/ 135 w 161"/>
                <a:gd name="T23" fmla="*/ 69 h 131"/>
                <a:gd name="T24" fmla="*/ 137 w 161"/>
                <a:gd name="T25" fmla="*/ 80 h 131"/>
                <a:gd name="T26" fmla="*/ 140 w 161"/>
                <a:gd name="T27" fmla="*/ 90 h 131"/>
                <a:gd name="T28" fmla="*/ 148 w 161"/>
                <a:gd name="T29" fmla="*/ 107 h 131"/>
                <a:gd name="T30" fmla="*/ 158 w 161"/>
                <a:gd name="T31" fmla="*/ 122 h 131"/>
                <a:gd name="T32" fmla="*/ 161 w 161"/>
                <a:gd name="T33" fmla="*/ 129 h 131"/>
                <a:gd name="T34" fmla="*/ 152 w 161"/>
                <a:gd name="T35" fmla="*/ 129 h 131"/>
                <a:gd name="T36" fmla="*/ 127 w 161"/>
                <a:gd name="T37" fmla="*/ 131 h 131"/>
                <a:gd name="T38" fmla="*/ 93 w 161"/>
                <a:gd name="T39" fmla="*/ 128 h 131"/>
                <a:gd name="T40" fmla="*/ 61 w 161"/>
                <a:gd name="T41" fmla="*/ 122 h 131"/>
                <a:gd name="T42" fmla="*/ 34 w 161"/>
                <a:gd name="T43" fmla="*/ 110 h 131"/>
                <a:gd name="T44" fmla="*/ 17 w 161"/>
                <a:gd name="T45" fmla="*/ 97 h 131"/>
                <a:gd name="T46" fmla="*/ 7 w 161"/>
                <a:gd name="T47" fmla="*/ 82 h 131"/>
                <a:gd name="T48" fmla="*/ 2 w 161"/>
                <a:gd name="T49" fmla="*/ 72 h 131"/>
                <a:gd name="T50" fmla="*/ 0 w 161"/>
                <a:gd name="T51" fmla="*/ 59 h 131"/>
                <a:gd name="T52" fmla="*/ 2 w 161"/>
                <a:gd name="T53" fmla="*/ 46 h 131"/>
                <a:gd name="T54" fmla="*/ 2 w 161"/>
                <a:gd name="T55" fmla="*/ 34 h 131"/>
                <a:gd name="T56" fmla="*/ 4 w 161"/>
                <a:gd name="T57" fmla="*/ 31 h 131"/>
                <a:gd name="T58" fmla="*/ 4 w 161"/>
                <a:gd name="T59" fmla="*/ 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1" h="131">
                  <a:moveTo>
                    <a:pt x="4" y="31"/>
                  </a:moveTo>
                  <a:lnTo>
                    <a:pt x="7" y="23"/>
                  </a:lnTo>
                  <a:lnTo>
                    <a:pt x="21" y="13"/>
                  </a:lnTo>
                  <a:lnTo>
                    <a:pt x="34" y="4"/>
                  </a:lnTo>
                  <a:lnTo>
                    <a:pt x="47" y="2"/>
                  </a:lnTo>
                  <a:lnTo>
                    <a:pt x="57" y="0"/>
                  </a:lnTo>
                  <a:lnTo>
                    <a:pt x="74" y="4"/>
                  </a:lnTo>
                  <a:lnTo>
                    <a:pt x="91" y="10"/>
                  </a:lnTo>
                  <a:lnTo>
                    <a:pt x="106" y="21"/>
                  </a:lnTo>
                  <a:lnTo>
                    <a:pt x="120" y="36"/>
                  </a:lnTo>
                  <a:lnTo>
                    <a:pt x="129" y="53"/>
                  </a:lnTo>
                  <a:lnTo>
                    <a:pt x="135" y="69"/>
                  </a:lnTo>
                  <a:lnTo>
                    <a:pt x="137" y="80"/>
                  </a:lnTo>
                  <a:lnTo>
                    <a:pt x="140" y="90"/>
                  </a:lnTo>
                  <a:lnTo>
                    <a:pt x="148" y="107"/>
                  </a:lnTo>
                  <a:lnTo>
                    <a:pt x="158" y="122"/>
                  </a:lnTo>
                  <a:lnTo>
                    <a:pt x="161" y="129"/>
                  </a:lnTo>
                  <a:lnTo>
                    <a:pt x="152" y="129"/>
                  </a:lnTo>
                  <a:lnTo>
                    <a:pt x="127" y="131"/>
                  </a:lnTo>
                  <a:lnTo>
                    <a:pt x="93" y="128"/>
                  </a:lnTo>
                  <a:lnTo>
                    <a:pt x="61" y="122"/>
                  </a:lnTo>
                  <a:lnTo>
                    <a:pt x="34" y="110"/>
                  </a:lnTo>
                  <a:lnTo>
                    <a:pt x="17" y="97"/>
                  </a:lnTo>
                  <a:lnTo>
                    <a:pt x="7" y="82"/>
                  </a:lnTo>
                  <a:lnTo>
                    <a:pt x="2" y="72"/>
                  </a:lnTo>
                  <a:lnTo>
                    <a:pt x="0" y="59"/>
                  </a:lnTo>
                  <a:lnTo>
                    <a:pt x="2" y="46"/>
                  </a:lnTo>
                  <a:lnTo>
                    <a:pt x="2" y="34"/>
                  </a:lnTo>
                  <a:lnTo>
                    <a:pt x="4" y="31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F8C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0" name="Freeform 163"/>
            <p:cNvSpPr>
              <a:spLocks/>
            </p:cNvSpPr>
            <p:nvPr/>
          </p:nvSpPr>
          <p:spPr bwMode="auto">
            <a:xfrm>
              <a:off x="4829" y="2538"/>
              <a:ext cx="78" cy="77"/>
            </a:xfrm>
            <a:custGeom>
              <a:avLst/>
              <a:gdLst>
                <a:gd name="T0" fmla="*/ 8 w 156"/>
                <a:gd name="T1" fmla="*/ 154 h 154"/>
                <a:gd name="T2" fmla="*/ 0 w 156"/>
                <a:gd name="T3" fmla="*/ 135 h 154"/>
                <a:gd name="T4" fmla="*/ 0 w 156"/>
                <a:gd name="T5" fmla="*/ 106 h 154"/>
                <a:gd name="T6" fmla="*/ 6 w 156"/>
                <a:gd name="T7" fmla="*/ 78 h 154"/>
                <a:gd name="T8" fmla="*/ 14 w 156"/>
                <a:gd name="T9" fmla="*/ 55 h 154"/>
                <a:gd name="T10" fmla="*/ 29 w 156"/>
                <a:gd name="T11" fmla="*/ 38 h 154"/>
                <a:gd name="T12" fmla="*/ 52 w 156"/>
                <a:gd name="T13" fmla="*/ 24 h 154"/>
                <a:gd name="T14" fmla="*/ 73 w 156"/>
                <a:gd name="T15" fmla="*/ 13 h 154"/>
                <a:gd name="T16" fmla="*/ 90 w 156"/>
                <a:gd name="T17" fmla="*/ 9 h 154"/>
                <a:gd name="T18" fmla="*/ 107 w 156"/>
                <a:gd name="T19" fmla="*/ 5 h 154"/>
                <a:gd name="T20" fmla="*/ 130 w 156"/>
                <a:gd name="T21" fmla="*/ 3 h 154"/>
                <a:gd name="T22" fmla="*/ 149 w 156"/>
                <a:gd name="T23" fmla="*/ 0 h 154"/>
                <a:gd name="T24" fmla="*/ 156 w 156"/>
                <a:gd name="T25" fmla="*/ 0 h 154"/>
                <a:gd name="T26" fmla="*/ 154 w 156"/>
                <a:gd name="T27" fmla="*/ 17 h 154"/>
                <a:gd name="T28" fmla="*/ 149 w 156"/>
                <a:gd name="T29" fmla="*/ 55 h 154"/>
                <a:gd name="T30" fmla="*/ 137 w 156"/>
                <a:gd name="T31" fmla="*/ 97 h 154"/>
                <a:gd name="T32" fmla="*/ 118 w 156"/>
                <a:gd name="T33" fmla="*/ 131 h 154"/>
                <a:gd name="T34" fmla="*/ 86 w 156"/>
                <a:gd name="T35" fmla="*/ 146 h 154"/>
                <a:gd name="T36" fmla="*/ 50 w 156"/>
                <a:gd name="T37" fmla="*/ 154 h 154"/>
                <a:gd name="T38" fmla="*/ 19 w 156"/>
                <a:gd name="T39" fmla="*/ 154 h 154"/>
                <a:gd name="T40" fmla="*/ 8 w 156"/>
                <a:gd name="T41" fmla="*/ 154 h 154"/>
                <a:gd name="T42" fmla="*/ 8 w 156"/>
                <a:gd name="T43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6" h="154">
                  <a:moveTo>
                    <a:pt x="8" y="154"/>
                  </a:moveTo>
                  <a:lnTo>
                    <a:pt x="0" y="135"/>
                  </a:lnTo>
                  <a:lnTo>
                    <a:pt x="0" y="106"/>
                  </a:lnTo>
                  <a:lnTo>
                    <a:pt x="6" y="78"/>
                  </a:lnTo>
                  <a:lnTo>
                    <a:pt x="14" y="55"/>
                  </a:lnTo>
                  <a:lnTo>
                    <a:pt x="29" y="38"/>
                  </a:lnTo>
                  <a:lnTo>
                    <a:pt x="52" y="24"/>
                  </a:lnTo>
                  <a:lnTo>
                    <a:pt x="73" y="13"/>
                  </a:lnTo>
                  <a:lnTo>
                    <a:pt x="90" y="9"/>
                  </a:lnTo>
                  <a:lnTo>
                    <a:pt x="107" y="5"/>
                  </a:lnTo>
                  <a:lnTo>
                    <a:pt x="130" y="3"/>
                  </a:lnTo>
                  <a:lnTo>
                    <a:pt x="149" y="0"/>
                  </a:lnTo>
                  <a:lnTo>
                    <a:pt x="156" y="0"/>
                  </a:lnTo>
                  <a:lnTo>
                    <a:pt x="154" y="17"/>
                  </a:lnTo>
                  <a:lnTo>
                    <a:pt x="149" y="55"/>
                  </a:lnTo>
                  <a:lnTo>
                    <a:pt x="137" y="97"/>
                  </a:lnTo>
                  <a:lnTo>
                    <a:pt x="118" y="131"/>
                  </a:lnTo>
                  <a:lnTo>
                    <a:pt x="86" y="146"/>
                  </a:lnTo>
                  <a:lnTo>
                    <a:pt x="50" y="154"/>
                  </a:lnTo>
                  <a:lnTo>
                    <a:pt x="19" y="154"/>
                  </a:lnTo>
                  <a:lnTo>
                    <a:pt x="8" y="154"/>
                  </a:lnTo>
                  <a:lnTo>
                    <a:pt x="8" y="154"/>
                  </a:lnTo>
                  <a:close/>
                </a:path>
              </a:pathLst>
            </a:custGeom>
            <a:solidFill>
              <a:srgbClr val="F7E3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1" name="Freeform 164"/>
            <p:cNvSpPr>
              <a:spLocks/>
            </p:cNvSpPr>
            <p:nvPr/>
          </p:nvSpPr>
          <p:spPr bwMode="auto">
            <a:xfrm>
              <a:off x="4747" y="2441"/>
              <a:ext cx="99" cy="71"/>
            </a:xfrm>
            <a:custGeom>
              <a:avLst/>
              <a:gdLst>
                <a:gd name="T0" fmla="*/ 0 w 198"/>
                <a:gd name="T1" fmla="*/ 89 h 140"/>
                <a:gd name="T2" fmla="*/ 0 w 198"/>
                <a:gd name="T3" fmla="*/ 76 h 140"/>
                <a:gd name="T4" fmla="*/ 7 w 198"/>
                <a:gd name="T5" fmla="*/ 59 h 140"/>
                <a:gd name="T6" fmla="*/ 19 w 198"/>
                <a:gd name="T7" fmla="*/ 40 h 140"/>
                <a:gd name="T8" fmla="*/ 42 w 198"/>
                <a:gd name="T9" fmla="*/ 24 h 140"/>
                <a:gd name="T10" fmla="*/ 66 w 198"/>
                <a:gd name="T11" fmla="*/ 11 h 140"/>
                <a:gd name="T12" fmla="*/ 93 w 198"/>
                <a:gd name="T13" fmla="*/ 4 h 140"/>
                <a:gd name="T14" fmla="*/ 114 w 198"/>
                <a:gd name="T15" fmla="*/ 0 h 140"/>
                <a:gd name="T16" fmla="*/ 127 w 198"/>
                <a:gd name="T17" fmla="*/ 0 h 140"/>
                <a:gd name="T18" fmla="*/ 142 w 198"/>
                <a:gd name="T19" fmla="*/ 0 h 140"/>
                <a:gd name="T20" fmla="*/ 165 w 198"/>
                <a:gd name="T21" fmla="*/ 2 h 140"/>
                <a:gd name="T22" fmla="*/ 188 w 198"/>
                <a:gd name="T23" fmla="*/ 2 h 140"/>
                <a:gd name="T24" fmla="*/ 198 w 198"/>
                <a:gd name="T25" fmla="*/ 2 h 140"/>
                <a:gd name="T26" fmla="*/ 192 w 198"/>
                <a:gd name="T27" fmla="*/ 19 h 140"/>
                <a:gd name="T28" fmla="*/ 180 w 198"/>
                <a:gd name="T29" fmla="*/ 55 h 140"/>
                <a:gd name="T30" fmla="*/ 159 w 198"/>
                <a:gd name="T31" fmla="*/ 97 h 140"/>
                <a:gd name="T32" fmla="*/ 129 w 198"/>
                <a:gd name="T33" fmla="*/ 123 h 140"/>
                <a:gd name="T34" fmla="*/ 95 w 198"/>
                <a:gd name="T35" fmla="*/ 135 h 140"/>
                <a:gd name="T36" fmla="*/ 70 w 198"/>
                <a:gd name="T37" fmla="*/ 140 h 140"/>
                <a:gd name="T38" fmla="*/ 47 w 198"/>
                <a:gd name="T39" fmla="*/ 139 h 140"/>
                <a:gd name="T40" fmla="*/ 32 w 198"/>
                <a:gd name="T41" fmla="*/ 131 h 140"/>
                <a:gd name="T42" fmla="*/ 15 w 198"/>
                <a:gd name="T43" fmla="*/ 118 h 140"/>
                <a:gd name="T44" fmla="*/ 7 w 198"/>
                <a:gd name="T45" fmla="*/ 106 h 140"/>
                <a:gd name="T46" fmla="*/ 0 w 198"/>
                <a:gd name="T47" fmla="*/ 95 h 140"/>
                <a:gd name="T48" fmla="*/ 0 w 198"/>
                <a:gd name="T49" fmla="*/ 89 h 140"/>
                <a:gd name="T50" fmla="*/ 0 w 198"/>
                <a:gd name="T51" fmla="*/ 8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8" h="140">
                  <a:moveTo>
                    <a:pt x="0" y="89"/>
                  </a:moveTo>
                  <a:lnTo>
                    <a:pt x="0" y="76"/>
                  </a:lnTo>
                  <a:lnTo>
                    <a:pt x="7" y="59"/>
                  </a:lnTo>
                  <a:lnTo>
                    <a:pt x="19" y="40"/>
                  </a:lnTo>
                  <a:lnTo>
                    <a:pt x="42" y="24"/>
                  </a:lnTo>
                  <a:lnTo>
                    <a:pt x="66" y="11"/>
                  </a:lnTo>
                  <a:lnTo>
                    <a:pt x="93" y="4"/>
                  </a:lnTo>
                  <a:lnTo>
                    <a:pt x="114" y="0"/>
                  </a:lnTo>
                  <a:lnTo>
                    <a:pt x="127" y="0"/>
                  </a:lnTo>
                  <a:lnTo>
                    <a:pt x="142" y="0"/>
                  </a:lnTo>
                  <a:lnTo>
                    <a:pt x="165" y="2"/>
                  </a:lnTo>
                  <a:lnTo>
                    <a:pt x="188" y="2"/>
                  </a:lnTo>
                  <a:lnTo>
                    <a:pt x="198" y="2"/>
                  </a:lnTo>
                  <a:lnTo>
                    <a:pt x="192" y="19"/>
                  </a:lnTo>
                  <a:lnTo>
                    <a:pt x="180" y="55"/>
                  </a:lnTo>
                  <a:lnTo>
                    <a:pt x="159" y="97"/>
                  </a:lnTo>
                  <a:lnTo>
                    <a:pt x="129" y="123"/>
                  </a:lnTo>
                  <a:lnTo>
                    <a:pt x="95" y="135"/>
                  </a:lnTo>
                  <a:lnTo>
                    <a:pt x="70" y="140"/>
                  </a:lnTo>
                  <a:lnTo>
                    <a:pt x="47" y="139"/>
                  </a:lnTo>
                  <a:lnTo>
                    <a:pt x="32" y="131"/>
                  </a:lnTo>
                  <a:lnTo>
                    <a:pt x="15" y="118"/>
                  </a:lnTo>
                  <a:lnTo>
                    <a:pt x="7" y="106"/>
                  </a:lnTo>
                  <a:lnTo>
                    <a:pt x="0" y="95"/>
                  </a:lnTo>
                  <a:lnTo>
                    <a:pt x="0" y="89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2" name="Freeform 165"/>
            <p:cNvSpPr>
              <a:spLocks/>
            </p:cNvSpPr>
            <p:nvPr/>
          </p:nvSpPr>
          <p:spPr bwMode="auto">
            <a:xfrm>
              <a:off x="4519" y="2491"/>
              <a:ext cx="117" cy="78"/>
            </a:xfrm>
            <a:custGeom>
              <a:avLst/>
              <a:gdLst>
                <a:gd name="T0" fmla="*/ 0 w 233"/>
                <a:gd name="T1" fmla="*/ 91 h 156"/>
                <a:gd name="T2" fmla="*/ 1 w 233"/>
                <a:gd name="T3" fmla="*/ 76 h 156"/>
                <a:gd name="T4" fmla="*/ 7 w 233"/>
                <a:gd name="T5" fmla="*/ 55 h 156"/>
                <a:gd name="T6" fmla="*/ 19 w 233"/>
                <a:gd name="T7" fmla="*/ 32 h 156"/>
                <a:gd name="T8" fmla="*/ 39 w 233"/>
                <a:gd name="T9" fmla="*/ 15 h 156"/>
                <a:gd name="T10" fmla="*/ 66 w 233"/>
                <a:gd name="T11" fmla="*/ 5 h 156"/>
                <a:gd name="T12" fmla="*/ 93 w 233"/>
                <a:gd name="T13" fmla="*/ 1 h 156"/>
                <a:gd name="T14" fmla="*/ 115 w 233"/>
                <a:gd name="T15" fmla="*/ 0 h 156"/>
                <a:gd name="T16" fmla="*/ 134 w 233"/>
                <a:gd name="T17" fmla="*/ 5 h 156"/>
                <a:gd name="T18" fmla="*/ 150 w 233"/>
                <a:gd name="T19" fmla="*/ 11 h 156"/>
                <a:gd name="T20" fmla="*/ 165 w 233"/>
                <a:gd name="T21" fmla="*/ 19 h 156"/>
                <a:gd name="T22" fmla="*/ 176 w 233"/>
                <a:gd name="T23" fmla="*/ 24 h 156"/>
                <a:gd name="T24" fmla="*/ 188 w 233"/>
                <a:gd name="T25" fmla="*/ 30 h 156"/>
                <a:gd name="T26" fmla="*/ 199 w 233"/>
                <a:gd name="T27" fmla="*/ 30 h 156"/>
                <a:gd name="T28" fmla="*/ 214 w 233"/>
                <a:gd name="T29" fmla="*/ 32 h 156"/>
                <a:gd name="T30" fmla="*/ 228 w 233"/>
                <a:gd name="T31" fmla="*/ 32 h 156"/>
                <a:gd name="T32" fmla="*/ 233 w 233"/>
                <a:gd name="T33" fmla="*/ 32 h 156"/>
                <a:gd name="T34" fmla="*/ 228 w 233"/>
                <a:gd name="T35" fmla="*/ 43 h 156"/>
                <a:gd name="T36" fmla="*/ 214 w 233"/>
                <a:gd name="T37" fmla="*/ 72 h 156"/>
                <a:gd name="T38" fmla="*/ 190 w 233"/>
                <a:gd name="T39" fmla="*/ 104 h 156"/>
                <a:gd name="T40" fmla="*/ 163 w 233"/>
                <a:gd name="T41" fmla="*/ 127 h 156"/>
                <a:gd name="T42" fmla="*/ 133 w 233"/>
                <a:gd name="T43" fmla="*/ 140 h 156"/>
                <a:gd name="T44" fmla="*/ 102 w 233"/>
                <a:gd name="T45" fmla="*/ 150 h 156"/>
                <a:gd name="T46" fmla="*/ 77 w 233"/>
                <a:gd name="T47" fmla="*/ 156 h 156"/>
                <a:gd name="T48" fmla="*/ 60 w 233"/>
                <a:gd name="T49" fmla="*/ 156 h 156"/>
                <a:gd name="T50" fmla="*/ 43 w 233"/>
                <a:gd name="T51" fmla="*/ 142 h 156"/>
                <a:gd name="T52" fmla="*/ 24 w 233"/>
                <a:gd name="T53" fmla="*/ 121 h 156"/>
                <a:gd name="T54" fmla="*/ 7 w 233"/>
                <a:gd name="T55" fmla="*/ 100 h 156"/>
                <a:gd name="T56" fmla="*/ 0 w 233"/>
                <a:gd name="T57" fmla="*/ 91 h 156"/>
                <a:gd name="T58" fmla="*/ 0 w 233"/>
                <a:gd name="T59" fmla="*/ 9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3" h="156">
                  <a:moveTo>
                    <a:pt x="0" y="91"/>
                  </a:moveTo>
                  <a:lnTo>
                    <a:pt x="1" y="76"/>
                  </a:lnTo>
                  <a:lnTo>
                    <a:pt x="7" y="55"/>
                  </a:lnTo>
                  <a:lnTo>
                    <a:pt x="19" y="32"/>
                  </a:lnTo>
                  <a:lnTo>
                    <a:pt x="39" y="15"/>
                  </a:lnTo>
                  <a:lnTo>
                    <a:pt x="66" y="5"/>
                  </a:lnTo>
                  <a:lnTo>
                    <a:pt x="93" y="1"/>
                  </a:lnTo>
                  <a:lnTo>
                    <a:pt x="115" y="0"/>
                  </a:lnTo>
                  <a:lnTo>
                    <a:pt x="134" y="5"/>
                  </a:lnTo>
                  <a:lnTo>
                    <a:pt x="150" y="11"/>
                  </a:lnTo>
                  <a:lnTo>
                    <a:pt x="165" y="19"/>
                  </a:lnTo>
                  <a:lnTo>
                    <a:pt x="176" y="24"/>
                  </a:lnTo>
                  <a:lnTo>
                    <a:pt x="188" y="30"/>
                  </a:lnTo>
                  <a:lnTo>
                    <a:pt x="199" y="30"/>
                  </a:lnTo>
                  <a:lnTo>
                    <a:pt x="214" y="32"/>
                  </a:lnTo>
                  <a:lnTo>
                    <a:pt x="228" y="32"/>
                  </a:lnTo>
                  <a:lnTo>
                    <a:pt x="233" y="32"/>
                  </a:lnTo>
                  <a:lnTo>
                    <a:pt x="228" y="43"/>
                  </a:lnTo>
                  <a:lnTo>
                    <a:pt x="214" y="72"/>
                  </a:lnTo>
                  <a:lnTo>
                    <a:pt x="190" y="104"/>
                  </a:lnTo>
                  <a:lnTo>
                    <a:pt x="163" y="127"/>
                  </a:lnTo>
                  <a:lnTo>
                    <a:pt x="133" y="140"/>
                  </a:lnTo>
                  <a:lnTo>
                    <a:pt x="102" y="150"/>
                  </a:lnTo>
                  <a:lnTo>
                    <a:pt x="77" y="156"/>
                  </a:lnTo>
                  <a:lnTo>
                    <a:pt x="60" y="156"/>
                  </a:lnTo>
                  <a:lnTo>
                    <a:pt x="43" y="142"/>
                  </a:lnTo>
                  <a:lnTo>
                    <a:pt x="24" y="121"/>
                  </a:lnTo>
                  <a:lnTo>
                    <a:pt x="7" y="100"/>
                  </a:lnTo>
                  <a:lnTo>
                    <a:pt x="0" y="91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FAF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3" name="Freeform 166"/>
            <p:cNvSpPr>
              <a:spLocks/>
            </p:cNvSpPr>
            <p:nvPr/>
          </p:nvSpPr>
          <p:spPr bwMode="auto">
            <a:xfrm>
              <a:off x="4423" y="2690"/>
              <a:ext cx="108" cy="61"/>
            </a:xfrm>
            <a:custGeom>
              <a:avLst/>
              <a:gdLst>
                <a:gd name="T0" fmla="*/ 0 w 214"/>
                <a:gd name="T1" fmla="*/ 59 h 122"/>
                <a:gd name="T2" fmla="*/ 3 w 214"/>
                <a:gd name="T3" fmla="*/ 49 h 122"/>
                <a:gd name="T4" fmla="*/ 17 w 214"/>
                <a:gd name="T5" fmla="*/ 34 h 122"/>
                <a:gd name="T6" fmla="*/ 36 w 214"/>
                <a:gd name="T7" fmla="*/ 19 h 122"/>
                <a:gd name="T8" fmla="*/ 64 w 214"/>
                <a:gd name="T9" fmla="*/ 6 h 122"/>
                <a:gd name="T10" fmla="*/ 95 w 214"/>
                <a:gd name="T11" fmla="*/ 0 h 122"/>
                <a:gd name="T12" fmla="*/ 121 w 214"/>
                <a:gd name="T13" fmla="*/ 0 h 122"/>
                <a:gd name="T14" fmla="*/ 140 w 214"/>
                <a:gd name="T15" fmla="*/ 2 h 122"/>
                <a:gd name="T16" fmla="*/ 152 w 214"/>
                <a:gd name="T17" fmla="*/ 6 h 122"/>
                <a:gd name="T18" fmla="*/ 165 w 214"/>
                <a:gd name="T19" fmla="*/ 11 h 122"/>
                <a:gd name="T20" fmla="*/ 186 w 214"/>
                <a:gd name="T21" fmla="*/ 28 h 122"/>
                <a:gd name="T22" fmla="*/ 205 w 214"/>
                <a:gd name="T23" fmla="*/ 42 h 122"/>
                <a:gd name="T24" fmla="*/ 214 w 214"/>
                <a:gd name="T25" fmla="*/ 47 h 122"/>
                <a:gd name="T26" fmla="*/ 207 w 214"/>
                <a:gd name="T27" fmla="*/ 53 h 122"/>
                <a:gd name="T28" fmla="*/ 195 w 214"/>
                <a:gd name="T29" fmla="*/ 66 h 122"/>
                <a:gd name="T30" fmla="*/ 180 w 214"/>
                <a:gd name="T31" fmla="*/ 82 h 122"/>
                <a:gd name="T32" fmla="*/ 173 w 214"/>
                <a:gd name="T33" fmla="*/ 91 h 122"/>
                <a:gd name="T34" fmla="*/ 159 w 214"/>
                <a:gd name="T35" fmla="*/ 99 h 122"/>
                <a:gd name="T36" fmla="*/ 136 w 214"/>
                <a:gd name="T37" fmla="*/ 112 h 122"/>
                <a:gd name="T38" fmla="*/ 108 w 214"/>
                <a:gd name="T39" fmla="*/ 122 h 122"/>
                <a:gd name="T40" fmla="*/ 83 w 214"/>
                <a:gd name="T41" fmla="*/ 122 h 122"/>
                <a:gd name="T42" fmla="*/ 57 w 214"/>
                <a:gd name="T43" fmla="*/ 114 h 122"/>
                <a:gd name="T44" fmla="*/ 36 w 214"/>
                <a:gd name="T45" fmla="*/ 106 h 122"/>
                <a:gd name="T46" fmla="*/ 19 w 214"/>
                <a:gd name="T47" fmla="*/ 99 h 122"/>
                <a:gd name="T48" fmla="*/ 9 w 214"/>
                <a:gd name="T49" fmla="*/ 91 h 122"/>
                <a:gd name="T50" fmla="*/ 3 w 214"/>
                <a:gd name="T51" fmla="*/ 80 h 122"/>
                <a:gd name="T52" fmla="*/ 0 w 214"/>
                <a:gd name="T53" fmla="*/ 70 h 122"/>
                <a:gd name="T54" fmla="*/ 0 w 214"/>
                <a:gd name="T55" fmla="*/ 61 h 122"/>
                <a:gd name="T56" fmla="*/ 0 w 214"/>
                <a:gd name="T57" fmla="*/ 59 h 122"/>
                <a:gd name="T58" fmla="*/ 0 w 214"/>
                <a:gd name="T59" fmla="*/ 5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4" h="122">
                  <a:moveTo>
                    <a:pt x="0" y="59"/>
                  </a:moveTo>
                  <a:lnTo>
                    <a:pt x="3" y="49"/>
                  </a:lnTo>
                  <a:lnTo>
                    <a:pt x="17" y="34"/>
                  </a:lnTo>
                  <a:lnTo>
                    <a:pt x="36" y="19"/>
                  </a:lnTo>
                  <a:lnTo>
                    <a:pt x="64" y="6"/>
                  </a:lnTo>
                  <a:lnTo>
                    <a:pt x="95" y="0"/>
                  </a:lnTo>
                  <a:lnTo>
                    <a:pt x="121" y="0"/>
                  </a:lnTo>
                  <a:lnTo>
                    <a:pt x="140" y="2"/>
                  </a:lnTo>
                  <a:lnTo>
                    <a:pt x="152" y="6"/>
                  </a:lnTo>
                  <a:lnTo>
                    <a:pt x="165" y="11"/>
                  </a:lnTo>
                  <a:lnTo>
                    <a:pt x="186" y="28"/>
                  </a:lnTo>
                  <a:lnTo>
                    <a:pt x="205" y="42"/>
                  </a:lnTo>
                  <a:lnTo>
                    <a:pt x="214" y="47"/>
                  </a:lnTo>
                  <a:lnTo>
                    <a:pt x="207" y="53"/>
                  </a:lnTo>
                  <a:lnTo>
                    <a:pt x="195" y="66"/>
                  </a:lnTo>
                  <a:lnTo>
                    <a:pt x="180" y="82"/>
                  </a:lnTo>
                  <a:lnTo>
                    <a:pt x="173" y="91"/>
                  </a:lnTo>
                  <a:lnTo>
                    <a:pt x="159" y="99"/>
                  </a:lnTo>
                  <a:lnTo>
                    <a:pt x="136" y="112"/>
                  </a:lnTo>
                  <a:lnTo>
                    <a:pt x="108" y="122"/>
                  </a:lnTo>
                  <a:lnTo>
                    <a:pt x="83" y="122"/>
                  </a:lnTo>
                  <a:lnTo>
                    <a:pt x="57" y="114"/>
                  </a:lnTo>
                  <a:lnTo>
                    <a:pt x="36" y="106"/>
                  </a:lnTo>
                  <a:lnTo>
                    <a:pt x="19" y="99"/>
                  </a:lnTo>
                  <a:lnTo>
                    <a:pt x="9" y="91"/>
                  </a:lnTo>
                  <a:lnTo>
                    <a:pt x="3" y="80"/>
                  </a:lnTo>
                  <a:lnTo>
                    <a:pt x="0" y="70"/>
                  </a:lnTo>
                  <a:lnTo>
                    <a:pt x="0" y="61"/>
                  </a:lnTo>
                  <a:lnTo>
                    <a:pt x="0" y="59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4" name="Freeform 167"/>
            <p:cNvSpPr>
              <a:spLocks/>
            </p:cNvSpPr>
            <p:nvPr/>
          </p:nvSpPr>
          <p:spPr bwMode="auto">
            <a:xfrm>
              <a:off x="4746" y="2818"/>
              <a:ext cx="97" cy="75"/>
            </a:xfrm>
            <a:custGeom>
              <a:avLst/>
              <a:gdLst>
                <a:gd name="T0" fmla="*/ 4 w 194"/>
                <a:gd name="T1" fmla="*/ 22 h 150"/>
                <a:gd name="T2" fmla="*/ 15 w 194"/>
                <a:gd name="T3" fmla="*/ 15 h 150"/>
                <a:gd name="T4" fmla="*/ 34 w 194"/>
                <a:gd name="T5" fmla="*/ 5 h 150"/>
                <a:gd name="T6" fmla="*/ 55 w 194"/>
                <a:gd name="T7" fmla="*/ 0 h 150"/>
                <a:gd name="T8" fmla="*/ 78 w 194"/>
                <a:gd name="T9" fmla="*/ 0 h 150"/>
                <a:gd name="T10" fmla="*/ 101 w 194"/>
                <a:gd name="T11" fmla="*/ 13 h 150"/>
                <a:gd name="T12" fmla="*/ 129 w 194"/>
                <a:gd name="T13" fmla="*/ 34 h 150"/>
                <a:gd name="T14" fmla="*/ 154 w 194"/>
                <a:gd name="T15" fmla="*/ 59 h 150"/>
                <a:gd name="T16" fmla="*/ 167 w 194"/>
                <a:gd name="T17" fmla="*/ 74 h 150"/>
                <a:gd name="T18" fmla="*/ 175 w 194"/>
                <a:gd name="T19" fmla="*/ 91 h 150"/>
                <a:gd name="T20" fmla="*/ 184 w 194"/>
                <a:gd name="T21" fmla="*/ 116 h 150"/>
                <a:gd name="T22" fmla="*/ 190 w 194"/>
                <a:gd name="T23" fmla="*/ 138 h 150"/>
                <a:gd name="T24" fmla="*/ 194 w 194"/>
                <a:gd name="T25" fmla="*/ 148 h 150"/>
                <a:gd name="T26" fmla="*/ 179 w 194"/>
                <a:gd name="T27" fmla="*/ 150 h 150"/>
                <a:gd name="T28" fmla="*/ 142 w 194"/>
                <a:gd name="T29" fmla="*/ 150 h 150"/>
                <a:gd name="T30" fmla="*/ 103 w 194"/>
                <a:gd name="T31" fmla="*/ 150 h 150"/>
                <a:gd name="T32" fmla="*/ 76 w 194"/>
                <a:gd name="T33" fmla="*/ 148 h 150"/>
                <a:gd name="T34" fmla="*/ 55 w 194"/>
                <a:gd name="T35" fmla="*/ 137 h 150"/>
                <a:gd name="T36" fmla="*/ 32 w 194"/>
                <a:gd name="T37" fmla="*/ 121 h 150"/>
                <a:gd name="T38" fmla="*/ 13 w 194"/>
                <a:gd name="T39" fmla="*/ 104 h 150"/>
                <a:gd name="T40" fmla="*/ 4 w 194"/>
                <a:gd name="T41" fmla="*/ 91 h 150"/>
                <a:gd name="T42" fmla="*/ 0 w 194"/>
                <a:gd name="T43" fmla="*/ 72 h 150"/>
                <a:gd name="T44" fmla="*/ 2 w 194"/>
                <a:gd name="T45" fmla="*/ 51 h 150"/>
                <a:gd name="T46" fmla="*/ 2 w 194"/>
                <a:gd name="T47" fmla="*/ 30 h 150"/>
                <a:gd name="T48" fmla="*/ 4 w 194"/>
                <a:gd name="T49" fmla="*/ 22 h 150"/>
                <a:gd name="T50" fmla="*/ 4 w 194"/>
                <a:gd name="T51" fmla="*/ 2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4" h="150">
                  <a:moveTo>
                    <a:pt x="4" y="22"/>
                  </a:moveTo>
                  <a:lnTo>
                    <a:pt x="15" y="15"/>
                  </a:lnTo>
                  <a:lnTo>
                    <a:pt x="34" y="5"/>
                  </a:lnTo>
                  <a:lnTo>
                    <a:pt x="55" y="0"/>
                  </a:lnTo>
                  <a:lnTo>
                    <a:pt x="78" y="0"/>
                  </a:lnTo>
                  <a:lnTo>
                    <a:pt x="101" y="13"/>
                  </a:lnTo>
                  <a:lnTo>
                    <a:pt x="129" y="34"/>
                  </a:lnTo>
                  <a:lnTo>
                    <a:pt x="154" y="59"/>
                  </a:lnTo>
                  <a:lnTo>
                    <a:pt x="167" y="74"/>
                  </a:lnTo>
                  <a:lnTo>
                    <a:pt x="175" y="91"/>
                  </a:lnTo>
                  <a:lnTo>
                    <a:pt x="184" y="116"/>
                  </a:lnTo>
                  <a:lnTo>
                    <a:pt x="190" y="138"/>
                  </a:lnTo>
                  <a:lnTo>
                    <a:pt x="194" y="148"/>
                  </a:lnTo>
                  <a:lnTo>
                    <a:pt x="179" y="150"/>
                  </a:lnTo>
                  <a:lnTo>
                    <a:pt x="142" y="150"/>
                  </a:lnTo>
                  <a:lnTo>
                    <a:pt x="103" y="150"/>
                  </a:lnTo>
                  <a:lnTo>
                    <a:pt x="76" y="148"/>
                  </a:lnTo>
                  <a:lnTo>
                    <a:pt x="55" y="137"/>
                  </a:lnTo>
                  <a:lnTo>
                    <a:pt x="32" y="121"/>
                  </a:lnTo>
                  <a:lnTo>
                    <a:pt x="13" y="104"/>
                  </a:lnTo>
                  <a:lnTo>
                    <a:pt x="4" y="91"/>
                  </a:lnTo>
                  <a:lnTo>
                    <a:pt x="0" y="72"/>
                  </a:lnTo>
                  <a:lnTo>
                    <a:pt x="2" y="51"/>
                  </a:lnTo>
                  <a:lnTo>
                    <a:pt x="2" y="3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solidFill>
              <a:srgbClr val="FCE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5" name="Freeform 168"/>
            <p:cNvSpPr>
              <a:spLocks/>
            </p:cNvSpPr>
            <p:nvPr/>
          </p:nvSpPr>
          <p:spPr bwMode="auto">
            <a:xfrm>
              <a:off x="4414" y="2874"/>
              <a:ext cx="101" cy="58"/>
            </a:xfrm>
            <a:custGeom>
              <a:avLst/>
              <a:gdLst>
                <a:gd name="T0" fmla="*/ 0 w 202"/>
                <a:gd name="T1" fmla="*/ 99 h 116"/>
                <a:gd name="T2" fmla="*/ 6 w 202"/>
                <a:gd name="T3" fmla="*/ 84 h 116"/>
                <a:gd name="T4" fmla="*/ 20 w 202"/>
                <a:gd name="T5" fmla="*/ 57 h 116"/>
                <a:gd name="T6" fmla="*/ 37 w 202"/>
                <a:gd name="T7" fmla="*/ 30 h 116"/>
                <a:gd name="T8" fmla="*/ 56 w 202"/>
                <a:gd name="T9" fmla="*/ 13 h 116"/>
                <a:gd name="T10" fmla="*/ 75 w 202"/>
                <a:gd name="T11" fmla="*/ 6 h 116"/>
                <a:gd name="T12" fmla="*/ 94 w 202"/>
                <a:gd name="T13" fmla="*/ 2 h 116"/>
                <a:gd name="T14" fmla="*/ 111 w 202"/>
                <a:gd name="T15" fmla="*/ 0 h 116"/>
                <a:gd name="T16" fmla="*/ 122 w 202"/>
                <a:gd name="T17" fmla="*/ 2 h 116"/>
                <a:gd name="T18" fmla="*/ 132 w 202"/>
                <a:gd name="T19" fmla="*/ 6 h 116"/>
                <a:gd name="T20" fmla="*/ 145 w 202"/>
                <a:gd name="T21" fmla="*/ 13 h 116"/>
                <a:gd name="T22" fmla="*/ 156 w 202"/>
                <a:gd name="T23" fmla="*/ 17 h 116"/>
                <a:gd name="T24" fmla="*/ 166 w 202"/>
                <a:gd name="T25" fmla="*/ 19 h 116"/>
                <a:gd name="T26" fmla="*/ 175 w 202"/>
                <a:gd name="T27" fmla="*/ 19 h 116"/>
                <a:gd name="T28" fmla="*/ 187 w 202"/>
                <a:gd name="T29" fmla="*/ 19 h 116"/>
                <a:gd name="T30" fmla="*/ 196 w 202"/>
                <a:gd name="T31" fmla="*/ 19 h 116"/>
                <a:gd name="T32" fmla="*/ 202 w 202"/>
                <a:gd name="T33" fmla="*/ 19 h 116"/>
                <a:gd name="T34" fmla="*/ 196 w 202"/>
                <a:gd name="T35" fmla="*/ 26 h 116"/>
                <a:gd name="T36" fmla="*/ 183 w 202"/>
                <a:gd name="T37" fmla="*/ 49 h 116"/>
                <a:gd name="T38" fmla="*/ 166 w 202"/>
                <a:gd name="T39" fmla="*/ 72 h 116"/>
                <a:gd name="T40" fmla="*/ 149 w 202"/>
                <a:gd name="T41" fmla="*/ 93 h 116"/>
                <a:gd name="T42" fmla="*/ 126 w 202"/>
                <a:gd name="T43" fmla="*/ 103 h 116"/>
                <a:gd name="T44" fmla="*/ 96 w 202"/>
                <a:gd name="T45" fmla="*/ 112 h 116"/>
                <a:gd name="T46" fmla="*/ 65 w 202"/>
                <a:gd name="T47" fmla="*/ 116 h 116"/>
                <a:gd name="T48" fmla="*/ 42 w 202"/>
                <a:gd name="T49" fmla="*/ 116 h 116"/>
                <a:gd name="T50" fmla="*/ 25 w 202"/>
                <a:gd name="T51" fmla="*/ 110 h 116"/>
                <a:gd name="T52" fmla="*/ 12 w 202"/>
                <a:gd name="T53" fmla="*/ 106 h 116"/>
                <a:gd name="T54" fmla="*/ 2 w 202"/>
                <a:gd name="T55" fmla="*/ 101 h 116"/>
                <a:gd name="T56" fmla="*/ 0 w 202"/>
                <a:gd name="T57" fmla="*/ 99 h 116"/>
                <a:gd name="T58" fmla="*/ 0 w 202"/>
                <a:gd name="T59" fmla="*/ 9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2" h="116">
                  <a:moveTo>
                    <a:pt x="0" y="99"/>
                  </a:moveTo>
                  <a:lnTo>
                    <a:pt x="6" y="84"/>
                  </a:lnTo>
                  <a:lnTo>
                    <a:pt x="20" y="57"/>
                  </a:lnTo>
                  <a:lnTo>
                    <a:pt x="37" y="30"/>
                  </a:lnTo>
                  <a:lnTo>
                    <a:pt x="56" y="13"/>
                  </a:lnTo>
                  <a:lnTo>
                    <a:pt x="75" y="6"/>
                  </a:lnTo>
                  <a:lnTo>
                    <a:pt x="94" y="2"/>
                  </a:lnTo>
                  <a:lnTo>
                    <a:pt x="111" y="0"/>
                  </a:lnTo>
                  <a:lnTo>
                    <a:pt x="122" y="2"/>
                  </a:lnTo>
                  <a:lnTo>
                    <a:pt x="132" y="6"/>
                  </a:lnTo>
                  <a:lnTo>
                    <a:pt x="145" y="13"/>
                  </a:lnTo>
                  <a:lnTo>
                    <a:pt x="156" y="17"/>
                  </a:lnTo>
                  <a:lnTo>
                    <a:pt x="166" y="19"/>
                  </a:lnTo>
                  <a:lnTo>
                    <a:pt x="175" y="19"/>
                  </a:lnTo>
                  <a:lnTo>
                    <a:pt x="187" y="19"/>
                  </a:lnTo>
                  <a:lnTo>
                    <a:pt x="196" y="19"/>
                  </a:lnTo>
                  <a:lnTo>
                    <a:pt x="202" y="19"/>
                  </a:lnTo>
                  <a:lnTo>
                    <a:pt x="196" y="26"/>
                  </a:lnTo>
                  <a:lnTo>
                    <a:pt x="183" y="49"/>
                  </a:lnTo>
                  <a:lnTo>
                    <a:pt x="166" y="72"/>
                  </a:lnTo>
                  <a:lnTo>
                    <a:pt x="149" y="93"/>
                  </a:lnTo>
                  <a:lnTo>
                    <a:pt x="126" y="103"/>
                  </a:lnTo>
                  <a:lnTo>
                    <a:pt x="96" y="112"/>
                  </a:lnTo>
                  <a:lnTo>
                    <a:pt x="65" y="116"/>
                  </a:lnTo>
                  <a:lnTo>
                    <a:pt x="42" y="116"/>
                  </a:lnTo>
                  <a:lnTo>
                    <a:pt x="25" y="110"/>
                  </a:lnTo>
                  <a:lnTo>
                    <a:pt x="12" y="106"/>
                  </a:lnTo>
                  <a:lnTo>
                    <a:pt x="2" y="101"/>
                  </a:lnTo>
                  <a:lnTo>
                    <a:pt x="0" y="99"/>
                  </a:lnTo>
                  <a:lnTo>
                    <a:pt x="0" y="99"/>
                  </a:lnTo>
                  <a:close/>
                </a:path>
              </a:pathLst>
            </a:custGeom>
            <a:solidFill>
              <a:srgbClr val="E0CC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6" name="Freeform 169"/>
            <p:cNvSpPr>
              <a:spLocks/>
            </p:cNvSpPr>
            <p:nvPr/>
          </p:nvSpPr>
          <p:spPr bwMode="auto">
            <a:xfrm>
              <a:off x="4373" y="3085"/>
              <a:ext cx="83" cy="94"/>
            </a:xfrm>
            <a:custGeom>
              <a:avLst/>
              <a:gdLst>
                <a:gd name="T0" fmla="*/ 26 w 165"/>
                <a:gd name="T1" fmla="*/ 186 h 188"/>
                <a:gd name="T2" fmla="*/ 19 w 165"/>
                <a:gd name="T3" fmla="*/ 181 h 188"/>
                <a:gd name="T4" fmla="*/ 9 w 165"/>
                <a:gd name="T5" fmla="*/ 167 h 188"/>
                <a:gd name="T6" fmla="*/ 0 w 165"/>
                <a:gd name="T7" fmla="*/ 146 h 188"/>
                <a:gd name="T8" fmla="*/ 2 w 165"/>
                <a:gd name="T9" fmla="*/ 120 h 188"/>
                <a:gd name="T10" fmla="*/ 15 w 165"/>
                <a:gd name="T11" fmla="*/ 91 h 188"/>
                <a:gd name="T12" fmla="*/ 32 w 165"/>
                <a:gd name="T13" fmla="*/ 70 h 188"/>
                <a:gd name="T14" fmla="*/ 49 w 165"/>
                <a:gd name="T15" fmla="*/ 53 h 188"/>
                <a:gd name="T16" fmla="*/ 62 w 165"/>
                <a:gd name="T17" fmla="*/ 42 h 188"/>
                <a:gd name="T18" fmla="*/ 83 w 165"/>
                <a:gd name="T19" fmla="*/ 30 h 188"/>
                <a:gd name="T20" fmla="*/ 112 w 165"/>
                <a:gd name="T21" fmla="*/ 17 h 188"/>
                <a:gd name="T22" fmla="*/ 140 w 165"/>
                <a:gd name="T23" fmla="*/ 4 h 188"/>
                <a:gd name="T24" fmla="*/ 152 w 165"/>
                <a:gd name="T25" fmla="*/ 0 h 188"/>
                <a:gd name="T26" fmla="*/ 154 w 165"/>
                <a:gd name="T27" fmla="*/ 11 h 188"/>
                <a:gd name="T28" fmla="*/ 158 w 165"/>
                <a:gd name="T29" fmla="*/ 42 h 188"/>
                <a:gd name="T30" fmla="*/ 163 w 165"/>
                <a:gd name="T31" fmla="*/ 76 h 188"/>
                <a:gd name="T32" fmla="*/ 165 w 165"/>
                <a:gd name="T33" fmla="*/ 99 h 188"/>
                <a:gd name="T34" fmla="*/ 159 w 165"/>
                <a:gd name="T35" fmla="*/ 112 h 188"/>
                <a:gd name="T36" fmla="*/ 156 w 165"/>
                <a:gd name="T37" fmla="*/ 129 h 188"/>
                <a:gd name="T38" fmla="*/ 148 w 165"/>
                <a:gd name="T39" fmla="*/ 144 h 188"/>
                <a:gd name="T40" fmla="*/ 140 w 165"/>
                <a:gd name="T41" fmla="*/ 156 h 188"/>
                <a:gd name="T42" fmla="*/ 125 w 165"/>
                <a:gd name="T43" fmla="*/ 165 h 188"/>
                <a:gd name="T44" fmla="*/ 112 w 165"/>
                <a:gd name="T45" fmla="*/ 175 h 188"/>
                <a:gd name="T46" fmla="*/ 95 w 165"/>
                <a:gd name="T47" fmla="*/ 182 h 188"/>
                <a:gd name="T48" fmla="*/ 81 w 165"/>
                <a:gd name="T49" fmla="*/ 188 h 188"/>
                <a:gd name="T50" fmla="*/ 64 w 165"/>
                <a:gd name="T51" fmla="*/ 186 h 188"/>
                <a:gd name="T52" fmla="*/ 47 w 165"/>
                <a:gd name="T53" fmla="*/ 186 h 188"/>
                <a:gd name="T54" fmla="*/ 32 w 165"/>
                <a:gd name="T55" fmla="*/ 186 h 188"/>
                <a:gd name="T56" fmla="*/ 26 w 165"/>
                <a:gd name="T57" fmla="*/ 186 h 188"/>
                <a:gd name="T58" fmla="*/ 26 w 165"/>
                <a:gd name="T59" fmla="*/ 186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188">
                  <a:moveTo>
                    <a:pt x="26" y="186"/>
                  </a:moveTo>
                  <a:lnTo>
                    <a:pt x="19" y="181"/>
                  </a:lnTo>
                  <a:lnTo>
                    <a:pt x="9" y="167"/>
                  </a:lnTo>
                  <a:lnTo>
                    <a:pt x="0" y="146"/>
                  </a:lnTo>
                  <a:lnTo>
                    <a:pt x="2" y="120"/>
                  </a:lnTo>
                  <a:lnTo>
                    <a:pt x="15" y="91"/>
                  </a:lnTo>
                  <a:lnTo>
                    <a:pt x="32" y="70"/>
                  </a:lnTo>
                  <a:lnTo>
                    <a:pt x="49" y="53"/>
                  </a:lnTo>
                  <a:lnTo>
                    <a:pt x="62" y="42"/>
                  </a:lnTo>
                  <a:lnTo>
                    <a:pt x="83" y="30"/>
                  </a:lnTo>
                  <a:lnTo>
                    <a:pt x="112" y="17"/>
                  </a:lnTo>
                  <a:lnTo>
                    <a:pt x="140" y="4"/>
                  </a:lnTo>
                  <a:lnTo>
                    <a:pt x="152" y="0"/>
                  </a:lnTo>
                  <a:lnTo>
                    <a:pt x="154" y="11"/>
                  </a:lnTo>
                  <a:lnTo>
                    <a:pt x="158" y="42"/>
                  </a:lnTo>
                  <a:lnTo>
                    <a:pt x="163" y="76"/>
                  </a:lnTo>
                  <a:lnTo>
                    <a:pt x="165" y="99"/>
                  </a:lnTo>
                  <a:lnTo>
                    <a:pt x="159" y="112"/>
                  </a:lnTo>
                  <a:lnTo>
                    <a:pt x="156" y="129"/>
                  </a:lnTo>
                  <a:lnTo>
                    <a:pt x="148" y="144"/>
                  </a:lnTo>
                  <a:lnTo>
                    <a:pt x="140" y="156"/>
                  </a:lnTo>
                  <a:lnTo>
                    <a:pt x="125" y="165"/>
                  </a:lnTo>
                  <a:lnTo>
                    <a:pt x="112" y="175"/>
                  </a:lnTo>
                  <a:lnTo>
                    <a:pt x="95" y="182"/>
                  </a:lnTo>
                  <a:lnTo>
                    <a:pt x="81" y="188"/>
                  </a:lnTo>
                  <a:lnTo>
                    <a:pt x="64" y="186"/>
                  </a:lnTo>
                  <a:lnTo>
                    <a:pt x="47" y="186"/>
                  </a:lnTo>
                  <a:lnTo>
                    <a:pt x="32" y="186"/>
                  </a:lnTo>
                  <a:lnTo>
                    <a:pt x="26" y="186"/>
                  </a:lnTo>
                  <a:lnTo>
                    <a:pt x="26" y="186"/>
                  </a:lnTo>
                  <a:close/>
                </a:path>
              </a:pathLst>
            </a:custGeom>
            <a:solidFill>
              <a:srgbClr val="FFB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7" name="Freeform 170"/>
            <p:cNvSpPr>
              <a:spLocks/>
            </p:cNvSpPr>
            <p:nvPr/>
          </p:nvSpPr>
          <p:spPr bwMode="auto">
            <a:xfrm>
              <a:off x="4713" y="3147"/>
              <a:ext cx="90" cy="75"/>
            </a:xfrm>
            <a:custGeom>
              <a:avLst/>
              <a:gdLst>
                <a:gd name="T0" fmla="*/ 8 w 179"/>
                <a:gd name="T1" fmla="*/ 129 h 150"/>
                <a:gd name="T2" fmla="*/ 2 w 179"/>
                <a:gd name="T3" fmla="*/ 119 h 150"/>
                <a:gd name="T4" fmla="*/ 0 w 179"/>
                <a:gd name="T5" fmla="*/ 104 h 150"/>
                <a:gd name="T6" fmla="*/ 4 w 179"/>
                <a:gd name="T7" fmla="*/ 83 h 150"/>
                <a:gd name="T8" fmla="*/ 19 w 179"/>
                <a:gd name="T9" fmla="*/ 60 h 150"/>
                <a:gd name="T10" fmla="*/ 38 w 179"/>
                <a:gd name="T11" fmla="*/ 39 h 150"/>
                <a:gd name="T12" fmla="*/ 55 w 179"/>
                <a:gd name="T13" fmla="*/ 30 h 150"/>
                <a:gd name="T14" fmla="*/ 71 w 179"/>
                <a:gd name="T15" fmla="*/ 24 h 150"/>
                <a:gd name="T16" fmla="*/ 84 w 179"/>
                <a:gd name="T17" fmla="*/ 22 h 150"/>
                <a:gd name="T18" fmla="*/ 95 w 179"/>
                <a:gd name="T19" fmla="*/ 22 h 150"/>
                <a:gd name="T20" fmla="*/ 113 w 179"/>
                <a:gd name="T21" fmla="*/ 20 h 150"/>
                <a:gd name="T22" fmla="*/ 130 w 179"/>
                <a:gd name="T23" fmla="*/ 17 h 150"/>
                <a:gd name="T24" fmla="*/ 143 w 179"/>
                <a:gd name="T25" fmla="*/ 15 h 150"/>
                <a:gd name="T26" fmla="*/ 151 w 179"/>
                <a:gd name="T27" fmla="*/ 11 h 150"/>
                <a:gd name="T28" fmla="*/ 162 w 179"/>
                <a:gd name="T29" fmla="*/ 7 h 150"/>
                <a:gd name="T30" fmla="*/ 171 w 179"/>
                <a:gd name="T31" fmla="*/ 1 h 150"/>
                <a:gd name="T32" fmla="*/ 177 w 179"/>
                <a:gd name="T33" fmla="*/ 0 h 150"/>
                <a:gd name="T34" fmla="*/ 177 w 179"/>
                <a:gd name="T35" fmla="*/ 13 h 150"/>
                <a:gd name="T36" fmla="*/ 179 w 179"/>
                <a:gd name="T37" fmla="*/ 39 h 150"/>
                <a:gd name="T38" fmla="*/ 179 w 179"/>
                <a:gd name="T39" fmla="*/ 74 h 150"/>
                <a:gd name="T40" fmla="*/ 173 w 179"/>
                <a:gd name="T41" fmla="*/ 98 h 150"/>
                <a:gd name="T42" fmla="*/ 160 w 179"/>
                <a:gd name="T43" fmla="*/ 114 h 150"/>
                <a:gd name="T44" fmla="*/ 145 w 179"/>
                <a:gd name="T45" fmla="*/ 129 h 150"/>
                <a:gd name="T46" fmla="*/ 128 w 179"/>
                <a:gd name="T47" fmla="*/ 140 h 150"/>
                <a:gd name="T48" fmla="*/ 113 w 179"/>
                <a:gd name="T49" fmla="*/ 148 h 150"/>
                <a:gd name="T50" fmla="*/ 94 w 179"/>
                <a:gd name="T51" fmla="*/ 150 h 150"/>
                <a:gd name="T52" fmla="*/ 73 w 179"/>
                <a:gd name="T53" fmla="*/ 150 h 150"/>
                <a:gd name="T54" fmla="*/ 50 w 179"/>
                <a:gd name="T55" fmla="*/ 148 h 150"/>
                <a:gd name="T56" fmla="*/ 35 w 179"/>
                <a:gd name="T57" fmla="*/ 144 h 150"/>
                <a:gd name="T58" fmla="*/ 23 w 179"/>
                <a:gd name="T59" fmla="*/ 138 h 150"/>
                <a:gd name="T60" fmla="*/ 14 w 179"/>
                <a:gd name="T61" fmla="*/ 133 h 150"/>
                <a:gd name="T62" fmla="*/ 10 w 179"/>
                <a:gd name="T63" fmla="*/ 131 h 150"/>
                <a:gd name="T64" fmla="*/ 8 w 179"/>
                <a:gd name="T65" fmla="*/ 129 h 150"/>
                <a:gd name="T66" fmla="*/ 8 w 179"/>
                <a:gd name="T67" fmla="*/ 12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9" h="150">
                  <a:moveTo>
                    <a:pt x="8" y="129"/>
                  </a:moveTo>
                  <a:lnTo>
                    <a:pt x="2" y="119"/>
                  </a:lnTo>
                  <a:lnTo>
                    <a:pt x="0" y="104"/>
                  </a:lnTo>
                  <a:lnTo>
                    <a:pt x="4" y="83"/>
                  </a:lnTo>
                  <a:lnTo>
                    <a:pt x="19" y="60"/>
                  </a:lnTo>
                  <a:lnTo>
                    <a:pt x="38" y="39"/>
                  </a:lnTo>
                  <a:lnTo>
                    <a:pt x="55" y="30"/>
                  </a:lnTo>
                  <a:lnTo>
                    <a:pt x="71" y="24"/>
                  </a:lnTo>
                  <a:lnTo>
                    <a:pt x="84" y="22"/>
                  </a:lnTo>
                  <a:lnTo>
                    <a:pt x="95" y="22"/>
                  </a:lnTo>
                  <a:lnTo>
                    <a:pt x="113" y="20"/>
                  </a:lnTo>
                  <a:lnTo>
                    <a:pt x="130" y="17"/>
                  </a:lnTo>
                  <a:lnTo>
                    <a:pt x="143" y="15"/>
                  </a:lnTo>
                  <a:lnTo>
                    <a:pt x="151" y="11"/>
                  </a:lnTo>
                  <a:lnTo>
                    <a:pt x="162" y="7"/>
                  </a:lnTo>
                  <a:lnTo>
                    <a:pt x="171" y="1"/>
                  </a:lnTo>
                  <a:lnTo>
                    <a:pt x="177" y="0"/>
                  </a:lnTo>
                  <a:lnTo>
                    <a:pt x="177" y="13"/>
                  </a:lnTo>
                  <a:lnTo>
                    <a:pt x="179" y="39"/>
                  </a:lnTo>
                  <a:lnTo>
                    <a:pt x="179" y="74"/>
                  </a:lnTo>
                  <a:lnTo>
                    <a:pt x="173" y="98"/>
                  </a:lnTo>
                  <a:lnTo>
                    <a:pt x="160" y="114"/>
                  </a:lnTo>
                  <a:lnTo>
                    <a:pt x="145" y="129"/>
                  </a:lnTo>
                  <a:lnTo>
                    <a:pt x="128" y="140"/>
                  </a:lnTo>
                  <a:lnTo>
                    <a:pt x="113" y="148"/>
                  </a:lnTo>
                  <a:lnTo>
                    <a:pt x="94" y="150"/>
                  </a:lnTo>
                  <a:lnTo>
                    <a:pt x="73" y="150"/>
                  </a:lnTo>
                  <a:lnTo>
                    <a:pt x="50" y="148"/>
                  </a:lnTo>
                  <a:lnTo>
                    <a:pt x="35" y="144"/>
                  </a:lnTo>
                  <a:lnTo>
                    <a:pt x="23" y="138"/>
                  </a:lnTo>
                  <a:lnTo>
                    <a:pt x="14" y="133"/>
                  </a:lnTo>
                  <a:lnTo>
                    <a:pt x="10" y="131"/>
                  </a:lnTo>
                  <a:lnTo>
                    <a:pt x="8" y="129"/>
                  </a:lnTo>
                  <a:lnTo>
                    <a:pt x="8" y="129"/>
                  </a:lnTo>
                  <a:close/>
                </a:path>
              </a:pathLst>
            </a:custGeom>
            <a:solidFill>
              <a:srgbClr val="FCE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8" name="Freeform 171"/>
            <p:cNvSpPr>
              <a:spLocks/>
            </p:cNvSpPr>
            <p:nvPr/>
          </p:nvSpPr>
          <p:spPr bwMode="auto">
            <a:xfrm>
              <a:off x="4175" y="2689"/>
              <a:ext cx="94" cy="473"/>
            </a:xfrm>
            <a:custGeom>
              <a:avLst/>
              <a:gdLst>
                <a:gd name="T0" fmla="*/ 147 w 189"/>
                <a:gd name="T1" fmla="*/ 915 h 947"/>
                <a:gd name="T2" fmla="*/ 52 w 189"/>
                <a:gd name="T3" fmla="*/ 730 h 947"/>
                <a:gd name="T4" fmla="*/ 2 w 189"/>
                <a:gd name="T5" fmla="*/ 532 h 947"/>
                <a:gd name="T6" fmla="*/ 8 w 189"/>
                <a:gd name="T7" fmla="*/ 350 h 947"/>
                <a:gd name="T8" fmla="*/ 36 w 189"/>
                <a:gd name="T9" fmla="*/ 238 h 947"/>
                <a:gd name="T10" fmla="*/ 92 w 189"/>
                <a:gd name="T11" fmla="*/ 99 h 947"/>
                <a:gd name="T12" fmla="*/ 116 w 189"/>
                <a:gd name="T13" fmla="*/ 53 h 947"/>
                <a:gd name="T14" fmla="*/ 147 w 189"/>
                <a:gd name="T15" fmla="*/ 19 h 947"/>
                <a:gd name="T16" fmla="*/ 166 w 189"/>
                <a:gd name="T17" fmla="*/ 6 h 947"/>
                <a:gd name="T18" fmla="*/ 187 w 189"/>
                <a:gd name="T19" fmla="*/ 0 h 947"/>
                <a:gd name="T20" fmla="*/ 170 w 189"/>
                <a:gd name="T21" fmla="*/ 53 h 947"/>
                <a:gd name="T22" fmla="*/ 99 w 189"/>
                <a:gd name="T23" fmla="*/ 215 h 947"/>
                <a:gd name="T24" fmla="*/ 71 w 189"/>
                <a:gd name="T25" fmla="*/ 297 h 947"/>
                <a:gd name="T26" fmla="*/ 61 w 189"/>
                <a:gd name="T27" fmla="*/ 378 h 947"/>
                <a:gd name="T28" fmla="*/ 48 w 189"/>
                <a:gd name="T29" fmla="*/ 443 h 947"/>
                <a:gd name="T30" fmla="*/ 52 w 189"/>
                <a:gd name="T31" fmla="*/ 553 h 947"/>
                <a:gd name="T32" fmla="*/ 74 w 189"/>
                <a:gd name="T33" fmla="*/ 572 h 947"/>
                <a:gd name="T34" fmla="*/ 99 w 189"/>
                <a:gd name="T35" fmla="*/ 534 h 947"/>
                <a:gd name="T36" fmla="*/ 114 w 189"/>
                <a:gd name="T37" fmla="*/ 483 h 947"/>
                <a:gd name="T38" fmla="*/ 147 w 189"/>
                <a:gd name="T39" fmla="*/ 434 h 947"/>
                <a:gd name="T40" fmla="*/ 158 w 189"/>
                <a:gd name="T41" fmla="*/ 426 h 947"/>
                <a:gd name="T42" fmla="*/ 175 w 189"/>
                <a:gd name="T43" fmla="*/ 443 h 947"/>
                <a:gd name="T44" fmla="*/ 164 w 189"/>
                <a:gd name="T45" fmla="*/ 472 h 947"/>
                <a:gd name="T46" fmla="*/ 139 w 189"/>
                <a:gd name="T47" fmla="*/ 529 h 947"/>
                <a:gd name="T48" fmla="*/ 122 w 189"/>
                <a:gd name="T49" fmla="*/ 569 h 947"/>
                <a:gd name="T50" fmla="*/ 103 w 189"/>
                <a:gd name="T51" fmla="*/ 616 h 947"/>
                <a:gd name="T52" fmla="*/ 107 w 189"/>
                <a:gd name="T53" fmla="*/ 683 h 947"/>
                <a:gd name="T54" fmla="*/ 120 w 189"/>
                <a:gd name="T55" fmla="*/ 744 h 947"/>
                <a:gd name="T56" fmla="*/ 143 w 189"/>
                <a:gd name="T57" fmla="*/ 791 h 947"/>
                <a:gd name="T58" fmla="*/ 177 w 189"/>
                <a:gd name="T59" fmla="*/ 841 h 947"/>
                <a:gd name="T60" fmla="*/ 179 w 189"/>
                <a:gd name="T61" fmla="*/ 873 h 947"/>
                <a:gd name="T62" fmla="*/ 150 w 189"/>
                <a:gd name="T63" fmla="*/ 821 h 947"/>
                <a:gd name="T64" fmla="*/ 107 w 189"/>
                <a:gd name="T65" fmla="*/ 734 h 947"/>
                <a:gd name="T66" fmla="*/ 88 w 189"/>
                <a:gd name="T67" fmla="*/ 656 h 947"/>
                <a:gd name="T68" fmla="*/ 90 w 189"/>
                <a:gd name="T69" fmla="*/ 605 h 947"/>
                <a:gd name="T70" fmla="*/ 126 w 189"/>
                <a:gd name="T71" fmla="*/ 527 h 947"/>
                <a:gd name="T72" fmla="*/ 158 w 189"/>
                <a:gd name="T73" fmla="*/ 458 h 947"/>
                <a:gd name="T74" fmla="*/ 139 w 189"/>
                <a:gd name="T75" fmla="*/ 466 h 947"/>
                <a:gd name="T76" fmla="*/ 118 w 189"/>
                <a:gd name="T77" fmla="*/ 513 h 947"/>
                <a:gd name="T78" fmla="*/ 101 w 189"/>
                <a:gd name="T79" fmla="*/ 551 h 947"/>
                <a:gd name="T80" fmla="*/ 73 w 189"/>
                <a:gd name="T81" fmla="*/ 593 h 947"/>
                <a:gd name="T82" fmla="*/ 48 w 189"/>
                <a:gd name="T83" fmla="*/ 580 h 947"/>
                <a:gd name="T84" fmla="*/ 38 w 189"/>
                <a:gd name="T85" fmla="*/ 477 h 947"/>
                <a:gd name="T86" fmla="*/ 40 w 189"/>
                <a:gd name="T87" fmla="*/ 403 h 947"/>
                <a:gd name="T88" fmla="*/ 52 w 189"/>
                <a:gd name="T89" fmla="*/ 302 h 947"/>
                <a:gd name="T90" fmla="*/ 88 w 189"/>
                <a:gd name="T91" fmla="*/ 205 h 947"/>
                <a:gd name="T92" fmla="*/ 158 w 189"/>
                <a:gd name="T93" fmla="*/ 61 h 947"/>
                <a:gd name="T94" fmla="*/ 150 w 189"/>
                <a:gd name="T95" fmla="*/ 29 h 947"/>
                <a:gd name="T96" fmla="*/ 112 w 189"/>
                <a:gd name="T97" fmla="*/ 91 h 947"/>
                <a:gd name="T98" fmla="*/ 76 w 189"/>
                <a:gd name="T99" fmla="*/ 169 h 947"/>
                <a:gd name="T100" fmla="*/ 27 w 189"/>
                <a:gd name="T101" fmla="*/ 325 h 947"/>
                <a:gd name="T102" fmla="*/ 10 w 189"/>
                <a:gd name="T103" fmla="*/ 449 h 947"/>
                <a:gd name="T104" fmla="*/ 25 w 189"/>
                <a:gd name="T105" fmla="*/ 607 h 947"/>
                <a:gd name="T106" fmla="*/ 78 w 189"/>
                <a:gd name="T107" fmla="*/ 749 h 947"/>
                <a:gd name="T108" fmla="*/ 145 w 189"/>
                <a:gd name="T109" fmla="*/ 880 h 947"/>
                <a:gd name="T110" fmla="*/ 166 w 189"/>
                <a:gd name="T111" fmla="*/ 917 h 947"/>
                <a:gd name="T112" fmla="*/ 166 w 189"/>
                <a:gd name="T113" fmla="*/ 941 h 947"/>
                <a:gd name="T114" fmla="*/ 166 w 189"/>
                <a:gd name="T115" fmla="*/ 947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9" h="947">
                  <a:moveTo>
                    <a:pt x="166" y="947"/>
                  </a:moveTo>
                  <a:lnTo>
                    <a:pt x="147" y="915"/>
                  </a:lnTo>
                  <a:lnTo>
                    <a:pt x="103" y="835"/>
                  </a:lnTo>
                  <a:lnTo>
                    <a:pt x="52" y="730"/>
                  </a:lnTo>
                  <a:lnTo>
                    <a:pt x="17" y="629"/>
                  </a:lnTo>
                  <a:lnTo>
                    <a:pt x="2" y="532"/>
                  </a:lnTo>
                  <a:lnTo>
                    <a:pt x="0" y="436"/>
                  </a:lnTo>
                  <a:lnTo>
                    <a:pt x="8" y="350"/>
                  </a:lnTo>
                  <a:lnTo>
                    <a:pt x="19" y="295"/>
                  </a:lnTo>
                  <a:lnTo>
                    <a:pt x="36" y="238"/>
                  </a:lnTo>
                  <a:lnTo>
                    <a:pt x="65" y="166"/>
                  </a:lnTo>
                  <a:lnTo>
                    <a:pt x="92" y="99"/>
                  </a:lnTo>
                  <a:lnTo>
                    <a:pt x="107" y="67"/>
                  </a:lnTo>
                  <a:lnTo>
                    <a:pt x="116" y="53"/>
                  </a:lnTo>
                  <a:lnTo>
                    <a:pt x="131" y="34"/>
                  </a:lnTo>
                  <a:lnTo>
                    <a:pt x="147" y="19"/>
                  </a:lnTo>
                  <a:lnTo>
                    <a:pt x="156" y="10"/>
                  </a:lnTo>
                  <a:lnTo>
                    <a:pt x="166" y="6"/>
                  </a:lnTo>
                  <a:lnTo>
                    <a:pt x="177" y="2"/>
                  </a:lnTo>
                  <a:lnTo>
                    <a:pt x="187" y="0"/>
                  </a:lnTo>
                  <a:lnTo>
                    <a:pt x="189" y="10"/>
                  </a:lnTo>
                  <a:lnTo>
                    <a:pt x="170" y="53"/>
                  </a:lnTo>
                  <a:lnTo>
                    <a:pt x="135" y="133"/>
                  </a:lnTo>
                  <a:lnTo>
                    <a:pt x="99" y="215"/>
                  </a:lnTo>
                  <a:lnTo>
                    <a:pt x="78" y="266"/>
                  </a:lnTo>
                  <a:lnTo>
                    <a:pt x="71" y="297"/>
                  </a:lnTo>
                  <a:lnTo>
                    <a:pt x="65" y="339"/>
                  </a:lnTo>
                  <a:lnTo>
                    <a:pt x="61" y="378"/>
                  </a:lnTo>
                  <a:lnTo>
                    <a:pt x="55" y="407"/>
                  </a:lnTo>
                  <a:lnTo>
                    <a:pt x="48" y="443"/>
                  </a:lnTo>
                  <a:lnTo>
                    <a:pt x="48" y="502"/>
                  </a:lnTo>
                  <a:lnTo>
                    <a:pt x="52" y="553"/>
                  </a:lnTo>
                  <a:lnTo>
                    <a:pt x="61" y="578"/>
                  </a:lnTo>
                  <a:lnTo>
                    <a:pt x="74" y="572"/>
                  </a:lnTo>
                  <a:lnTo>
                    <a:pt x="88" y="557"/>
                  </a:lnTo>
                  <a:lnTo>
                    <a:pt x="99" y="534"/>
                  </a:lnTo>
                  <a:lnTo>
                    <a:pt x="107" y="512"/>
                  </a:lnTo>
                  <a:lnTo>
                    <a:pt x="114" y="483"/>
                  </a:lnTo>
                  <a:lnTo>
                    <a:pt x="131" y="455"/>
                  </a:lnTo>
                  <a:lnTo>
                    <a:pt x="147" y="434"/>
                  </a:lnTo>
                  <a:lnTo>
                    <a:pt x="154" y="426"/>
                  </a:lnTo>
                  <a:lnTo>
                    <a:pt x="158" y="426"/>
                  </a:lnTo>
                  <a:lnTo>
                    <a:pt x="168" y="434"/>
                  </a:lnTo>
                  <a:lnTo>
                    <a:pt x="175" y="443"/>
                  </a:lnTo>
                  <a:lnTo>
                    <a:pt x="175" y="453"/>
                  </a:lnTo>
                  <a:lnTo>
                    <a:pt x="164" y="472"/>
                  </a:lnTo>
                  <a:lnTo>
                    <a:pt x="150" y="500"/>
                  </a:lnTo>
                  <a:lnTo>
                    <a:pt x="139" y="529"/>
                  </a:lnTo>
                  <a:lnTo>
                    <a:pt x="131" y="551"/>
                  </a:lnTo>
                  <a:lnTo>
                    <a:pt x="122" y="569"/>
                  </a:lnTo>
                  <a:lnTo>
                    <a:pt x="111" y="591"/>
                  </a:lnTo>
                  <a:lnTo>
                    <a:pt x="103" y="616"/>
                  </a:lnTo>
                  <a:lnTo>
                    <a:pt x="101" y="648"/>
                  </a:lnTo>
                  <a:lnTo>
                    <a:pt x="107" y="683"/>
                  </a:lnTo>
                  <a:lnTo>
                    <a:pt x="114" y="715"/>
                  </a:lnTo>
                  <a:lnTo>
                    <a:pt x="120" y="744"/>
                  </a:lnTo>
                  <a:lnTo>
                    <a:pt x="131" y="768"/>
                  </a:lnTo>
                  <a:lnTo>
                    <a:pt x="143" y="791"/>
                  </a:lnTo>
                  <a:lnTo>
                    <a:pt x="162" y="820"/>
                  </a:lnTo>
                  <a:lnTo>
                    <a:pt x="177" y="841"/>
                  </a:lnTo>
                  <a:lnTo>
                    <a:pt x="185" y="852"/>
                  </a:lnTo>
                  <a:lnTo>
                    <a:pt x="179" y="873"/>
                  </a:lnTo>
                  <a:lnTo>
                    <a:pt x="170" y="858"/>
                  </a:lnTo>
                  <a:lnTo>
                    <a:pt x="150" y="821"/>
                  </a:lnTo>
                  <a:lnTo>
                    <a:pt x="126" y="776"/>
                  </a:lnTo>
                  <a:lnTo>
                    <a:pt x="107" y="734"/>
                  </a:lnTo>
                  <a:lnTo>
                    <a:pt x="93" y="696"/>
                  </a:lnTo>
                  <a:lnTo>
                    <a:pt x="88" y="656"/>
                  </a:lnTo>
                  <a:lnTo>
                    <a:pt x="86" y="624"/>
                  </a:lnTo>
                  <a:lnTo>
                    <a:pt x="90" y="605"/>
                  </a:lnTo>
                  <a:lnTo>
                    <a:pt x="103" y="576"/>
                  </a:lnTo>
                  <a:lnTo>
                    <a:pt x="126" y="527"/>
                  </a:lnTo>
                  <a:lnTo>
                    <a:pt x="149" y="477"/>
                  </a:lnTo>
                  <a:lnTo>
                    <a:pt x="158" y="458"/>
                  </a:lnTo>
                  <a:lnTo>
                    <a:pt x="145" y="456"/>
                  </a:lnTo>
                  <a:lnTo>
                    <a:pt x="139" y="466"/>
                  </a:lnTo>
                  <a:lnTo>
                    <a:pt x="130" y="489"/>
                  </a:lnTo>
                  <a:lnTo>
                    <a:pt x="118" y="513"/>
                  </a:lnTo>
                  <a:lnTo>
                    <a:pt x="111" y="532"/>
                  </a:lnTo>
                  <a:lnTo>
                    <a:pt x="101" y="551"/>
                  </a:lnTo>
                  <a:lnTo>
                    <a:pt x="88" y="574"/>
                  </a:lnTo>
                  <a:lnTo>
                    <a:pt x="73" y="593"/>
                  </a:lnTo>
                  <a:lnTo>
                    <a:pt x="59" y="601"/>
                  </a:lnTo>
                  <a:lnTo>
                    <a:pt x="48" y="580"/>
                  </a:lnTo>
                  <a:lnTo>
                    <a:pt x="40" y="531"/>
                  </a:lnTo>
                  <a:lnTo>
                    <a:pt x="38" y="477"/>
                  </a:lnTo>
                  <a:lnTo>
                    <a:pt x="38" y="439"/>
                  </a:lnTo>
                  <a:lnTo>
                    <a:pt x="40" y="403"/>
                  </a:lnTo>
                  <a:lnTo>
                    <a:pt x="44" y="356"/>
                  </a:lnTo>
                  <a:lnTo>
                    <a:pt x="52" y="302"/>
                  </a:lnTo>
                  <a:lnTo>
                    <a:pt x="63" y="259"/>
                  </a:lnTo>
                  <a:lnTo>
                    <a:pt x="88" y="205"/>
                  </a:lnTo>
                  <a:lnTo>
                    <a:pt x="126" y="129"/>
                  </a:lnTo>
                  <a:lnTo>
                    <a:pt x="158" y="61"/>
                  </a:lnTo>
                  <a:lnTo>
                    <a:pt x="166" y="25"/>
                  </a:lnTo>
                  <a:lnTo>
                    <a:pt x="150" y="29"/>
                  </a:lnTo>
                  <a:lnTo>
                    <a:pt x="133" y="57"/>
                  </a:lnTo>
                  <a:lnTo>
                    <a:pt x="112" y="91"/>
                  </a:lnTo>
                  <a:lnTo>
                    <a:pt x="97" y="124"/>
                  </a:lnTo>
                  <a:lnTo>
                    <a:pt x="76" y="169"/>
                  </a:lnTo>
                  <a:lnTo>
                    <a:pt x="50" y="243"/>
                  </a:lnTo>
                  <a:lnTo>
                    <a:pt x="27" y="325"/>
                  </a:lnTo>
                  <a:lnTo>
                    <a:pt x="16" y="390"/>
                  </a:lnTo>
                  <a:lnTo>
                    <a:pt x="10" y="449"/>
                  </a:lnTo>
                  <a:lnTo>
                    <a:pt x="14" y="527"/>
                  </a:lnTo>
                  <a:lnTo>
                    <a:pt x="25" y="607"/>
                  </a:lnTo>
                  <a:lnTo>
                    <a:pt x="48" y="679"/>
                  </a:lnTo>
                  <a:lnTo>
                    <a:pt x="78" y="749"/>
                  </a:lnTo>
                  <a:lnTo>
                    <a:pt x="114" y="821"/>
                  </a:lnTo>
                  <a:lnTo>
                    <a:pt x="145" y="880"/>
                  </a:lnTo>
                  <a:lnTo>
                    <a:pt x="162" y="907"/>
                  </a:lnTo>
                  <a:lnTo>
                    <a:pt x="166" y="917"/>
                  </a:lnTo>
                  <a:lnTo>
                    <a:pt x="168" y="930"/>
                  </a:lnTo>
                  <a:lnTo>
                    <a:pt x="166" y="941"/>
                  </a:lnTo>
                  <a:lnTo>
                    <a:pt x="166" y="947"/>
                  </a:lnTo>
                  <a:lnTo>
                    <a:pt x="166" y="9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172"/>
            <p:cNvSpPr>
              <a:spLocks/>
            </p:cNvSpPr>
            <p:nvPr/>
          </p:nvSpPr>
          <p:spPr bwMode="auto">
            <a:xfrm>
              <a:off x="4348" y="2474"/>
              <a:ext cx="184" cy="447"/>
            </a:xfrm>
            <a:custGeom>
              <a:avLst/>
              <a:gdLst>
                <a:gd name="T0" fmla="*/ 0 w 367"/>
                <a:gd name="T1" fmla="*/ 894 h 894"/>
                <a:gd name="T2" fmla="*/ 6 w 367"/>
                <a:gd name="T3" fmla="*/ 839 h 894"/>
                <a:gd name="T4" fmla="*/ 21 w 367"/>
                <a:gd name="T5" fmla="*/ 727 h 894"/>
                <a:gd name="T6" fmla="*/ 40 w 367"/>
                <a:gd name="T7" fmla="*/ 599 h 894"/>
                <a:gd name="T8" fmla="*/ 52 w 367"/>
                <a:gd name="T9" fmla="*/ 508 h 894"/>
                <a:gd name="T10" fmla="*/ 80 w 367"/>
                <a:gd name="T11" fmla="*/ 417 h 894"/>
                <a:gd name="T12" fmla="*/ 135 w 367"/>
                <a:gd name="T13" fmla="*/ 299 h 894"/>
                <a:gd name="T14" fmla="*/ 189 w 367"/>
                <a:gd name="T15" fmla="*/ 196 h 894"/>
                <a:gd name="T16" fmla="*/ 213 w 367"/>
                <a:gd name="T17" fmla="*/ 152 h 894"/>
                <a:gd name="T18" fmla="*/ 227 w 367"/>
                <a:gd name="T19" fmla="*/ 130 h 894"/>
                <a:gd name="T20" fmla="*/ 259 w 367"/>
                <a:gd name="T21" fmla="*/ 82 h 894"/>
                <a:gd name="T22" fmla="*/ 295 w 367"/>
                <a:gd name="T23" fmla="*/ 31 h 894"/>
                <a:gd name="T24" fmla="*/ 318 w 367"/>
                <a:gd name="T25" fmla="*/ 6 h 894"/>
                <a:gd name="T26" fmla="*/ 333 w 367"/>
                <a:gd name="T27" fmla="*/ 0 h 894"/>
                <a:gd name="T28" fmla="*/ 350 w 367"/>
                <a:gd name="T29" fmla="*/ 0 h 894"/>
                <a:gd name="T30" fmla="*/ 363 w 367"/>
                <a:gd name="T31" fmla="*/ 2 h 894"/>
                <a:gd name="T32" fmla="*/ 367 w 367"/>
                <a:gd name="T33" fmla="*/ 12 h 894"/>
                <a:gd name="T34" fmla="*/ 348 w 367"/>
                <a:gd name="T35" fmla="*/ 36 h 894"/>
                <a:gd name="T36" fmla="*/ 316 w 367"/>
                <a:gd name="T37" fmla="*/ 82 h 894"/>
                <a:gd name="T38" fmla="*/ 280 w 367"/>
                <a:gd name="T39" fmla="*/ 130 h 894"/>
                <a:gd name="T40" fmla="*/ 253 w 367"/>
                <a:gd name="T41" fmla="*/ 166 h 894"/>
                <a:gd name="T42" fmla="*/ 221 w 367"/>
                <a:gd name="T43" fmla="*/ 223 h 894"/>
                <a:gd name="T44" fmla="*/ 173 w 367"/>
                <a:gd name="T45" fmla="*/ 324 h 894"/>
                <a:gd name="T46" fmla="*/ 124 w 367"/>
                <a:gd name="T47" fmla="*/ 428 h 894"/>
                <a:gd name="T48" fmla="*/ 92 w 367"/>
                <a:gd name="T49" fmla="*/ 502 h 894"/>
                <a:gd name="T50" fmla="*/ 76 w 367"/>
                <a:gd name="T51" fmla="*/ 563 h 894"/>
                <a:gd name="T52" fmla="*/ 73 w 367"/>
                <a:gd name="T53" fmla="*/ 643 h 894"/>
                <a:gd name="T54" fmla="*/ 74 w 367"/>
                <a:gd name="T55" fmla="*/ 713 h 894"/>
                <a:gd name="T56" fmla="*/ 76 w 367"/>
                <a:gd name="T57" fmla="*/ 744 h 894"/>
                <a:gd name="T58" fmla="*/ 63 w 367"/>
                <a:gd name="T59" fmla="*/ 761 h 894"/>
                <a:gd name="T60" fmla="*/ 0 w 367"/>
                <a:gd name="T61" fmla="*/ 894 h 894"/>
                <a:gd name="T62" fmla="*/ 0 w 367"/>
                <a:gd name="T63" fmla="*/ 894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7" h="894">
                  <a:moveTo>
                    <a:pt x="0" y="894"/>
                  </a:moveTo>
                  <a:lnTo>
                    <a:pt x="6" y="839"/>
                  </a:lnTo>
                  <a:lnTo>
                    <a:pt x="21" y="727"/>
                  </a:lnTo>
                  <a:lnTo>
                    <a:pt x="40" y="599"/>
                  </a:lnTo>
                  <a:lnTo>
                    <a:pt x="52" y="508"/>
                  </a:lnTo>
                  <a:lnTo>
                    <a:pt x="80" y="417"/>
                  </a:lnTo>
                  <a:lnTo>
                    <a:pt x="135" y="299"/>
                  </a:lnTo>
                  <a:lnTo>
                    <a:pt x="189" y="196"/>
                  </a:lnTo>
                  <a:lnTo>
                    <a:pt x="213" y="152"/>
                  </a:lnTo>
                  <a:lnTo>
                    <a:pt x="227" y="130"/>
                  </a:lnTo>
                  <a:lnTo>
                    <a:pt x="259" y="82"/>
                  </a:lnTo>
                  <a:lnTo>
                    <a:pt x="295" y="31"/>
                  </a:lnTo>
                  <a:lnTo>
                    <a:pt x="318" y="6"/>
                  </a:lnTo>
                  <a:lnTo>
                    <a:pt x="333" y="0"/>
                  </a:lnTo>
                  <a:lnTo>
                    <a:pt x="350" y="0"/>
                  </a:lnTo>
                  <a:lnTo>
                    <a:pt x="363" y="2"/>
                  </a:lnTo>
                  <a:lnTo>
                    <a:pt x="367" y="12"/>
                  </a:lnTo>
                  <a:lnTo>
                    <a:pt x="348" y="36"/>
                  </a:lnTo>
                  <a:lnTo>
                    <a:pt x="316" y="82"/>
                  </a:lnTo>
                  <a:lnTo>
                    <a:pt x="280" y="130"/>
                  </a:lnTo>
                  <a:lnTo>
                    <a:pt x="253" y="166"/>
                  </a:lnTo>
                  <a:lnTo>
                    <a:pt x="221" y="223"/>
                  </a:lnTo>
                  <a:lnTo>
                    <a:pt x="173" y="324"/>
                  </a:lnTo>
                  <a:lnTo>
                    <a:pt x="124" y="428"/>
                  </a:lnTo>
                  <a:lnTo>
                    <a:pt x="92" y="502"/>
                  </a:lnTo>
                  <a:lnTo>
                    <a:pt x="76" y="563"/>
                  </a:lnTo>
                  <a:lnTo>
                    <a:pt x="73" y="643"/>
                  </a:lnTo>
                  <a:lnTo>
                    <a:pt x="74" y="713"/>
                  </a:lnTo>
                  <a:lnTo>
                    <a:pt x="76" y="744"/>
                  </a:lnTo>
                  <a:lnTo>
                    <a:pt x="63" y="761"/>
                  </a:lnTo>
                  <a:lnTo>
                    <a:pt x="0" y="894"/>
                  </a:lnTo>
                  <a:lnTo>
                    <a:pt x="0" y="8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173"/>
            <p:cNvSpPr>
              <a:spLocks/>
            </p:cNvSpPr>
            <p:nvPr/>
          </p:nvSpPr>
          <p:spPr bwMode="auto">
            <a:xfrm>
              <a:off x="4228" y="2789"/>
              <a:ext cx="105" cy="84"/>
            </a:xfrm>
            <a:custGeom>
              <a:avLst/>
              <a:gdLst>
                <a:gd name="T0" fmla="*/ 2 w 209"/>
                <a:gd name="T1" fmla="*/ 106 h 167"/>
                <a:gd name="T2" fmla="*/ 0 w 209"/>
                <a:gd name="T3" fmla="*/ 89 h 167"/>
                <a:gd name="T4" fmla="*/ 2 w 209"/>
                <a:gd name="T5" fmla="*/ 64 h 167"/>
                <a:gd name="T6" fmla="*/ 4 w 209"/>
                <a:gd name="T7" fmla="*/ 40 h 167"/>
                <a:gd name="T8" fmla="*/ 11 w 209"/>
                <a:gd name="T9" fmla="*/ 26 h 167"/>
                <a:gd name="T10" fmla="*/ 24 w 209"/>
                <a:gd name="T11" fmla="*/ 19 h 167"/>
                <a:gd name="T12" fmla="*/ 42 w 209"/>
                <a:gd name="T13" fmla="*/ 11 h 167"/>
                <a:gd name="T14" fmla="*/ 59 w 209"/>
                <a:gd name="T15" fmla="*/ 3 h 167"/>
                <a:gd name="T16" fmla="*/ 72 w 209"/>
                <a:gd name="T17" fmla="*/ 2 h 167"/>
                <a:gd name="T18" fmla="*/ 85 w 209"/>
                <a:gd name="T19" fmla="*/ 2 h 167"/>
                <a:gd name="T20" fmla="*/ 108 w 209"/>
                <a:gd name="T21" fmla="*/ 3 h 167"/>
                <a:gd name="T22" fmla="*/ 131 w 209"/>
                <a:gd name="T23" fmla="*/ 3 h 167"/>
                <a:gd name="T24" fmla="*/ 150 w 209"/>
                <a:gd name="T25" fmla="*/ 5 h 167"/>
                <a:gd name="T26" fmla="*/ 165 w 209"/>
                <a:gd name="T27" fmla="*/ 5 h 167"/>
                <a:gd name="T28" fmla="*/ 186 w 209"/>
                <a:gd name="T29" fmla="*/ 3 h 167"/>
                <a:gd name="T30" fmla="*/ 201 w 209"/>
                <a:gd name="T31" fmla="*/ 0 h 167"/>
                <a:gd name="T32" fmla="*/ 209 w 209"/>
                <a:gd name="T33" fmla="*/ 0 h 167"/>
                <a:gd name="T34" fmla="*/ 207 w 209"/>
                <a:gd name="T35" fmla="*/ 11 h 167"/>
                <a:gd name="T36" fmla="*/ 207 w 209"/>
                <a:gd name="T37" fmla="*/ 41 h 167"/>
                <a:gd name="T38" fmla="*/ 201 w 209"/>
                <a:gd name="T39" fmla="*/ 76 h 167"/>
                <a:gd name="T40" fmla="*/ 190 w 209"/>
                <a:gd name="T41" fmla="*/ 100 h 167"/>
                <a:gd name="T42" fmla="*/ 175 w 209"/>
                <a:gd name="T43" fmla="*/ 118 h 167"/>
                <a:gd name="T44" fmla="*/ 158 w 209"/>
                <a:gd name="T45" fmla="*/ 133 h 167"/>
                <a:gd name="T46" fmla="*/ 137 w 209"/>
                <a:gd name="T47" fmla="*/ 146 h 167"/>
                <a:gd name="T48" fmla="*/ 121 w 209"/>
                <a:gd name="T49" fmla="*/ 154 h 167"/>
                <a:gd name="T50" fmla="*/ 108 w 209"/>
                <a:gd name="T51" fmla="*/ 157 h 167"/>
                <a:gd name="T52" fmla="*/ 97 w 209"/>
                <a:gd name="T53" fmla="*/ 165 h 167"/>
                <a:gd name="T54" fmla="*/ 82 w 209"/>
                <a:gd name="T55" fmla="*/ 167 h 167"/>
                <a:gd name="T56" fmla="*/ 59 w 209"/>
                <a:gd name="T57" fmla="*/ 161 h 167"/>
                <a:gd name="T58" fmla="*/ 34 w 209"/>
                <a:gd name="T59" fmla="*/ 144 h 167"/>
                <a:gd name="T60" fmla="*/ 17 w 209"/>
                <a:gd name="T61" fmla="*/ 127 h 167"/>
                <a:gd name="T62" fmla="*/ 5 w 209"/>
                <a:gd name="T63" fmla="*/ 112 h 167"/>
                <a:gd name="T64" fmla="*/ 2 w 209"/>
                <a:gd name="T65" fmla="*/ 106 h 167"/>
                <a:gd name="T66" fmla="*/ 2 w 209"/>
                <a:gd name="T67" fmla="*/ 10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9" h="167">
                  <a:moveTo>
                    <a:pt x="2" y="106"/>
                  </a:moveTo>
                  <a:lnTo>
                    <a:pt x="0" y="89"/>
                  </a:lnTo>
                  <a:lnTo>
                    <a:pt x="2" y="64"/>
                  </a:lnTo>
                  <a:lnTo>
                    <a:pt x="4" y="40"/>
                  </a:lnTo>
                  <a:lnTo>
                    <a:pt x="11" y="26"/>
                  </a:lnTo>
                  <a:lnTo>
                    <a:pt x="24" y="19"/>
                  </a:lnTo>
                  <a:lnTo>
                    <a:pt x="42" y="11"/>
                  </a:lnTo>
                  <a:lnTo>
                    <a:pt x="59" y="3"/>
                  </a:lnTo>
                  <a:lnTo>
                    <a:pt x="72" y="2"/>
                  </a:lnTo>
                  <a:lnTo>
                    <a:pt x="85" y="2"/>
                  </a:lnTo>
                  <a:lnTo>
                    <a:pt x="108" y="3"/>
                  </a:lnTo>
                  <a:lnTo>
                    <a:pt x="131" y="3"/>
                  </a:lnTo>
                  <a:lnTo>
                    <a:pt x="150" y="5"/>
                  </a:lnTo>
                  <a:lnTo>
                    <a:pt x="165" y="5"/>
                  </a:lnTo>
                  <a:lnTo>
                    <a:pt x="186" y="3"/>
                  </a:lnTo>
                  <a:lnTo>
                    <a:pt x="201" y="0"/>
                  </a:lnTo>
                  <a:lnTo>
                    <a:pt x="209" y="0"/>
                  </a:lnTo>
                  <a:lnTo>
                    <a:pt x="207" y="11"/>
                  </a:lnTo>
                  <a:lnTo>
                    <a:pt x="207" y="41"/>
                  </a:lnTo>
                  <a:lnTo>
                    <a:pt x="201" y="76"/>
                  </a:lnTo>
                  <a:lnTo>
                    <a:pt x="190" y="100"/>
                  </a:lnTo>
                  <a:lnTo>
                    <a:pt x="175" y="118"/>
                  </a:lnTo>
                  <a:lnTo>
                    <a:pt x="158" y="133"/>
                  </a:lnTo>
                  <a:lnTo>
                    <a:pt x="137" y="146"/>
                  </a:lnTo>
                  <a:lnTo>
                    <a:pt x="121" y="154"/>
                  </a:lnTo>
                  <a:lnTo>
                    <a:pt x="108" y="157"/>
                  </a:lnTo>
                  <a:lnTo>
                    <a:pt x="97" y="165"/>
                  </a:lnTo>
                  <a:lnTo>
                    <a:pt x="82" y="167"/>
                  </a:lnTo>
                  <a:lnTo>
                    <a:pt x="59" y="161"/>
                  </a:lnTo>
                  <a:lnTo>
                    <a:pt x="34" y="144"/>
                  </a:lnTo>
                  <a:lnTo>
                    <a:pt x="17" y="127"/>
                  </a:lnTo>
                  <a:lnTo>
                    <a:pt x="5" y="112"/>
                  </a:lnTo>
                  <a:lnTo>
                    <a:pt x="2" y="106"/>
                  </a:lnTo>
                  <a:lnTo>
                    <a:pt x="2" y="106"/>
                  </a:lnTo>
                  <a:close/>
                </a:path>
              </a:pathLst>
            </a:cu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174"/>
            <p:cNvSpPr>
              <a:spLocks/>
            </p:cNvSpPr>
            <p:nvPr/>
          </p:nvSpPr>
          <p:spPr bwMode="auto">
            <a:xfrm>
              <a:off x="4225" y="2785"/>
              <a:ext cx="111" cy="89"/>
            </a:xfrm>
            <a:custGeom>
              <a:avLst/>
              <a:gdLst>
                <a:gd name="T0" fmla="*/ 4 w 223"/>
                <a:gd name="T1" fmla="*/ 124 h 179"/>
                <a:gd name="T2" fmla="*/ 0 w 223"/>
                <a:gd name="T3" fmla="*/ 109 h 179"/>
                <a:gd name="T4" fmla="*/ 0 w 223"/>
                <a:gd name="T5" fmla="*/ 84 h 179"/>
                <a:gd name="T6" fmla="*/ 8 w 223"/>
                <a:gd name="T7" fmla="*/ 55 h 179"/>
                <a:gd name="T8" fmla="*/ 21 w 223"/>
                <a:gd name="T9" fmla="*/ 32 h 179"/>
                <a:gd name="T10" fmla="*/ 40 w 223"/>
                <a:gd name="T11" fmla="*/ 19 h 179"/>
                <a:gd name="T12" fmla="*/ 59 w 223"/>
                <a:gd name="T13" fmla="*/ 12 h 179"/>
                <a:gd name="T14" fmla="*/ 78 w 223"/>
                <a:gd name="T15" fmla="*/ 8 h 179"/>
                <a:gd name="T16" fmla="*/ 99 w 223"/>
                <a:gd name="T17" fmla="*/ 8 h 179"/>
                <a:gd name="T18" fmla="*/ 126 w 223"/>
                <a:gd name="T19" fmla="*/ 8 h 179"/>
                <a:gd name="T20" fmla="*/ 154 w 223"/>
                <a:gd name="T21" fmla="*/ 10 h 179"/>
                <a:gd name="T22" fmla="*/ 179 w 223"/>
                <a:gd name="T23" fmla="*/ 10 h 179"/>
                <a:gd name="T24" fmla="*/ 198 w 223"/>
                <a:gd name="T25" fmla="*/ 8 h 179"/>
                <a:gd name="T26" fmla="*/ 207 w 223"/>
                <a:gd name="T27" fmla="*/ 4 h 179"/>
                <a:gd name="T28" fmla="*/ 213 w 223"/>
                <a:gd name="T29" fmla="*/ 2 h 179"/>
                <a:gd name="T30" fmla="*/ 215 w 223"/>
                <a:gd name="T31" fmla="*/ 0 h 179"/>
                <a:gd name="T32" fmla="*/ 217 w 223"/>
                <a:gd name="T33" fmla="*/ 0 h 179"/>
                <a:gd name="T34" fmla="*/ 219 w 223"/>
                <a:gd name="T35" fmla="*/ 8 h 179"/>
                <a:gd name="T36" fmla="*/ 223 w 223"/>
                <a:gd name="T37" fmla="*/ 27 h 179"/>
                <a:gd name="T38" fmla="*/ 223 w 223"/>
                <a:gd name="T39" fmla="*/ 57 h 179"/>
                <a:gd name="T40" fmla="*/ 215 w 223"/>
                <a:gd name="T41" fmla="*/ 95 h 179"/>
                <a:gd name="T42" fmla="*/ 190 w 223"/>
                <a:gd name="T43" fmla="*/ 131 h 179"/>
                <a:gd name="T44" fmla="*/ 156 w 223"/>
                <a:gd name="T45" fmla="*/ 158 h 179"/>
                <a:gd name="T46" fmla="*/ 116 w 223"/>
                <a:gd name="T47" fmla="*/ 175 h 179"/>
                <a:gd name="T48" fmla="*/ 82 w 223"/>
                <a:gd name="T49" fmla="*/ 179 h 179"/>
                <a:gd name="T50" fmla="*/ 53 w 223"/>
                <a:gd name="T51" fmla="*/ 169 h 179"/>
                <a:gd name="T52" fmla="*/ 31 w 223"/>
                <a:gd name="T53" fmla="*/ 152 h 179"/>
                <a:gd name="T54" fmla="*/ 13 w 223"/>
                <a:gd name="T55" fmla="*/ 137 h 179"/>
                <a:gd name="T56" fmla="*/ 8 w 223"/>
                <a:gd name="T57" fmla="*/ 129 h 179"/>
                <a:gd name="T58" fmla="*/ 19 w 223"/>
                <a:gd name="T59" fmla="*/ 122 h 179"/>
                <a:gd name="T60" fmla="*/ 21 w 223"/>
                <a:gd name="T61" fmla="*/ 126 h 179"/>
                <a:gd name="T62" fmla="*/ 29 w 223"/>
                <a:gd name="T63" fmla="*/ 137 h 179"/>
                <a:gd name="T64" fmla="*/ 42 w 223"/>
                <a:gd name="T65" fmla="*/ 150 h 179"/>
                <a:gd name="T66" fmla="*/ 67 w 223"/>
                <a:gd name="T67" fmla="*/ 162 h 179"/>
                <a:gd name="T68" fmla="*/ 95 w 223"/>
                <a:gd name="T69" fmla="*/ 166 h 179"/>
                <a:gd name="T70" fmla="*/ 128 w 223"/>
                <a:gd name="T71" fmla="*/ 158 h 179"/>
                <a:gd name="T72" fmla="*/ 158 w 223"/>
                <a:gd name="T73" fmla="*/ 143 h 179"/>
                <a:gd name="T74" fmla="*/ 183 w 223"/>
                <a:gd name="T75" fmla="*/ 126 h 179"/>
                <a:gd name="T76" fmla="*/ 200 w 223"/>
                <a:gd name="T77" fmla="*/ 97 h 179"/>
                <a:gd name="T78" fmla="*/ 207 w 223"/>
                <a:gd name="T79" fmla="*/ 59 h 179"/>
                <a:gd name="T80" fmla="*/ 209 w 223"/>
                <a:gd name="T81" fmla="*/ 25 h 179"/>
                <a:gd name="T82" fmla="*/ 211 w 223"/>
                <a:gd name="T83" fmla="*/ 12 h 179"/>
                <a:gd name="T84" fmla="*/ 204 w 223"/>
                <a:gd name="T85" fmla="*/ 13 h 179"/>
                <a:gd name="T86" fmla="*/ 185 w 223"/>
                <a:gd name="T87" fmla="*/ 17 h 179"/>
                <a:gd name="T88" fmla="*/ 160 w 223"/>
                <a:gd name="T89" fmla="*/ 21 h 179"/>
                <a:gd name="T90" fmla="*/ 135 w 223"/>
                <a:gd name="T91" fmla="*/ 17 h 179"/>
                <a:gd name="T92" fmla="*/ 105 w 223"/>
                <a:gd name="T93" fmla="*/ 13 h 179"/>
                <a:gd name="T94" fmla="*/ 74 w 223"/>
                <a:gd name="T95" fmla="*/ 15 h 179"/>
                <a:gd name="T96" fmla="*/ 48 w 223"/>
                <a:gd name="T97" fmla="*/ 23 h 179"/>
                <a:gd name="T98" fmla="*/ 31 w 223"/>
                <a:gd name="T99" fmla="*/ 36 h 179"/>
                <a:gd name="T100" fmla="*/ 19 w 223"/>
                <a:gd name="T101" fmla="*/ 57 h 179"/>
                <a:gd name="T102" fmla="*/ 15 w 223"/>
                <a:gd name="T103" fmla="*/ 84 h 179"/>
                <a:gd name="T104" fmla="*/ 15 w 223"/>
                <a:gd name="T105" fmla="*/ 107 h 179"/>
                <a:gd name="T106" fmla="*/ 15 w 223"/>
                <a:gd name="T107" fmla="*/ 116 h 179"/>
                <a:gd name="T108" fmla="*/ 4 w 223"/>
                <a:gd name="T109" fmla="*/ 124 h 179"/>
                <a:gd name="T110" fmla="*/ 4 w 223"/>
                <a:gd name="T111" fmla="*/ 1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3" h="179">
                  <a:moveTo>
                    <a:pt x="4" y="124"/>
                  </a:moveTo>
                  <a:lnTo>
                    <a:pt x="0" y="109"/>
                  </a:lnTo>
                  <a:lnTo>
                    <a:pt x="0" y="84"/>
                  </a:lnTo>
                  <a:lnTo>
                    <a:pt x="8" y="55"/>
                  </a:lnTo>
                  <a:lnTo>
                    <a:pt x="21" y="32"/>
                  </a:lnTo>
                  <a:lnTo>
                    <a:pt x="40" y="19"/>
                  </a:lnTo>
                  <a:lnTo>
                    <a:pt x="59" y="12"/>
                  </a:lnTo>
                  <a:lnTo>
                    <a:pt x="78" y="8"/>
                  </a:lnTo>
                  <a:lnTo>
                    <a:pt x="99" y="8"/>
                  </a:lnTo>
                  <a:lnTo>
                    <a:pt x="126" y="8"/>
                  </a:lnTo>
                  <a:lnTo>
                    <a:pt x="154" y="10"/>
                  </a:lnTo>
                  <a:lnTo>
                    <a:pt x="179" y="10"/>
                  </a:lnTo>
                  <a:lnTo>
                    <a:pt x="198" y="8"/>
                  </a:lnTo>
                  <a:lnTo>
                    <a:pt x="207" y="4"/>
                  </a:lnTo>
                  <a:lnTo>
                    <a:pt x="213" y="2"/>
                  </a:lnTo>
                  <a:lnTo>
                    <a:pt x="215" y="0"/>
                  </a:lnTo>
                  <a:lnTo>
                    <a:pt x="217" y="0"/>
                  </a:lnTo>
                  <a:lnTo>
                    <a:pt x="219" y="8"/>
                  </a:lnTo>
                  <a:lnTo>
                    <a:pt x="223" y="27"/>
                  </a:lnTo>
                  <a:lnTo>
                    <a:pt x="223" y="57"/>
                  </a:lnTo>
                  <a:lnTo>
                    <a:pt x="215" y="95"/>
                  </a:lnTo>
                  <a:lnTo>
                    <a:pt x="190" y="131"/>
                  </a:lnTo>
                  <a:lnTo>
                    <a:pt x="156" y="158"/>
                  </a:lnTo>
                  <a:lnTo>
                    <a:pt x="116" y="175"/>
                  </a:lnTo>
                  <a:lnTo>
                    <a:pt x="82" y="179"/>
                  </a:lnTo>
                  <a:lnTo>
                    <a:pt x="53" y="169"/>
                  </a:lnTo>
                  <a:lnTo>
                    <a:pt x="31" y="152"/>
                  </a:lnTo>
                  <a:lnTo>
                    <a:pt x="13" y="137"/>
                  </a:lnTo>
                  <a:lnTo>
                    <a:pt x="8" y="129"/>
                  </a:lnTo>
                  <a:lnTo>
                    <a:pt x="19" y="122"/>
                  </a:lnTo>
                  <a:lnTo>
                    <a:pt x="21" y="126"/>
                  </a:lnTo>
                  <a:lnTo>
                    <a:pt x="29" y="137"/>
                  </a:lnTo>
                  <a:lnTo>
                    <a:pt x="42" y="150"/>
                  </a:lnTo>
                  <a:lnTo>
                    <a:pt x="67" y="162"/>
                  </a:lnTo>
                  <a:lnTo>
                    <a:pt x="95" y="166"/>
                  </a:lnTo>
                  <a:lnTo>
                    <a:pt x="128" y="158"/>
                  </a:lnTo>
                  <a:lnTo>
                    <a:pt x="158" y="143"/>
                  </a:lnTo>
                  <a:lnTo>
                    <a:pt x="183" y="126"/>
                  </a:lnTo>
                  <a:lnTo>
                    <a:pt x="200" y="97"/>
                  </a:lnTo>
                  <a:lnTo>
                    <a:pt x="207" y="59"/>
                  </a:lnTo>
                  <a:lnTo>
                    <a:pt x="209" y="25"/>
                  </a:lnTo>
                  <a:lnTo>
                    <a:pt x="211" y="12"/>
                  </a:lnTo>
                  <a:lnTo>
                    <a:pt x="204" y="13"/>
                  </a:lnTo>
                  <a:lnTo>
                    <a:pt x="185" y="17"/>
                  </a:lnTo>
                  <a:lnTo>
                    <a:pt x="160" y="21"/>
                  </a:lnTo>
                  <a:lnTo>
                    <a:pt x="135" y="17"/>
                  </a:lnTo>
                  <a:lnTo>
                    <a:pt x="105" y="13"/>
                  </a:lnTo>
                  <a:lnTo>
                    <a:pt x="74" y="15"/>
                  </a:lnTo>
                  <a:lnTo>
                    <a:pt x="48" y="23"/>
                  </a:lnTo>
                  <a:lnTo>
                    <a:pt x="31" y="36"/>
                  </a:lnTo>
                  <a:lnTo>
                    <a:pt x="19" y="57"/>
                  </a:lnTo>
                  <a:lnTo>
                    <a:pt x="15" y="84"/>
                  </a:lnTo>
                  <a:lnTo>
                    <a:pt x="15" y="107"/>
                  </a:lnTo>
                  <a:lnTo>
                    <a:pt x="15" y="116"/>
                  </a:lnTo>
                  <a:lnTo>
                    <a:pt x="4" y="124"/>
                  </a:lnTo>
                  <a:lnTo>
                    <a:pt x="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175"/>
            <p:cNvSpPr>
              <a:spLocks/>
            </p:cNvSpPr>
            <p:nvPr/>
          </p:nvSpPr>
          <p:spPr bwMode="auto">
            <a:xfrm>
              <a:off x="4369" y="3175"/>
              <a:ext cx="22" cy="37"/>
            </a:xfrm>
            <a:custGeom>
              <a:avLst/>
              <a:gdLst>
                <a:gd name="T0" fmla="*/ 0 w 44"/>
                <a:gd name="T1" fmla="*/ 74 h 74"/>
                <a:gd name="T2" fmla="*/ 6 w 44"/>
                <a:gd name="T3" fmla="*/ 55 h 74"/>
                <a:gd name="T4" fmla="*/ 15 w 44"/>
                <a:gd name="T5" fmla="*/ 32 h 74"/>
                <a:gd name="T6" fmla="*/ 25 w 44"/>
                <a:gd name="T7" fmla="*/ 9 h 74"/>
                <a:gd name="T8" fmla="*/ 32 w 44"/>
                <a:gd name="T9" fmla="*/ 0 h 74"/>
                <a:gd name="T10" fmla="*/ 44 w 44"/>
                <a:gd name="T11" fmla="*/ 1 h 74"/>
                <a:gd name="T12" fmla="*/ 40 w 44"/>
                <a:gd name="T13" fmla="*/ 7 h 74"/>
                <a:gd name="T14" fmla="*/ 32 w 44"/>
                <a:gd name="T15" fmla="*/ 19 h 74"/>
                <a:gd name="T16" fmla="*/ 25 w 44"/>
                <a:gd name="T17" fmla="*/ 34 h 74"/>
                <a:gd name="T18" fmla="*/ 19 w 44"/>
                <a:gd name="T19" fmla="*/ 51 h 74"/>
                <a:gd name="T20" fmla="*/ 17 w 44"/>
                <a:gd name="T21" fmla="*/ 62 h 74"/>
                <a:gd name="T22" fmla="*/ 19 w 44"/>
                <a:gd name="T23" fmla="*/ 68 h 74"/>
                <a:gd name="T24" fmla="*/ 19 w 44"/>
                <a:gd name="T25" fmla="*/ 72 h 74"/>
                <a:gd name="T26" fmla="*/ 21 w 44"/>
                <a:gd name="T27" fmla="*/ 72 h 74"/>
                <a:gd name="T28" fmla="*/ 0 w 44"/>
                <a:gd name="T29" fmla="*/ 74 h 74"/>
                <a:gd name="T30" fmla="*/ 0 w 44"/>
                <a:gd name="T3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" h="74">
                  <a:moveTo>
                    <a:pt x="0" y="74"/>
                  </a:moveTo>
                  <a:lnTo>
                    <a:pt x="6" y="55"/>
                  </a:lnTo>
                  <a:lnTo>
                    <a:pt x="15" y="32"/>
                  </a:lnTo>
                  <a:lnTo>
                    <a:pt x="25" y="9"/>
                  </a:lnTo>
                  <a:lnTo>
                    <a:pt x="32" y="0"/>
                  </a:lnTo>
                  <a:lnTo>
                    <a:pt x="44" y="1"/>
                  </a:lnTo>
                  <a:lnTo>
                    <a:pt x="40" y="7"/>
                  </a:lnTo>
                  <a:lnTo>
                    <a:pt x="32" y="19"/>
                  </a:lnTo>
                  <a:lnTo>
                    <a:pt x="25" y="34"/>
                  </a:lnTo>
                  <a:lnTo>
                    <a:pt x="19" y="51"/>
                  </a:lnTo>
                  <a:lnTo>
                    <a:pt x="17" y="62"/>
                  </a:lnTo>
                  <a:lnTo>
                    <a:pt x="19" y="68"/>
                  </a:lnTo>
                  <a:lnTo>
                    <a:pt x="19" y="72"/>
                  </a:lnTo>
                  <a:lnTo>
                    <a:pt x="21" y="72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176"/>
            <p:cNvSpPr>
              <a:spLocks/>
            </p:cNvSpPr>
            <p:nvPr/>
          </p:nvSpPr>
          <p:spPr bwMode="auto">
            <a:xfrm>
              <a:off x="4370" y="3080"/>
              <a:ext cx="87" cy="101"/>
            </a:xfrm>
            <a:custGeom>
              <a:avLst/>
              <a:gdLst>
                <a:gd name="T0" fmla="*/ 32 w 175"/>
                <a:gd name="T1" fmla="*/ 192 h 202"/>
                <a:gd name="T2" fmla="*/ 25 w 175"/>
                <a:gd name="T3" fmla="*/ 187 h 202"/>
                <a:gd name="T4" fmla="*/ 19 w 175"/>
                <a:gd name="T5" fmla="*/ 177 h 202"/>
                <a:gd name="T6" fmla="*/ 13 w 175"/>
                <a:gd name="T7" fmla="*/ 158 h 202"/>
                <a:gd name="T8" fmla="*/ 15 w 175"/>
                <a:gd name="T9" fmla="*/ 135 h 202"/>
                <a:gd name="T10" fmla="*/ 19 w 175"/>
                <a:gd name="T11" fmla="*/ 111 h 202"/>
                <a:gd name="T12" fmla="*/ 32 w 175"/>
                <a:gd name="T13" fmla="*/ 90 h 202"/>
                <a:gd name="T14" fmla="*/ 49 w 175"/>
                <a:gd name="T15" fmla="*/ 73 h 202"/>
                <a:gd name="T16" fmla="*/ 67 w 175"/>
                <a:gd name="T17" fmla="*/ 59 h 202"/>
                <a:gd name="T18" fmla="*/ 86 w 175"/>
                <a:gd name="T19" fmla="*/ 46 h 202"/>
                <a:gd name="T20" fmla="*/ 114 w 175"/>
                <a:gd name="T21" fmla="*/ 33 h 202"/>
                <a:gd name="T22" fmla="*/ 139 w 175"/>
                <a:gd name="T23" fmla="*/ 21 h 202"/>
                <a:gd name="T24" fmla="*/ 154 w 175"/>
                <a:gd name="T25" fmla="*/ 14 h 202"/>
                <a:gd name="T26" fmla="*/ 154 w 175"/>
                <a:gd name="T27" fmla="*/ 19 h 202"/>
                <a:gd name="T28" fmla="*/ 156 w 175"/>
                <a:gd name="T29" fmla="*/ 31 h 202"/>
                <a:gd name="T30" fmla="*/ 158 w 175"/>
                <a:gd name="T31" fmla="*/ 50 h 202"/>
                <a:gd name="T32" fmla="*/ 164 w 175"/>
                <a:gd name="T33" fmla="*/ 69 h 202"/>
                <a:gd name="T34" fmla="*/ 165 w 175"/>
                <a:gd name="T35" fmla="*/ 86 h 202"/>
                <a:gd name="T36" fmla="*/ 165 w 175"/>
                <a:gd name="T37" fmla="*/ 105 h 202"/>
                <a:gd name="T38" fmla="*/ 162 w 175"/>
                <a:gd name="T39" fmla="*/ 126 h 202"/>
                <a:gd name="T40" fmla="*/ 148 w 175"/>
                <a:gd name="T41" fmla="*/ 154 h 202"/>
                <a:gd name="T42" fmla="*/ 127 w 175"/>
                <a:gd name="T43" fmla="*/ 175 h 202"/>
                <a:gd name="T44" fmla="*/ 107 w 175"/>
                <a:gd name="T45" fmla="*/ 187 h 202"/>
                <a:gd name="T46" fmla="*/ 86 w 175"/>
                <a:gd name="T47" fmla="*/ 189 h 202"/>
                <a:gd name="T48" fmla="*/ 74 w 175"/>
                <a:gd name="T49" fmla="*/ 191 h 202"/>
                <a:gd name="T50" fmla="*/ 63 w 175"/>
                <a:gd name="T51" fmla="*/ 191 h 202"/>
                <a:gd name="T52" fmla="*/ 51 w 175"/>
                <a:gd name="T53" fmla="*/ 192 h 202"/>
                <a:gd name="T54" fmla="*/ 44 w 175"/>
                <a:gd name="T55" fmla="*/ 192 h 202"/>
                <a:gd name="T56" fmla="*/ 40 w 175"/>
                <a:gd name="T57" fmla="*/ 192 h 202"/>
                <a:gd name="T58" fmla="*/ 34 w 175"/>
                <a:gd name="T59" fmla="*/ 202 h 202"/>
                <a:gd name="T60" fmla="*/ 44 w 175"/>
                <a:gd name="T61" fmla="*/ 202 h 202"/>
                <a:gd name="T62" fmla="*/ 67 w 175"/>
                <a:gd name="T63" fmla="*/ 202 h 202"/>
                <a:gd name="T64" fmla="*/ 95 w 175"/>
                <a:gd name="T65" fmla="*/ 198 h 202"/>
                <a:gd name="T66" fmla="*/ 118 w 175"/>
                <a:gd name="T67" fmla="*/ 191 h 202"/>
                <a:gd name="T68" fmla="*/ 139 w 175"/>
                <a:gd name="T69" fmla="*/ 175 h 202"/>
                <a:gd name="T70" fmla="*/ 158 w 175"/>
                <a:gd name="T71" fmla="*/ 154 h 202"/>
                <a:gd name="T72" fmla="*/ 171 w 175"/>
                <a:gd name="T73" fmla="*/ 128 h 202"/>
                <a:gd name="T74" fmla="*/ 175 w 175"/>
                <a:gd name="T75" fmla="*/ 94 h 202"/>
                <a:gd name="T76" fmla="*/ 171 w 175"/>
                <a:gd name="T77" fmla="*/ 59 h 202"/>
                <a:gd name="T78" fmla="*/ 165 w 175"/>
                <a:gd name="T79" fmla="*/ 33 h 202"/>
                <a:gd name="T80" fmla="*/ 162 w 175"/>
                <a:gd name="T81" fmla="*/ 14 h 202"/>
                <a:gd name="T82" fmla="*/ 162 w 175"/>
                <a:gd name="T83" fmla="*/ 4 h 202"/>
                <a:gd name="T84" fmla="*/ 158 w 175"/>
                <a:gd name="T85" fmla="*/ 0 h 202"/>
                <a:gd name="T86" fmla="*/ 145 w 175"/>
                <a:gd name="T87" fmla="*/ 6 h 202"/>
                <a:gd name="T88" fmla="*/ 127 w 175"/>
                <a:gd name="T89" fmla="*/ 16 h 202"/>
                <a:gd name="T90" fmla="*/ 112 w 175"/>
                <a:gd name="T91" fmla="*/ 23 h 202"/>
                <a:gd name="T92" fmla="*/ 89 w 175"/>
                <a:gd name="T93" fmla="*/ 33 h 202"/>
                <a:gd name="T94" fmla="*/ 59 w 175"/>
                <a:gd name="T95" fmla="*/ 52 h 202"/>
                <a:gd name="T96" fmla="*/ 32 w 175"/>
                <a:gd name="T97" fmla="*/ 75 h 202"/>
                <a:gd name="T98" fmla="*/ 15 w 175"/>
                <a:gd name="T99" fmla="*/ 94 h 202"/>
                <a:gd name="T100" fmla="*/ 8 w 175"/>
                <a:gd name="T101" fmla="*/ 113 h 202"/>
                <a:gd name="T102" fmla="*/ 2 w 175"/>
                <a:gd name="T103" fmla="*/ 132 h 202"/>
                <a:gd name="T104" fmla="*/ 0 w 175"/>
                <a:gd name="T105" fmla="*/ 153 h 202"/>
                <a:gd name="T106" fmla="*/ 2 w 175"/>
                <a:gd name="T107" fmla="*/ 168 h 202"/>
                <a:gd name="T108" fmla="*/ 8 w 175"/>
                <a:gd name="T109" fmla="*/ 179 h 202"/>
                <a:gd name="T110" fmla="*/ 17 w 175"/>
                <a:gd name="T111" fmla="*/ 191 h 202"/>
                <a:gd name="T112" fmla="*/ 23 w 175"/>
                <a:gd name="T113" fmla="*/ 196 h 202"/>
                <a:gd name="T114" fmla="*/ 27 w 175"/>
                <a:gd name="T115" fmla="*/ 198 h 202"/>
                <a:gd name="T116" fmla="*/ 32 w 175"/>
                <a:gd name="T117" fmla="*/ 192 h 202"/>
                <a:gd name="T118" fmla="*/ 32 w 175"/>
                <a:gd name="T119" fmla="*/ 19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5" h="202">
                  <a:moveTo>
                    <a:pt x="32" y="192"/>
                  </a:moveTo>
                  <a:lnTo>
                    <a:pt x="25" y="187"/>
                  </a:lnTo>
                  <a:lnTo>
                    <a:pt x="19" y="177"/>
                  </a:lnTo>
                  <a:lnTo>
                    <a:pt x="13" y="158"/>
                  </a:lnTo>
                  <a:lnTo>
                    <a:pt x="15" y="135"/>
                  </a:lnTo>
                  <a:lnTo>
                    <a:pt x="19" y="111"/>
                  </a:lnTo>
                  <a:lnTo>
                    <a:pt x="32" y="90"/>
                  </a:lnTo>
                  <a:lnTo>
                    <a:pt x="49" y="73"/>
                  </a:lnTo>
                  <a:lnTo>
                    <a:pt x="67" y="59"/>
                  </a:lnTo>
                  <a:lnTo>
                    <a:pt x="86" y="46"/>
                  </a:lnTo>
                  <a:lnTo>
                    <a:pt x="114" y="33"/>
                  </a:lnTo>
                  <a:lnTo>
                    <a:pt x="139" y="21"/>
                  </a:lnTo>
                  <a:lnTo>
                    <a:pt x="154" y="14"/>
                  </a:lnTo>
                  <a:lnTo>
                    <a:pt x="154" y="19"/>
                  </a:lnTo>
                  <a:lnTo>
                    <a:pt x="156" y="31"/>
                  </a:lnTo>
                  <a:lnTo>
                    <a:pt x="158" y="50"/>
                  </a:lnTo>
                  <a:lnTo>
                    <a:pt x="164" y="69"/>
                  </a:lnTo>
                  <a:lnTo>
                    <a:pt x="165" y="86"/>
                  </a:lnTo>
                  <a:lnTo>
                    <a:pt x="165" y="105"/>
                  </a:lnTo>
                  <a:lnTo>
                    <a:pt x="162" y="126"/>
                  </a:lnTo>
                  <a:lnTo>
                    <a:pt x="148" y="154"/>
                  </a:lnTo>
                  <a:lnTo>
                    <a:pt x="127" y="175"/>
                  </a:lnTo>
                  <a:lnTo>
                    <a:pt x="107" y="187"/>
                  </a:lnTo>
                  <a:lnTo>
                    <a:pt x="86" y="189"/>
                  </a:lnTo>
                  <a:lnTo>
                    <a:pt x="74" y="191"/>
                  </a:lnTo>
                  <a:lnTo>
                    <a:pt x="63" y="191"/>
                  </a:lnTo>
                  <a:lnTo>
                    <a:pt x="51" y="192"/>
                  </a:lnTo>
                  <a:lnTo>
                    <a:pt x="44" y="192"/>
                  </a:lnTo>
                  <a:lnTo>
                    <a:pt x="40" y="192"/>
                  </a:lnTo>
                  <a:lnTo>
                    <a:pt x="34" y="202"/>
                  </a:lnTo>
                  <a:lnTo>
                    <a:pt x="44" y="202"/>
                  </a:lnTo>
                  <a:lnTo>
                    <a:pt x="67" y="202"/>
                  </a:lnTo>
                  <a:lnTo>
                    <a:pt x="95" y="198"/>
                  </a:lnTo>
                  <a:lnTo>
                    <a:pt x="118" y="191"/>
                  </a:lnTo>
                  <a:lnTo>
                    <a:pt x="139" y="175"/>
                  </a:lnTo>
                  <a:lnTo>
                    <a:pt x="158" y="154"/>
                  </a:lnTo>
                  <a:lnTo>
                    <a:pt x="171" y="128"/>
                  </a:lnTo>
                  <a:lnTo>
                    <a:pt x="175" y="94"/>
                  </a:lnTo>
                  <a:lnTo>
                    <a:pt x="171" y="59"/>
                  </a:lnTo>
                  <a:lnTo>
                    <a:pt x="165" y="33"/>
                  </a:lnTo>
                  <a:lnTo>
                    <a:pt x="162" y="14"/>
                  </a:lnTo>
                  <a:lnTo>
                    <a:pt x="162" y="4"/>
                  </a:lnTo>
                  <a:lnTo>
                    <a:pt x="158" y="0"/>
                  </a:lnTo>
                  <a:lnTo>
                    <a:pt x="145" y="6"/>
                  </a:lnTo>
                  <a:lnTo>
                    <a:pt x="127" y="16"/>
                  </a:lnTo>
                  <a:lnTo>
                    <a:pt x="112" y="23"/>
                  </a:lnTo>
                  <a:lnTo>
                    <a:pt x="89" y="33"/>
                  </a:lnTo>
                  <a:lnTo>
                    <a:pt x="59" y="52"/>
                  </a:lnTo>
                  <a:lnTo>
                    <a:pt x="32" y="75"/>
                  </a:lnTo>
                  <a:lnTo>
                    <a:pt x="15" y="94"/>
                  </a:lnTo>
                  <a:lnTo>
                    <a:pt x="8" y="113"/>
                  </a:lnTo>
                  <a:lnTo>
                    <a:pt x="2" y="132"/>
                  </a:lnTo>
                  <a:lnTo>
                    <a:pt x="0" y="153"/>
                  </a:lnTo>
                  <a:lnTo>
                    <a:pt x="2" y="168"/>
                  </a:lnTo>
                  <a:lnTo>
                    <a:pt x="8" y="179"/>
                  </a:lnTo>
                  <a:lnTo>
                    <a:pt x="17" y="191"/>
                  </a:lnTo>
                  <a:lnTo>
                    <a:pt x="23" y="196"/>
                  </a:lnTo>
                  <a:lnTo>
                    <a:pt x="27" y="198"/>
                  </a:lnTo>
                  <a:lnTo>
                    <a:pt x="32" y="192"/>
                  </a:lnTo>
                  <a:lnTo>
                    <a:pt x="32" y="19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4" name="Freeform 177"/>
            <p:cNvSpPr>
              <a:spLocks/>
            </p:cNvSpPr>
            <p:nvPr/>
          </p:nvSpPr>
          <p:spPr bwMode="auto">
            <a:xfrm>
              <a:off x="4286" y="3208"/>
              <a:ext cx="156" cy="75"/>
            </a:xfrm>
            <a:custGeom>
              <a:avLst/>
              <a:gdLst>
                <a:gd name="T0" fmla="*/ 4 w 312"/>
                <a:gd name="T1" fmla="*/ 90 h 150"/>
                <a:gd name="T2" fmla="*/ 17 w 312"/>
                <a:gd name="T3" fmla="*/ 78 h 150"/>
                <a:gd name="T4" fmla="*/ 42 w 312"/>
                <a:gd name="T5" fmla="*/ 61 h 150"/>
                <a:gd name="T6" fmla="*/ 70 w 312"/>
                <a:gd name="T7" fmla="*/ 42 h 150"/>
                <a:gd name="T8" fmla="*/ 97 w 312"/>
                <a:gd name="T9" fmla="*/ 27 h 150"/>
                <a:gd name="T10" fmla="*/ 123 w 312"/>
                <a:gd name="T11" fmla="*/ 15 h 150"/>
                <a:gd name="T12" fmla="*/ 154 w 312"/>
                <a:gd name="T13" fmla="*/ 8 h 150"/>
                <a:gd name="T14" fmla="*/ 184 w 312"/>
                <a:gd name="T15" fmla="*/ 2 h 150"/>
                <a:gd name="T16" fmla="*/ 207 w 312"/>
                <a:gd name="T17" fmla="*/ 2 h 150"/>
                <a:gd name="T18" fmla="*/ 230 w 312"/>
                <a:gd name="T19" fmla="*/ 0 h 150"/>
                <a:gd name="T20" fmla="*/ 254 w 312"/>
                <a:gd name="T21" fmla="*/ 0 h 150"/>
                <a:gd name="T22" fmla="*/ 275 w 312"/>
                <a:gd name="T23" fmla="*/ 0 h 150"/>
                <a:gd name="T24" fmla="*/ 289 w 312"/>
                <a:gd name="T25" fmla="*/ 2 h 150"/>
                <a:gd name="T26" fmla="*/ 296 w 312"/>
                <a:gd name="T27" fmla="*/ 10 h 150"/>
                <a:gd name="T28" fmla="*/ 304 w 312"/>
                <a:gd name="T29" fmla="*/ 21 h 150"/>
                <a:gd name="T30" fmla="*/ 310 w 312"/>
                <a:gd name="T31" fmla="*/ 33 h 150"/>
                <a:gd name="T32" fmla="*/ 312 w 312"/>
                <a:gd name="T33" fmla="*/ 40 h 150"/>
                <a:gd name="T34" fmla="*/ 300 w 312"/>
                <a:gd name="T35" fmla="*/ 42 h 150"/>
                <a:gd name="T36" fmla="*/ 279 w 312"/>
                <a:gd name="T37" fmla="*/ 44 h 150"/>
                <a:gd name="T38" fmla="*/ 249 w 312"/>
                <a:gd name="T39" fmla="*/ 44 h 150"/>
                <a:gd name="T40" fmla="*/ 216 w 312"/>
                <a:gd name="T41" fmla="*/ 44 h 150"/>
                <a:gd name="T42" fmla="*/ 184 w 312"/>
                <a:gd name="T43" fmla="*/ 46 h 150"/>
                <a:gd name="T44" fmla="*/ 158 w 312"/>
                <a:gd name="T45" fmla="*/ 53 h 150"/>
                <a:gd name="T46" fmla="*/ 133 w 312"/>
                <a:gd name="T47" fmla="*/ 61 h 150"/>
                <a:gd name="T48" fmla="*/ 116 w 312"/>
                <a:gd name="T49" fmla="*/ 69 h 150"/>
                <a:gd name="T50" fmla="*/ 87 w 312"/>
                <a:gd name="T51" fmla="*/ 86 h 150"/>
                <a:gd name="T52" fmla="*/ 49 w 312"/>
                <a:gd name="T53" fmla="*/ 112 h 150"/>
                <a:gd name="T54" fmla="*/ 17 w 312"/>
                <a:gd name="T55" fmla="*/ 137 h 150"/>
                <a:gd name="T56" fmla="*/ 4 w 312"/>
                <a:gd name="T57" fmla="*/ 150 h 150"/>
                <a:gd name="T58" fmla="*/ 2 w 312"/>
                <a:gd name="T59" fmla="*/ 147 h 150"/>
                <a:gd name="T60" fmla="*/ 2 w 312"/>
                <a:gd name="T61" fmla="*/ 141 h 150"/>
                <a:gd name="T62" fmla="*/ 0 w 312"/>
                <a:gd name="T63" fmla="*/ 133 h 150"/>
                <a:gd name="T64" fmla="*/ 4 w 312"/>
                <a:gd name="T65" fmla="*/ 130 h 150"/>
                <a:gd name="T66" fmla="*/ 17 w 312"/>
                <a:gd name="T67" fmla="*/ 120 h 150"/>
                <a:gd name="T68" fmla="*/ 42 w 312"/>
                <a:gd name="T69" fmla="*/ 103 h 150"/>
                <a:gd name="T70" fmla="*/ 70 w 312"/>
                <a:gd name="T71" fmla="*/ 82 h 150"/>
                <a:gd name="T72" fmla="*/ 89 w 312"/>
                <a:gd name="T73" fmla="*/ 71 h 150"/>
                <a:gd name="T74" fmla="*/ 110 w 312"/>
                <a:gd name="T75" fmla="*/ 61 h 150"/>
                <a:gd name="T76" fmla="*/ 142 w 312"/>
                <a:gd name="T77" fmla="*/ 50 h 150"/>
                <a:gd name="T78" fmla="*/ 178 w 312"/>
                <a:gd name="T79" fmla="*/ 38 h 150"/>
                <a:gd name="T80" fmla="*/ 209 w 312"/>
                <a:gd name="T81" fmla="*/ 34 h 150"/>
                <a:gd name="T82" fmla="*/ 237 w 312"/>
                <a:gd name="T83" fmla="*/ 33 h 150"/>
                <a:gd name="T84" fmla="*/ 266 w 312"/>
                <a:gd name="T85" fmla="*/ 33 h 150"/>
                <a:gd name="T86" fmla="*/ 289 w 312"/>
                <a:gd name="T87" fmla="*/ 31 h 150"/>
                <a:gd name="T88" fmla="*/ 298 w 312"/>
                <a:gd name="T89" fmla="*/ 27 h 150"/>
                <a:gd name="T90" fmla="*/ 294 w 312"/>
                <a:gd name="T91" fmla="*/ 23 h 150"/>
                <a:gd name="T92" fmla="*/ 291 w 312"/>
                <a:gd name="T93" fmla="*/ 19 h 150"/>
                <a:gd name="T94" fmla="*/ 283 w 312"/>
                <a:gd name="T95" fmla="*/ 15 h 150"/>
                <a:gd name="T96" fmla="*/ 277 w 312"/>
                <a:gd name="T97" fmla="*/ 12 h 150"/>
                <a:gd name="T98" fmla="*/ 262 w 312"/>
                <a:gd name="T99" fmla="*/ 12 h 150"/>
                <a:gd name="T100" fmla="*/ 234 w 312"/>
                <a:gd name="T101" fmla="*/ 12 h 150"/>
                <a:gd name="T102" fmla="*/ 196 w 312"/>
                <a:gd name="T103" fmla="*/ 15 h 150"/>
                <a:gd name="T104" fmla="*/ 150 w 312"/>
                <a:gd name="T105" fmla="*/ 21 h 150"/>
                <a:gd name="T106" fmla="*/ 100 w 312"/>
                <a:gd name="T107" fmla="*/ 38 h 150"/>
                <a:gd name="T108" fmla="*/ 51 w 312"/>
                <a:gd name="T109" fmla="*/ 71 h 150"/>
                <a:gd name="T110" fmla="*/ 13 w 312"/>
                <a:gd name="T111" fmla="*/ 97 h 150"/>
                <a:gd name="T112" fmla="*/ 0 w 312"/>
                <a:gd name="T113" fmla="*/ 109 h 150"/>
                <a:gd name="T114" fmla="*/ 0 w 312"/>
                <a:gd name="T115" fmla="*/ 103 h 150"/>
                <a:gd name="T116" fmla="*/ 0 w 312"/>
                <a:gd name="T117" fmla="*/ 97 h 150"/>
                <a:gd name="T118" fmla="*/ 2 w 312"/>
                <a:gd name="T119" fmla="*/ 92 h 150"/>
                <a:gd name="T120" fmla="*/ 4 w 312"/>
                <a:gd name="T121" fmla="*/ 90 h 150"/>
                <a:gd name="T122" fmla="*/ 4 w 312"/>
                <a:gd name="T123" fmla="*/ 9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2" h="150">
                  <a:moveTo>
                    <a:pt x="4" y="90"/>
                  </a:moveTo>
                  <a:lnTo>
                    <a:pt x="17" y="78"/>
                  </a:lnTo>
                  <a:lnTo>
                    <a:pt x="42" y="61"/>
                  </a:lnTo>
                  <a:lnTo>
                    <a:pt x="70" y="42"/>
                  </a:lnTo>
                  <a:lnTo>
                    <a:pt x="97" y="27"/>
                  </a:lnTo>
                  <a:lnTo>
                    <a:pt x="123" y="15"/>
                  </a:lnTo>
                  <a:lnTo>
                    <a:pt x="154" y="8"/>
                  </a:lnTo>
                  <a:lnTo>
                    <a:pt x="184" y="2"/>
                  </a:lnTo>
                  <a:lnTo>
                    <a:pt x="207" y="2"/>
                  </a:lnTo>
                  <a:lnTo>
                    <a:pt x="230" y="0"/>
                  </a:lnTo>
                  <a:lnTo>
                    <a:pt x="254" y="0"/>
                  </a:lnTo>
                  <a:lnTo>
                    <a:pt x="275" y="0"/>
                  </a:lnTo>
                  <a:lnTo>
                    <a:pt x="289" y="2"/>
                  </a:lnTo>
                  <a:lnTo>
                    <a:pt x="296" y="10"/>
                  </a:lnTo>
                  <a:lnTo>
                    <a:pt x="304" y="21"/>
                  </a:lnTo>
                  <a:lnTo>
                    <a:pt x="310" y="33"/>
                  </a:lnTo>
                  <a:lnTo>
                    <a:pt x="312" y="40"/>
                  </a:lnTo>
                  <a:lnTo>
                    <a:pt x="300" y="42"/>
                  </a:lnTo>
                  <a:lnTo>
                    <a:pt x="279" y="44"/>
                  </a:lnTo>
                  <a:lnTo>
                    <a:pt x="249" y="44"/>
                  </a:lnTo>
                  <a:lnTo>
                    <a:pt x="216" y="44"/>
                  </a:lnTo>
                  <a:lnTo>
                    <a:pt x="184" y="46"/>
                  </a:lnTo>
                  <a:lnTo>
                    <a:pt x="158" y="53"/>
                  </a:lnTo>
                  <a:lnTo>
                    <a:pt x="133" y="61"/>
                  </a:lnTo>
                  <a:lnTo>
                    <a:pt x="116" y="69"/>
                  </a:lnTo>
                  <a:lnTo>
                    <a:pt x="87" y="86"/>
                  </a:lnTo>
                  <a:lnTo>
                    <a:pt x="49" y="112"/>
                  </a:lnTo>
                  <a:lnTo>
                    <a:pt x="17" y="137"/>
                  </a:lnTo>
                  <a:lnTo>
                    <a:pt x="4" y="150"/>
                  </a:lnTo>
                  <a:lnTo>
                    <a:pt x="2" y="147"/>
                  </a:lnTo>
                  <a:lnTo>
                    <a:pt x="2" y="141"/>
                  </a:lnTo>
                  <a:lnTo>
                    <a:pt x="0" y="133"/>
                  </a:lnTo>
                  <a:lnTo>
                    <a:pt x="4" y="130"/>
                  </a:lnTo>
                  <a:lnTo>
                    <a:pt x="17" y="120"/>
                  </a:lnTo>
                  <a:lnTo>
                    <a:pt x="42" y="103"/>
                  </a:lnTo>
                  <a:lnTo>
                    <a:pt x="70" y="82"/>
                  </a:lnTo>
                  <a:lnTo>
                    <a:pt x="89" y="71"/>
                  </a:lnTo>
                  <a:lnTo>
                    <a:pt x="110" y="61"/>
                  </a:lnTo>
                  <a:lnTo>
                    <a:pt x="142" y="50"/>
                  </a:lnTo>
                  <a:lnTo>
                    <a:pt x="178" y="38"/>
                  </a:lnTo>
                  <a:lnTo>
                    <a:pt x="209" y="34"/>
                  </a:lnTo>
                  <a:lnTo>
                    <a:pt x="237" y="33"/>
                  </a:lnTo>
                  <a:lnTo>
                    <a:pt x="266" y="33"/>
                  </a:lnTo>
                  <a:lnTo>
                    <a:pt x="289" y="31"/>
                  </a:lnTo>
                  <a:lnTo>
                    <a:pt x="298" y="27"/>
                  </a:lnTo>
                  <a:lnTo>
                    <a:pt x="294" y="23"/>
                  </a:lnTo>
                  <a:lnTo>
                    <a:pt x="291" y="19"/>
                  </a:lnTo>
                  <a:lnTo>
                    <a:pt x="283" y="15"/>
                  </a:lnTo>
                  <a:lnTo>
                    <a:pt x="277" y="12"/>
                  </a:lnTo>
                  <a:lnTo>
                    <a:pt x="262" y="12"/>
                  </a:lnTo>
                  <a:lnTo>
                    <a:pt x="234" y="12"/>
                  </a:lnTo>
                  <a:lnTo>
                    <a:pt x="196" y="15"/>
                  </a:lnTo>
                  <a:lnTo>
                    <a:pt x="150" y="21"/>
                  </a:lnTo>
                  <a:lnTo>
                    <a:pt x="100" y="38"/>
                  </a:lnTo>
                  <a:lnTo>
                    <a:pt x="51" y="71"/>
                  </a:lnTo>
                  <a:lnTo>
                    <a:pt x="13" y="97"/>
                  </a:lnTo>
                  <a:lnTo>
                    <a:pt x="0" y="109"/>
                  </a:lnTo>
                  <a:lnTo>
                    <a:pt x="0" y="103"/>
                  </a:lnTo>
                  <a:lnTo>
                    <a:pt x="0" y="97"/>
                  </a:lnTo>
                  <a:lnTo>
                    <a:pt x="2" y="92"/>
                  </a:lnTo>
                  <a:lnTo>
                    <a:pt x="4" y="90"/>
                  </a:lnTo>
                  <a:lnTo>
                    <a:pt x="4" y="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5" name="Freeform 178"/>
            <p:cNvSpPr>
              <a:spLocks/>
            </p:cNvSpPr>
            <p:nvPr/>
          </p:nvSpPr>
          <p:spPr bwMode="auto">
            <a:xfrm>
              <a:off x="4361" y="2612"/>
              <a:ext cx="34" cy="78"/>
            </a:xfrm>
            <a:custGeom>
              <a:avLst/>
              <a:gdLst>
                <a:gd name="T0" fmla="*/ 53 w 68"/>
                <a:gd name="T1" fmla="*/ 156 h 156"/>
                <a:gd name="T2" fmla="*/ 40 w 68"/>
                <a:gd name="T3" fmla="*/ 146 h 156"/>
                <a:gd name="T4" fmla="*/ 27 w 68"/>
                <a:gd name="T5" fmla="*/ 129 h 156"/>
                <a:gd name="T6" fmla="*/ 15 w 68"/>
                <a:gd name="T7" fmla="*/ 106 h 156"/>
                <a:gd name="T8" fmla="*/ 4 w 68"/>
                <a:gd name="T9" fmla="*/ 82 h 156"/>
                <a:gd name="T10" fmla="*/ 0 w 68"/>
                <a:gd name="T11" fmla="*/ 55 h 156"/>
                <a:gd name="T12" fmla="*/ 0 w 68"/>
                <a:gd name="T13" fmla="*/ 28 h 156"/>
                <a:gd name="T14" fmla="*/ 2 w 68"/>
                <a:gd name="T15" fmla="*/ 8 h 156"/>
                <a:gd name="T16" fmla="*/ 2 w 68"/>
                <a:gd name="T17" fmla="*/ 0 h 156"/>
                <a:gd name="T18" fmla="*/ 6 w 68"/>
                <a:gd name="T19" fmla="*/ 0 h 156"/>
                <a:gd name="T20" fmla="*/ 11 w 68"/>
                <a:gd name="T21" fmla="*/ 2 h 156"/>
                <a:gd name="T22" fmla="*/ 17 w 68"/>
                <a:gd name="T23" fmla="*/ 4 h 156"/>
                <a:gd name="T24" fmla="*/ 19 w 68"/>
                <a:gd name="T25" fmla="*/ 6 h 156"/>
                <a:gd name="T26" fmla="*/ 15 w 68"/>
                <a:gd name="T27" fmla="*/ 9 h 156"/>
                <a:gd name="T28" fmla="*/ 13 w 68"/>
                <a:gd name="T29" fmla="*/ 23 h 156"/>
                <a:gd name="T30" fmla="*/ 13 w 68"/>
                <a:gd name="T31" fmla="*/ 36 h 156"/>
                <a:gd name="T32" fmla="*/ 17 w 68"/>
                <a:gd name="T33" fmla="*/ 53 h 156"/>
                <a:gd name="T34" fmla="*/ 19 w 68"/>
                <a:gd name="T35" fmla="*/ 70 h 156"/>
                <a:gd name="T36" fmla="*/ 23 w 68"/>
                <a:gd name="T37" fmla="*/ 86 h 156"/>
                <a:gd name="T38" fmla="*/ 27 w 68"/>
                <a:gd name="T39" fmla="*/ 99 h 156"/>
                <a:gd name="T40" fmla="*/ 32 w 68"/>
                <a:gd name="T41" fmla="*/ 108 h 156"/>
                <a:gd name="T42" fmla="*/ 40 w 68"/>
                <a:gd name="T43" fmla="*/ 116 h 156"/>
                <a:gd name="T44" fmla="*/ 51 w 68"/>
                <a:gd name="T45" fmla="*/ 125 h 156"/>
                <a:gd name="T46" fmla="*/ 63 w 68"/>
                <a:gd name="T47" fmla="*/ 131 h 156"/>
                <a:gd name="T48" fmla="*/ 68 w 68"/>
                <a:gd name="T49" fmla="*/ 133 h 156"/>
                <a:gd name="T50" fmla="*/ 53 w 68"/>
                <a:gd name="T51" fmla="*/ 156 h 156"/>
                <a:gd name="T52" fmla="*/ 53 w 68"/>
                <a:gd name="T5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156">
                  <a:moveTo>
                    <a:pt x="53" y="156"/>
                  </a:moveTo>
                  <a:lnTo>
                    <a:pt x="40" y="146"/>
                  </a:lnTo>
                  <a:lnTo>
                    <a:pt x="27" y="129"/>
                  </a:lnTo>
                  <a:lnTo>
                    <a:pt x="15" y="106"/>
                  </a:lnTo>
                  <a:lnTo>
                    <a:pt x="4" y="82"/>
                  </a:lnTo>
                  <a:lnTo>
                    <a:pt x="0" y="55"/>
                  </a:lnTo>
                  <a:lnTo>
                    <a:pt x="0" y="28"/>
                  </a:lnTo>
                  <a:lnTo>
                    <a:pt x="2" y="8"/>
                  </a:lnTo>
                  <a:lnTo>
                    <a:pt x="2" y="0"/>
                  </a:lnTo>
                  <a:lnTo>
                    <a:pt x="6" y="0"/>
                  </a:lnTo>
                  <a:lnTo>
                    <a:pt x="11" y="2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15" y="9"/>
                  </a:lnTo>
                  <a:lnTo>
                    <a:pt x="13" y="23"/>
                  </a:lnTo>
                  <a:lnTo>
                    <a:pt x="13" y="36"/>
                  </a:lnTo>
                  <a:lnTo>
                    <a:pt x="17" y="53"/>
                  </a:lnTo>
                  <a:lnTo>
                    <a:pt x="19" y="70"/>
                  </a:lnTo>
                  <a:lnTo>
                    <a:pt x="23" y="86"/>
                  </a:lnTo>
                  <a:lnTo>
                    <a:pt x="27" y="99"/>
                  </a:lnTo>
                  <a:lnTo>
                    <a:pt x="32" y="108"/>
                  </a:lnTo>
                  <a:lnTo>
                    <a:pt x="40" y="116"/>
                  </a:lnTo>
                  <a:lnTo>
                    <a:pt x="51" y="125"/>
                  </a:lnTo>
                  <a:lnTo>
                    <a:pt x="63" y="131"/>
                  </a:lnTo>
                  <a:lnTo>
                    <a:pt x="68" y="133"/>
                  </a:lnTo>
                  <a:lnTo>
                    <a:pt x="53" y="156"/>
                  </a:lnTo>
                  <a:lnTo>
                    <a:pt x="53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6" name="Freeform 179"/>
            <p:cNvSpPr>
              <a:spLocks/>
            </p:cNvSpPr>
            <p:nvPr/>
          </p:nvSpPr>
          <p:spPr bwMode="auto">
            <a:xfrm>
              <a:off x="4353" y="2537"/>
              <a:ext cx="84" cy="85"/>
            </a:xfrm>
            <a:custGeom>
              <a:avLst/>
              <a:gdLst>
                <a:gd name="T0" fmla="*/ 25 w 167"/>
                <a:gd name="T1" fmla="*/ 152 h 169"/>
                <a:gd name="T2" fmla="*/ 17 w 167"/>
                <a:gd name="T3" fmla="*/ 140 h 169"/>
                <a:gd name="T4" fmla="*/ 13 w 167"/>
                <a:gd name="T5" fmla="*/ 125 h 169"/>
                <a:gd name="T6" fmla="*/ 11 w 167"/>
                <a:gd name="T7" fmla="*/ 104 h 169"/>
                <a:gd name="T8" fmla="*/ 17 w 167"/>
                <a:gd name="T9" fmla="*/ 83 h 169"/>
                <a:gd name="T10" fmla="*/ 30 w 167"/>
                <a:gd name="T11" fmla="*/ 64 h 169"/>
                <a:gd name="T12" fmla="*/ 49 w 167"/>
                <a:gd name="T13" fmla="*/ 49 h 169"/>
                <a:gd name="T14" fmla="*/ 68 w 167"/>
                <a:gd name="T15" fmla="*/ 40 h 169"/>
                <a:gd name="T16" fmla="*/ 87 w 167"/>
                <a:gd name="T17" fmla="*/ 30 h 169"/>
                <a:gd name="T18" fmla="*/ 104 w 167"/>
                <a:gd name="T19" fmla="*/ 24 h 169"/>
                <a:gd name="T20" fmla="*/ 125 w 167"/>
                <a:gd name="T21" fmla="*/ 21 h 169"/>
                <a:gd name="T22" fmla="*/ 142 w 167"/>
                <a:gd name="T23" fmla="*/ 15 h 169"/>
                <a:gd name="T24" fmla="*/ 150 w 167"/>
                <a:gd name="T25" fmla="*/ 15 h 169"/>
                <a:gd name="T26" fmla="*/ 148 w 167"/>
                <a:gd name="T27" fmla="*/ 23 h 169"/>
                <a:gd name="T28" fmla="*/ 142 w 167"/>
                <a:gd name="T29" fmla="*/ 47 h 169"/>
                <a:gd name="T30" fmla="*/ 133 w 167"/>
                <a:gd name="T31" fmla="*/ 80 h 169"/>
                <a:gd name="T32" fmla="*/ 123 w 167"/>
                <a:gd name="T33" fmla="*/ 108 h 169"/>
                <a:gd name="T34" fmla="*/ 108 w 167"/>
                <a:gd name="T35" fmla="*/ 129 h 169"/>
                <a:gd name="T36" fmla="*/ 89 w 167"/>
                <a:gd name="T37" fmla="*/ 144 h 169"/>
                <a:gd name="T38" fmla="*/ 72 w 167"/>
                <a:gd name="T39" fmla="*/ 154 h 169"/>
                <a:gd name="T40" fmla="*/ 59 w 167"/>
                <a:gd name="T41" fmla="*/ 158 h 169"/>
                <a:gd name="T42" fmla="*/ 47 w 167"/>
                <a:gd name="T43" fmla="*/ 158 h 169"/>
                <a:gd name="T44" fmla="*/ 38 w 167"/>
                <a:gd name="T45" fmla="*/ 156 h 169"/>
                <a:gd name="T46" fmla="*/ 30 w 167"/>
                <a:gd name="T47" fmla="*/ 154 h 169"/>
                <a:gd name="T48" fmla="*/ 28 w 167"/>
                <a:gd name="T49" fmla="*/ 154 h 169"/>
                <a:gd name="T50" fmla="*/ 26 w 167"/>
                <a:gd name="T51" fmla="*/ 165 h 169"/>
                <a:gd name="T52" fmla="*/ 28 w 167"/>
                <a:gd name="T53" fmla="*/ 167 h 169"/>
                <a:gd name="T54" fmla="*/ 40 w 167"/>
                <a:gd name="T55" fmla="*/ 167 h 169"/>
                <a:gd name="T56" fmla="*/ 57 w 167"/>
                <a:gd name="T57" fmla="*/ 165 h 169"/>
                <a:gd name="T58" fmla="*/ 83 w 167"/>
                <a:gd name="T59" fmla="*/ 159 h 169"/>
                <a:gd name="T60" fmla="*/ 106 w 167"/>
                <a:gd name="T61" fmla="*/ 146 h 169"/>
                <a:gd name="T62" fmla="*/ 125 w 167"/>
                <a:gd name="T63" fmla="*/ 127 h 169"/>
                <a:gd name="T64" fmla="*/ 137 w 167"/>
                <a:gd name="T65" fmla="*/ 106 h 169"/>
                <a:gd name="T66" fmla="*/ 144 w 167"/>
                <a:gd name="T67" fmla="*/ 87 h 169"/>
                <a:gd name="T68" fmla="*/ 148 w 167"/>
                <a:gd name="T69" fmla="*/ 63 h 169"/>
                <a:gd name="T70" fmla="*/ 156 w 167"/>
                <a:gd name="T71" fmla="*/ 34 h 169"/>
                <a:gd name="T72" fmla="*/ 161 w 167"/>
                <a:gd name="T73" fmla="*/ 11 h 169"/>
                <a:gd name="T74" fmla="*/ 167 w 167"/>
                <a:gd name="T75" fmla="*/ 2 h 169"/>
                <a:gd name="T76" fmla="*/ 161 w 167"/>
                <a:gd name="T77" fmla="*/ 0 h 169"/>
                <a:gd name="T78" fmla="*/ 146 w 167"/>
                <a:gd name="T79" fmla="*/ 4 h 169"/>
                <a:gd name="T80" fmla="*/ 121 w 167"/>
                <a:gd name="T81" fmla="*/ 7 h 169"/>
                <a:gd name="T82" fmla="*/ 101 w 167"/>
                <a:gd name="T83" fmla="*/ 15 h 169"/>
                <a:gd name="T84" fmla="*/ 76 w 167"/>
                <a:gd name="T85" fmla="*/ 23 h 169"/>
                <a:gd name="T86" fmla="*/ 51 w 167"/>
                <a:gd name="T87" fmla="*/ 36 h 169"/>
                <a:gd name="T88" fmla="*/ 25 w 167"/>
                <a:gd name="T89" fmla="*/ 53 h 169"/>
                <a:gd name="T90" fmla="*/ 7 w 167"/>
                <a:gd name="T91" fmla="*/ 78 h 169"/>
                <a:gd name="T92" fmla="*/ 0 w 167"/>
                <a:gd name="T93" fmla="*/ 104 h 169"/>
                <a:gd name="T94" fmla="*/ 0 w 167"/>
                <a:gd name="T95" fmla="*/ 125 h 169"/>
                <a:gd name="T96" fmla="*/ 2 w 167"/>
                <a:gd name="T97" fmla="*/ 140 h 169"/>
                <a:gd name="T98" fmla="*/ 7 w 167"/>
                <a:gd name="T99" fmla="*/ 154 h 169"/>
                <a:gd name="T100" fmla="*/ 11 w 167"/>
                <a:gd name="T101" fmla="*/ 161 h 169"/>
                <a:gd name="T102" fmla="*/ 15 w 167"/>
                <a:gd name="T103" fmla="*/ 165 h 169"/>
                <a:gd name="T104" fmla="*/ 17 w 167"/>
                <a:gd name="T105" fmla="*/ 167 h 169"/>
                <a:gd name="T106" fmla="*/ 19 w 167"/>
                <a:gd name="T107" fmla="*/ 169 h 169"/>
                <a:gd name="T108" fmla="*/ 25 w 167"/>
                <a:gd name="T109" fmla="*/ 152 h 169"/>
                <a:gd name="T110" fmla="*/ 25 w 167"/>
                <a:gd name="T111" fmla="*/ 15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7" h="169">
                  <a:moveTo>
                    <a:pt x="25" y="152"/>
                  </a:moveTo>
                  <a:lnTo>
                    <a:pt x="17" y="140"/>
                  </a:lnTo>
                  <a:lnTo>
                    <a:pt x="13" y="125"/>
                  </a:lnTo>
                  <a:lnTo>
                    <a:pt x="11" y="104"/>
                  </a:lnTo>
                  <a:lnTo>
                    <a:pt x="17" y="83"/>
                  </a:lnTo>
                  <a:lnTo>
                    <a:pt x="30" y="64"/>
                  </a:lnTo>
                  <a:lnTo>
                    <a:pt x="49" y="49"/>
                  </a:lnTo>
                  <a:lnTo>
                    <a:pt x="68" y="40"/>
                  </a:lnTo>
                  <a:lnTo>
                    <a:pt x="87" y="30"/>
                  </a:lnTo>
                  <a:lnTo>
                    <a:pt x="104" y="24"/>
                  </a:lnTo>
                  <a:lnTo>
                    <a:pt x="125" y="21"/>
                  </a:lnTo>
                  <a:lnTo>
                    <a:pt x="142" y="15"/>
                  </a:lnTo>
                  <a:lnTo>
                    <a:pt x="150" y="15"/>
                  </a:lnTo>
                  <a:lnTo>
                    <a:pt x="148" y="23"/>
                  </a:lnTo>
                  <a:lnTo>
                    <a:pt x="142" y="47"/>
                  </a:lnTo>
                  <a:lnTo>
                    <a:pt x="133" y="80"/>
                  </a:lnTo>
                  <a:lnTo>
                    <a:pt x="123" y="108"/>
                  </a:lnTo>
                  <a:lnTo>
                    <a:pt x="108" y="129"/>
                  </a:lnTo>
                  <a:lnTo>
                    <a:pt x="89" y="144"/>
                  </a:lnTo>
                  <a:lnTo>
                    <a:pt x="72" y="154"/>
                  </a:lnTo>
                  <a:lnTo>
                    <a:pt x="59" y="158"/>
                  </a:lnTo>
                  <a:lnTo>
                    <a:pt x="47" y="158"/>
                  </a:lnTo>
                  <a:lnTo>
                    <a:pt x="38" y="156"/>
                  </a:lnTo>
                  <a:lnTo>
                    <a:pt x="30" y="154"/>
                  </a:lnTo>
                  <a:lnTo>
                    <a:pt x="28" y="154"/>
                  </a:lnTo>
                  <a:lnTo>
                    <a:pt x="26" y="165"/>
                  </a:lnTo>
                  <a:lnTo>
                    <a:pt x="28" y="167"/>
                  </a:lnTo>
                  <a:lnTo>
                    <a:pt x="40" y="167"/>
                  </a:lnTo>
                  <a:lnTo>
                    <a:pt x="57" y="165"/>
                  </a:lnTo>
                  <a:lnTo>
                    <a:pt x="83" y="159"/>
                  </a:lnTo>
                  <a:lnTo>
                    <a:pt x="106" y="146"/>
                  </a:lnTo>
                  <a:lnTo>
                    <a:pt x="125" y="127"/>
                  </a:lnTo>
                  <a:lnTo>
                    <a:pt x="137" y="106"/>
                  </a:lnTo>
                  <a:lnTo>
                    <a:pt x="144" y="87"/>
                  </a:lnTo>
                  <a:lnTo>
                    <a:pt x="148" y="63"/>
                  </a:lnTo>
                  <a:lnTo>
                    <a:pt x="156" y="34"/>
                  </a:lnTo>
                  <a:lnTo>
                    <a:pt x="161" y="11"/>
                  </a:lnTo>
                  <a:lnTo>
                    <a:pt x="167" y="2"/>
                  </a:lnTo>
                  <a:lnTo>
                    <a:pt x="161" y="0"/>
                  </a:lnTo>
                  <a:lnTo>
                    <a:pt x="146" y="4"/>
                  </a:lnTo>
                  <a:lnTo>
                    <a:pt x="121" y="7"/>
                  </a:lnTo>
                  <a:lnTo>
                    <a:pt x="101" y="15"/>
                  </a:lnTo>
                  <a:lnTo>
                    <a:pt x="76" y="23"/>
                  </a:lnTo>
                  <a:lnTo>
                    <a:pt x="51" y="36"/>
                  </a:lnTo>
                  <a:lnTo>
                    <a:pt x="25" y="53"/>
                  </a:lnTo>
                  <a:lnTo>
                    <a:pt x="7" y="78"/>
                  </a:lnTo>
                  <a:lnTo>
                    <a:pt x="0" y="104"/>
                  </a:lnTo>
                  <a:lnTo>
                    <a:pt x="0" y="125"/>
                  </a:lnTo>
                  <a:lnTo>
                    <a:pt x="2" y="140"/>
                  </a:lnTo>
                  <a:lnTo>
                    <a:pt x="7" y="154"/>
                  </a:lnTo>
                  <a:lnTo>
                    <a:pt x="11" y="161"/>
                  </a:lnTo>
                  <a:lnTo>
                    <a:pt x="15" y="165"/>
                  </a:lnTo>
                  <a:lnTo>
                    <a:pt x="17" y="167"/>
                  </a:lnTo>
                  <a:lnTo>
                    <a:pt x="19" y="169"/>
                  </a:lnTo>
                  <a:lnTo>
                    <a:pt x="25" y="152"/>
                  </a:lnTo>
                  <a:lnTo>
                    <a:pt x="25" y="1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7" name="Freeform 180"/>
            <p:cNvSpPr>
              <a:spLocks/>
            </p:cNvSpPr>
            <p:nvPr/>
          </p:nvSpPr>
          <p:spPr bwMode="auto">
            <a:xfrm>
              <a:off x="4471" y="2532"/>
              <a:ext cx="50" cy="26"/>
            </a:xfrm>
            <a:custGeom>
              <a:avLst/>
              <a:gdLst>
                <a:gd name="T0" fmla="*/ 9 w 100"/>
                <a:gd name="T1" fmla="*/ 36 h 54"/>
                <a:gd name="T2" fmla="*/ 45 w 100"/>
                <a:gd name="T3" fmla="*/ 27 h 54"/>
                <a:gd name="T4" fmla="*/ 74 w 100"/>
                <a:gd name="T5" fmla="*/ 16 h 54"/>
                <a:gd name="T6" fmla="*/ 93 w 100"/>
                <a:gd name="T7" fmla="*/ 4 h 54"/>
                <a:gd name="T8" fmla="*/ 98 w 100"/>
                <a:gd name="T9" fmla="*/ 0 h 54"/>
                <a:gd name="T10" fmla="*/ 98 w 100"/>
                <a:gd name="T11" fmla="*/ 2 h 54"/>
                <a:gd name="T12" fmla="*/ 100 w 100"/>
                <a:gd name="T13" fmla="*/ 10 h 54"/>
                <a:gd name="T14" fmla="*/ 100 w 100"/>
                <a:gd name="T15" fmla="*/ 14 h 54"/>
                <a:gd name="T16" fmla="*/ 100 w 100"/>
                <a:gd name="T17" fmla="*/ 17 h 54"/>
                <a:gd name="T18" fmla="*/ 97 w 100"/>
                <a:gd name="T19" fmla="*/ 17 h 54"/>
                <a:gd name="T20" fmla="*/ 87 w 100"/>
                <a:gd name="T21" fmla="*/ 19 h 54"/>
                <a:gd name="T22" fmla="*/ 74 w 100"/>
                <a:gd name="T23" fmla="*/ 23 h 54"/>
                <a:gd name="T24" fmla="*/ 58 w 100"/>
                <a:gd name="T25" fmla="*/ 33 h 54"/>
                <a:gd name="T26" fmla="*/ 39 w 100"/>
                <a:gd name="T27" fmla="*/ 42 h 54"/>
                <a:gd name="T28" fmla="*/ 20 w 100"/>
                <a:gd name="T29" fmla="*/ 50 h 54"/>
                <a:gd name="T30" fmla="*/ 5 w 100"/>
                <a:gd name="T31" fmla="*/ 52 h 54"/>
                <a:gd name="T32" fmla="*/ 0 w 100"/>
                <a:gd name="T33" fmla="*/ 54 h 54"/>
                <a:gd name="T34" fmla="*/ 9 w 100"/>
                <a:gd name="T35" fmla="*/ 36 h 54"/>
                <a:gd name="T36" fmla="*/ 9 w 100"/>
                <a:gd name="T37" fmla="*/ 3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54">
                  <a:moveTo>
                    <a:pt x="9" y="36"/>
                  </a:moveTo>
                  <a:lnTo>
                    <a:pt x="45" y="27"/>
                  </a:lnTo>
                  <a:lnTo>
                    <a:pt x="74" y="16"/>
                  </a:lnTo>
                  <a:lnTo>
                    <a:pt x="93" y="4"/>
                  </a:lnTo>
                  <a:lnTo>
                    <a:pt x="98" y="0"/>
                  </a:lnTo>
                  <a:lnTo>
                    <a:pt x="98" y="2"/>
                  </a:lnTo>
                  <a:lnTo>
                    <a:pt x="100" y="10"/>
                  </a:lnTo>
                  <a:lnTo>
                    <a:pt x="100" y="14"/>
                  </a:lnTo>
                  <a:lnTo>
                    <a:pt x="100" y="17"/>
                  </a:lnTo>
                  <a:lnTo>
                    <a:pt x="97" y="17"/>
                  </a:lnTo>
                  <a:lnTo>
                    <a:pt x="87" y="19"/>
                  </a:lnTo>
                  <a:lnTo>
                    <a:pt x="74" y="23"/>
                  </a:lnTo>
                  <a:lnTo>
                    <a:pt x="58" y="33"/>
                  </a:lnTo>
                  <a:lnTo>
                    <a:pt x="39" y="42"/>
                  </a:lnTo>
                  <a:lnTo>
                    <a:pt x="20" y="50"/>
                  </a:lnTo>
                  <a:lnTo>
                    <a:pt x="5" y="52"/>
                  </a:lnTo>
                  <a:lnTo>
                    <a:pt x="0" y="54"/>
                  </a:lnTo>
                  <a:lnTo>
                    <a:pt x="9" y="36"/>
                  </a:lnTo>
                  <a:lnTo>
                    <a:pt x="9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8" name="Freeform 181"/>
            <p:cNvSpPr>
              <a:spLocks/>
            </p:cNvSpPr>
            <p:nvPr/>
          </p:nvSpPr>
          <p:spPr bwMode="auto">
            <a:xfrm>
              <a:off x="4515" y="2489"/>
              <a:ext cx="126" cy="84"/>
            </a:xfrm>
            <a:custGeom>
              <a:avLst/>
              <a:gdLst>
                <a:gd name="T0" fmla="*/ 4 w 253"/>
                <a:gd name="T1" fmla="*/ 83 h 167"/>
                <a:gd name="T2" fmla="*/ 19 w 253"/>
                <a:gd name="T3" fmla="*/ 44 h 167"/>
                <a:gd name="T4" fmla="*/ 53 w 253"/>
                <a:gd name="T5" fmla="*/ 13 h 167"/>
                <a:gd name="T6" fmla="*/ 95 w 253"/>
                <a:gd name="T7" fmla="*/ 0 h 167"/>
                <a:gd name="T8" fmla="*/ 120 w 253"/>
                <a:gd name="T9" fmla="*/ 0 h 167"/>
                <a:gd name="T10" fmla="*/ 154 w 253"/>
                <a:gd name="T11" fmla="*/ 4 h 167"/>
                <a:gd name="T12" fmla="*/ 175 w 253"/>
                <a:gd name="T13" fmla="*/ 13 h 167"/>
                <a:gd name="T14" fmla="*/ 202 w 253"/>
                <a:gd name="T15" fmla="*/ 26 h 167"/>
                <a:gd name="T16" fmla="*/ 224 w 253"/>
                <a:gd name="T17" fmla="*/ 32 h 167"/>
                <a:gd name="T18" fmla="*/ 249 w 253"/>
                <a:gd name="T19" fmla="*/ 28 h 167"/>
                <a:gd name="T20" fmla="*/ 251 w 253"/>
                <a:gd name="T21" fmla="*/ 34 h 167"/>
                <a:gd name="T22" fmla="*/ 236 w 253"/>
                <a:gd name="T23" fmla="*/ 70 h 167"/>
                <a:gd name="T24" fmla="*/ 194 w 253"/>
                <a:gd name="T25" fmla="*/ 120 h 167"/>
                <a:gd name="T26" fmla="*/ 150 w 253"/>
                <a:gd name="T27" fmla="*/ 156 h 167"/>
                <a:gd name="T28" fmla="*/ 89 w 253"/>
                <a:gd name="T29" fmla="*/ 167 h 167"/>
                <a:gd name="T30" fmla="*/ 49 w 253"/>
                <a:gd name="T31" fmla="*/ 154 h 167"/>
                <a:gd name="T32" fmla="*/ 32 w 253"/>
                <a:gd name="T33" fmla="*/ 137 h 167"/>
                <a:gd name="T34" fmla="*/ 6 w 253"/>
                <a:gd name="T35" fmla="*/ 106 h 167"/>
                <a:gd name="T36" fmla="*/ 10 w 253"/>
                <a:gd name="T37" fmla="*/ 97 h 167"/>
                <a:gd name="T38" fmla="*/ 30 w 253"/>
                <a:gd name="T39" fmla="*/ 118 h 167"/>
                <a:gd name="T40" fmla="*/ 76 w 253"/>
                <a:gd name="T41" fmla="*/ 148 h 167"/>
                <a:gd name="T42" fmla="*/ 127 w 253"/>
                <a:gd name="T43" fmla="*/ 144 h 167"/>
                <a:gd name="T44" fmla="*/ 177 w 253"/>
                <a:gd name="T45" fmla="*/ 120 h 167"/>
                <a:gd name="T46" fmla="*/ 217 w 253"/>
                <a:gd name="T47" fmla="*/ 76 h 167"/>
                <a:gd name="T48" fmla="*/ 240 w 253"/>
                <a:gd name="T49" fmla="*/ 42 h 167"/>
                <a:gd name="T50" fmla="*/ 219 w 253"/>
                <a:gd name="T51" fmla="*/ 42 h 167"/>
                <a:gd name="T52" fmla="*/ 177 w 253"/>
                <a:gd name="T53" fmla="*/ 26 h 167"/>
                <a:gd name="T54" fmla="*/ 127 w 253"/>
                <a:gd name="T55" fmla="*/ 9 h 167"/>
                <a:gd name="T56" fmla="*/ 70 w 253"/>
                <a:gd name="T57" fmla="*/ 19 h 167"/>
                <a:gd name="T58" fmla="*/ 32 w 253"/>
                <a:gd name="T59" fmla="*/ 42 h 167"/>
                <a:gd name="T60" fmla="*/ 17 w 253"/>
                <a:gd name="T61" fmla="*/ 68 h 167"/>
                <a:gd name="T62" fmla="*/ 11 w 253"/>
                <a:gd name="T63" fmla="*/ 85 h 167"/>
                <a:gd name="T64" fmla="*/ 11 w 253"/>
                <a:gd name="T65" fmla="*/ 93 h 167"/>
                <a:gd name="T66" fmla="*/ 4 w 253"/>
                <a:gd name="T67" fmla="*/ 9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3" h="167">
                  <a:moveTo>
                    <a:pt x="4" y="93"/>
                  </a:moveTo>
                  <a:lnTo>
                    <a:pt x="4" y="83"/>
                  </a:lnTo>
                  <a:lnTo>
                    <a:pt x="10" y="66"/>
                  </a:lnTo>
                  <a:lnTo>
                    <a:pt x="19" y="44"/>
                  </a:lnTo>
                  <a:lnTo>
                    <a:pt x="34" y="26"/>
                  </a:lnTo>
                  <a:lnTo>
                    <a:pt x="53" y="13"/>
                  </a:lnTo>
                  <a:lnTo>
                    <a:pt x="76" y="4"/>
                  </a:lnTo>
                  <a:lnTo>
                    <a:pt x="95" y="0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7" y="2"/>
                  </a:lnTo>
                  <a:lnTo>
                    <a:pt x="154" y="4"/>
                  </a:lnTo>
                  <a:lnTo>
                    <a:pt x="167" y="7"/>
                  </a:lnTo>
                  <a:lnTo>
                    <a:pt x="175" y="13"/>
                  </a:lnTo>
                  <a:lnTo>
                    <a:pt x="188" y="21"/>
                  </a:lnTo>
                  <a:lnTo>
                    <a:pt x="202" y="26"/>
                  </a:lnTo>
                  <a:lnTo>
                    <a:pt x="213" y="32"/>
                  </a:lnTo>
                  <a:lnTo>
                    <a:pt x="224" y="32"/>
                  </a:lnTo>
                  <a:lnTo>
                    <a:pt x="238" y="30"/>
                  </a:lnTo>
                  <a:lnTo>
                    <a:pt x="249" y="28"/>
                  </a:lnTo>
                  <a:lnTo>
                    <a:pt x="253" y="28"/>
                  </a:lnTo>
                  <a:lnTo>
                    <a:pt x="251" y="34"/>
                  </a:lnTo>
                  <a:lnTo>
                    <a:pt x="247" y="49"/>
                  </a:lnTo>
                  <a:lnTo>
                    <a:pt x="236" y="70"/>
                  </a:lnTo>
                  <a:lnTo>
                    <a:pt x="217" y="97"/>
                  </a:lnTo>
                  <a:lnTo>
                    <a:pt x="194" y="120"/>
                  </a:lnTo>
                  <a:lnTo>
                    <a:pt x="173" y="140"/>
                  </a:lnTo>
                  <a:lnTo>
                    <a:pt x="150" y="156"/>
                  </a:lnTo>
                  <a:lnTo>
                    <a:pt x="120" y="165"/>
                  </a:lnTo>
                  <a:lnTo>
                    <a:pt x="89" y="167"/>
                  </a:lnTo>
                  <a:lnTo>
                    <a:pt x="67" y="161"/>
                  </a:lnTo>
                  <a:lnTo>
                    <a:pt x="49" y="154"/>
                  </a:lnTo>
                  <a:lnTo>
                    <a:pt x="42" y="146"/>
                  </a:lnTo>
                  <a:lnTo>
                    <a:pt x="32" y="137"/>
                  </a:lnTo>
                  <a:lnTo>
                    <a:pt x="17" y="121"/>
                  </a:lnTo>
                  <a:lnTo>
                    <a:pt x="6" y="106"/>
                  </a:lnTo>
                  <a:lnTo>
                    <a:pt x="0" y="101"/>
                  </a:lnTo>
                  <a:lnTo>
                    <a:pt x="10" y="97"/>
                  </a:lnTo>
                  <a:lnTo>
                    <a:pt x="15" y="102"/>
                  </a:lnTo>
                  <a:lnTo>
                    <a:pt x="30" y="118"/>
                  </a:lnTo>
                  <a:lnTo>
                    <a:pt x="51" y="135"/>
                  </a:lnTo>
                  <a:lnTo>
                    <a:pt x="76" y="148"/>
                  </a:lnTo>
                  <a:lnTo>
                    <a:pt x="99" y="152"/>
                  </a:lnTo>
                  <a:lnTo>
                    <a:pt x="127" y="144"/>
                  </a:lnTo>
                  <a:lnTo>
                    <a:pt x="156" y="131"/>
                  </a:lnTo>
                  <a:lnTo>
                    <a:pt x="177" y="120"/>
                  </a:lnTo>
                  <a:lnTo>
                    <a:pt x="196" y="101"/>
                  </a:lnTo>
                  <a:lnTo>
                    <a:pt x="217" y="76"/>
                  </a:lnTo>
                  <a:lnTo>
                    <a:pt x="232" y="51"/>
                  </a:lnTo>
                  <a:lnTo>
                    <a:pt x="240" y="42"/>
                  </a:lnTo>
                  <a:lnTo>
                    <a:pt x="234" y="40"/>
                  </a:lnTo>
                  <a:lnTo>
                    <a:pt x="219" y="42"/>
                  </a:lnTo>
                  <a:lnTo>
                    <a:pt x="198" y="38"/>
                  </a:lnTo>
                  <a:lnTo>
                    <a:pt x="177" y="26"/>
                  </a:lnTo>
                  <a:lnTo>
                    <a:pt x="154" y="15"/>
                  </a:lnTo>
                  <a:lnTo>
                    <a:pt x="127" y="9"/>
                  </a:lnTo>
                  <a:lnTo>
                    <a:pt x="99" y="11"/>
                  </a:lnTo>
                  <a:lnTo>
                    <a:pt x="70" y="19"/>
                  </a:lnTo>
                  <a:lnTo>
                    <a:pt x="48" y="26"/>
                  </a:lnTo>
                  <a:lnTo>
                    <a:pt x="32" y="42"/>
                  </a:lnTo>
                  <a:lnTo>
                    <a:pt x="21" y="53"/>
                  </a:lnTo>
                  <a:lnTo>
                    <a:pt x="17" y="68"/>
                  </a:lnTo>
                  <a:lnTo>
                    <a:pt x="13" y="78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3"/>
                  </a:lnTo>
                  <a:lnTo>
                    <a:pt x="4" y="93"/>
                  </a:lnTo>
                  <a:lnTo>
                    <a:pt x="4" y="9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9" name="Freeform 182"/>
            <p:cNvSpPr>
              <a:spLocks/>
            </p:cNvSpPr>
            <p:nvPr/>
          </p:nvSpPr>
          <p:spPr bwMode="auto">
            <a:xfrm>
              <a:off x="4384" y="2718"/>
              <a:ext cx="41" cy="28"/>
            </a:xfrm>
            <a:custGeom>
              <a:avLst/>
              <a:gdLst>
                <a:gd name="T0" fmla="*/ 5 w 81"/>
                <a:gd name="T1" fmla="*/ 38 h 55"/>
                <a:gd name="T2" fmla="*/ 30 w 81"/>
                <a:gd name="T3" fmla="*/ 29 h 55"/>
                <a:gd name="T4" fmla="*/ 55 w 81"/>
                <a:gd name="T5" fmla="*/ 15 h 55"/>
                <a:gd name="T6" fmla="*/ 74 w 81"/>
                <a:gd name="T7" fmla="*/ 2 h 55"/>
                <a:gd name="T8" fmla="*/ 81 w 81"/>
                <a:gd name="T9" fmla="*/ 0 h 55"/>
                <a:gd name="T10" fmla="*/ 81 w 81"/>
                <a:gd name="T11" fmla="*/ 6 h 55"/>
                <a:gd name="T12" fmla="*/ 81 w 81"/>
                <a:gd name="T13" fmla="*/ 10 h 55"/>
                <a:gd name="T14" fmla="*/ 81 w 81"/>
                <a:gd name="T15" fmla="*/ 15 h 55"/>
                <a:gd name="T16" fmla="*/ 81 w 81"/>
                <a:gd name="T17" fmla="*/ 15 h 55"/>
                <a:gd name="T18" fmla="*/ 70 w 81"/>
                <a:gd name="T19" fmla="*/ 21 h 55"/>
                <a:gd name="T20" fmla="*/ 45 w 81"/>
                <a:gd name="T21" fmla="*/ 32 h 55"/>
                <a:gd name="T22" fmla="*/ 20 w 81"/>
                <a:gd name="T23" fmla="*/ 46 h 55"/>
                <a:gd name="T24" fmla="*/ 3 w 81"/>
                <a:gd name="T25" fmla="*/ 55 h 55"/>
                <a:gd name="T26" fmla="*/ 0 w 81"/>
                <a:gd name="T27" fmla="*/ 53 h 55"/>
                <a:gd name="T28" fmla="*/ 1 w 81"/>
                <a:gd name="T29" fmla="*/ 48 h 55"/>
                <a:gd name="T30" fmla="*/ 3 w 81"/>
                <a:gd name="T31" fmla="*/ 40 h 55"/>
                <a:gd name="T32" fmla="*/ 5 w 81"/>
                <a:gd name="T33" fmla="*/ 38 h 55"/>
                <a:gd name="T34" fmla="*/ 5 w 81"/>
                <a:gd name="T35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55">
                  <a:moveTo>
                    <a:pt x="5" y="38"/>
                  </a:moveTo>
                  <a:lnTo>
                    <a:pt x="30" y="29"/>
                  </a:lnTo>
                  <a:lnTo>
                    <a:pt x="55" y="15"/>
                  </a:lnTo>
                  <a:lnTo>
                    <a:pt x="74" y="2"/>
                  </a:lnTo>
                  <a:lnTo>
                    <a:pt x="81" y="0"/>
                  </a:lnTo>
                  <a:lnTo>
                    <a:pt x="81" y="6"/>
                  </a:lnTo>
                  <a:lnTo>
                    <a:pt x="81" y="10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0" y="21"/>
                  </a:lnTo>
                  <a:lnTo>
                    <a:pt x="45" y="32"/>
                  </a:lnTo>
                  <a:lnTo>
                    <a:pt x="20" y="46"/>
                  </a:lnTo>
                  <a:lnTo>
                    <a:pt x="3" y="55"/>
                  </a:lnTo>
                  <a:lnTo>
                    <a:pt x="0" y="53"/>
                  </a:lnTo>
                  <a:lnTo>
                    <a:pt x="1" y="48"/>
                  </a:lnTo>
                  <a:lnTo>
                    <a:pt x="3" y="40"/>
                  </a:lnTo>
                  <a:lnTo>
                    <a:pt x="5" y="38"/>
                  </a:lnTo>
                  <a:lnTo>
                    <a:pt x="5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0" name="Freeform 183"/>
            <p:cNvSpPr>
              <a:spLocks/>
            </p:cNvSpPr>
            <p:nvPr/>
          </p:nvSpPr>
          <p:spPr bwMode="auto">
            <a:xfrm>
              <a:off x="4418" y="2687"/>
              <a:ext cx="119" cy="66"/>
            </a:xfrm>
            <a:custGeom>
              <a:avLst/>
              <a:gdLst>
                <a:gd name="T0" fmla="*/ 4 w 238"/>
                <a:gd name="T1" fmla="*/ 71 h 133"/>
                <a:gd name="T2" fmla="*/ 10 w 238"/>
                <a:gd name="T3" fmla="*/ 54 h 133"/>
                <a:gd name="T4" fmla="*/ 25 w 238"/>
                <a:gd name="T5" fmla="*/ 35 h 133"/>
                <a:gd name="T6" fmla="*/ 48 w 238"/>
                <a:gd name="T7" fmla="*/ 15 h 133"/>
                <a:gd name="T8" fmla="*/ 72 w 238"/>
                <a:gd name="T9" fmla="*/ 4 h 133"/>
                <a:gd name="T10" fmla="*/ 99 w 238"/>
                <a:gd name="T11" fmla="*/ 0 h 133"/>
                <a:gd name="T12" fmla="*/ 127 w 238"/>
                <a:gd name="T13" fmla="*/ 2 h 133"/>
                <a:gd name="T14" fmla="*/ 154 w 238"/>
                <a:gd name="T15" fmla="*/ 8 h 133"/>
                <a:gd name="T16" fmla="*/ 173 w 238"/>
                <a:gd name="T17" fmla="*/ 14 h 133"/>
                <a:gd name="T18" fmla="*/ 188 w 238"/>
                <a:gd name="T19" fmla="*/ 21 h 133"/>
                <a:gd name="T20" fmla="*/ 211 w 238"/>
                <a:gd name="T21" fmla="*/ 36 h 133"/>
                <a:gd name="T22" fmla="*/ 230 w 238"/>
                <a:gd name="T23" fmla="*/ 52 h 133"/>
                <a:gd name="T24" fmla="*/ 238 w 238"/>
                <a:gd name="T25" fmla="*/ 57 h 133"/>
                <a:gd name="T26" fmla="*/ 234 w 238"/>
                <a:gd name="T27" fmla="*/ 61 h 133"/>
                <a:gd name="T28" fmla="*/ 222 w 238"/>
                <a:gd name="T29" fmla="*/ 69 h 133"/>
                <a:gd name="T30" fmla="*/ 209 w 238"/>
                <a:gd name="T31" fmla="*/ 78 h 133"/>
                <a:gd name="T32" fmla="*/ 198 w 238"/>
                <a:gd name="T33" fmla="*/ 90 h 133"/>
                <a:gd name="T34" fmla="*/ 184 w 238"/>
                <a:gd name="T35" fmla="*/ 103 h 133"/>
                <a:gd name="T36" fmla="*/ 162 w 238"/>
                <a:gd name="T37" fmla="*/ 116 h 133"/>
                <a:gd name="T38" fmla="*/ 135 w 238"/>
                <a:gd name="T39" fmla="*/ 128 h 133"/>
                <a:gd name="T40" fmla="*/ 110 w 238"/>
                <a:gd name="T41" fmla="*/ 133 h 133"/>
                <a:gd name="T42" fmla="*/ 86 w 238"/>
                <a:gd name="T43" fmla="*/ 133 h 133"/>
                <a:gd name="T44" fmla="*/ 67 w 238"/>
                <a:gd name="T45" fmla="*/ 131 h 133"/>
                <a:gd name="T46" fmla="*/ 49 w 238"/>
                <a:gd name="T47" fmla="*/ 126 h 133"/>
                <a:gd name="T48" fmla="*/ 34 w 238"/>
                <a:gd name="T49" fmla="*/ 118 h 133"/>
                <a:gd name="T50" fmla="*/ 19 w 238"/>
                <a:gd name="T51" fmla="*/ 107 h 133"/>
                <a:gd name="T52" fmla="*/ 10 w 238"/>
                <a:gd name="T53" fmla="*/ 95 h 133"/>
                <a:gd name="T54" fmla="*/ 2 w 238"/>
                <a:gd name="T55" fmla="*/ 84 h 133"/>
                <a:gd name="T56" fmla="*/ 0 w 238"/>
                <a:gd name="T57" fmla="*/ 80 h 133"/>
                <a:gd name="T58" fmla="*/ 10 w 238"/>
                <a:gd name="T59" fmla="*/ 76 h 133"/>
                <a:gd name="T60" fmla="*/ 11 w 238"/>
                <a:gd name="T61" fmla="*/ 78 h 133"/>
                <a:gd name="T62" fmla="*/ 19 w 238"/>
                <a:gd name="T63" fmla="*/ 90 h 133"/>
                <a:gd name="T64" fmla="*/ 32 w 238"/>
                <a:gd name="T65" fmla="*/ 103 h 133"/>
                <a:gd name="T66" fmla="*/ 51 w 238"/>
                <a:gd name="T67" fmla="*/ 112 h 133"/>
                <a:gd name="T68" fmla="*/ 70 w 238"/>
                <a:gd name="T69" fmla="*/ 118 h 133"/>
                <a:gd name="T70" fmla="*/ 91 w 238"/>
                <a:gd name="T71" fmla="*/ 122 h 133"/>
                <a:gd name="T72" fmla="*/ 112 w 238"/>
                <a:gd name="T73" fmla="*/ 120 h 133"/>
                <a:gd name="T74" fmla="*/ 137 w 238"/>
                <a:gd name="T75" fmla="*/ 116 h 133"/>
                <a:gd name="T76" fmla="*/ 156 w 238"/>
                <a:gd name="T77" fmla="*/ 109 h 133"/>
                <a:gd name="T78" fmla="*/ 169 w 238"/>
                <a:gd name="T79" fmla="*/ 103 h 133"/>
                <a:gd name="T80" fmla="*/ 179 w 238"/>
                <a:gd name="T81" fmla="*/ 95 h 133"/>
                <a:gd name="T82" fmla="*/ 186 w 238"/>
                <a:gd name="T83" fmla="*/ 88 h 133"/>
                <a:gd name="T84" fmla="*/ 196 w 238"/>
                <a:gd name="T85" fmla="*/ 78 h 133"/>
                <a:gd name="T86" fmla="*/ 207 w 238"/>
                <a:gd name="T87" fmla="*/ 69 h 133"/>
                <a:gd name="T88" fmla="*/ 217 w 238"/>
                <a:gd name="T89" fmla="*/ 61 h 133"/>
                <a:gd name="T90" fmla="*/ 222 w 238"/>
                <a:gd name="T91" fmla="*/ 59 h 133"/>
                <a:gd name="T92" fmla="*/ 215 w 238"/>
                <a:gd name="T93" fmla="*/ 54 h 133"/>
                <a:gd name="T94" fmla="*/ 198 w 238"/>
                <a:gd name="T95" fmla="*/ 38 h 133"/>
                <a:gd name="T96" fmla="*/ 171 w 238"/>
                <a:gd name="T97" fmla="*/ 23 h 133"/>
                <a:gd name="T98" fmla="*/ 143 w 238"/>
                <a:gd name="T99" fmla="*/ 14 h 133"/>
                <a:gd name="T100" fmla="*/ 110 w 238"/>
                <a:gd name="T101" fmla="*/ 10 h 133"/>
                <a:gd name="T102" fmla="*/ 80 w 238"/>
                <a:gd name="T103" fmla="*/ 14 h 133"/>
                <a:gd name="T104" fmla="*/ 53 w 238"/>
                <a:gd name="T105" fmla="*/ 23 h 133"/>
                <a:gd name="T106" fmla="*/ 32 w 238"/>
                <a:gd name="T107" fmla="*/ 44 h 133"/>
                <a:gd name="T108" fmla="*/ 17 w 238"/>
                <a:gd name="T109" fmla="*/ 59 h 133"/>
                <a:gd name="T110" fmla="*/ 11 w 238"/>
                <a:gd name="T111" fmla="*/ 67 h 133"/>
                <a:gd name="T112" fmla="*/ 11 w 238"/>
                <a:gd name="T113" fmla="*/ 67 h 133"/>
                <a:gd name="T114" fmla="*/ 11 w 238"/>
                <a:gd name="T115" fmla="*/ 67 h 133"/>
                <a:gd name="T116" fmla="*/ 4 w 238"/>
                <a:gd name="T117" fmla="*/ 71 h 133"/>
                <a:gd name="T118" fmla="*/ 4 w 238"/>
                <a:gd name="T119" fmla="*/ 7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8" h="133">
                  <a:moveTo>
                    <a:pt x="4" y="71"/>
                  </a:moveTo>
                  <a:lnTo>
                    <a:pt x="10" y="54"/>
                  </a:lnTo>
                  <a:lnTo>
                    <a:pt x="25" y="35"/>
                  </a:lnTo>
                  <a:lnTo>
                    <a:pt x="48" y="15"/>
                  </a:lnTo>
                  <a:lnTo>
                    <a:pt x="72" y="4"/>
                  </a:lnTo>
                  <a:lnTo>
                    <a:pt x="99" y="0"/>
                  </a:lnTo>
                  <a:lnTo>
                    <a:pt x="127" y="2"/>
                  </a:lnTo>
                  <a:lnTo>
                    <a:pt x="154" y="8"/>
                  </a:lnTo>
                  <a:lnTo>
                    <a:pt x="173" y="14"/>
                  </a:lnTo>
                  <a:lnTo>
                    <a:pt x="188" y="21"/>
                  </a:lnTo>
                  <a:lnTo>
                    <a:pt x="211" y="36"/>
                  </a:lnTo>
                  <a:lnTo>
                    <a:pt x="230" y="52"/>
                  </a:lnTo>
                  <a:lnTo>
                    <a:pt x="238" y="57"/>
                  </a:lnTo>
                  <a:lnTo>
                    <a:pt x="234" y="61"/>
                  </a:lnTo>
                  <a:lnTo>
                    <a:pt x="222" y="69"/>
                  </a:lnTo>
                  <a:lnTo>
                    <a:pt x="209" y="78"/>
                  </a:lnTo>
                  <a:lnTo>
                    <a:pt x="198" y="90"/>
                  </a:lnTo>
                  <a:lnTo>
                    <a:pt x="184" y="103"/>
                  </a:lnTo>
                  <a:lnTo>
                    <a:pt x="162" y="116"/>
                  </a:lnTo>
                  <a:lnTo>
                    <a:pt x="135" y="128"/>
                  </a:lnTo>
                  <a:lnTo>
                    <a:pt x="110" y="133"/>
                  </a:lnTo>
                  <a:lnTo>
                    <a:pt x="86" y="133"/>
                  </a:lnTo>
                  <a:lnTo>
                    <a:pt x="67" y="131"/>
                  </a:lnTo>
                  <a:lnTo>
                    <a:pt x="49" y="126"/>
                  </a:lnTo>
                  <a:lnTo>
                    <a:pt x="34" y="118"/>
                  </a:lnTo>
                  <a:lnTo>
                    <a:pt x="19" y="107"/>
                  </a:lnTo>
                  <a:lnTo>
                    <a:pt x="10" y="95"/>
                  </a:lnTo>
                  <a:lnTo>
                    <a:pt x="2" y="84"/>
                  </a:lnTo>
                  <a:lnTo>
                    <a:pt x="0" y="80"/>
                  </a:lnTo>
                  <a:lnTo>
                    <a:pt x="10" y="76"/>
                  </a:lnTo>
                  <a:lnTo>
                    <a:pt x="11" y="78"/>
                  </a:lnTo>
                  <a:lnTo>
                    <a:pt x="19" y="90"/>
                  </a:lnTo>
                  <a:lnTo>
                    <a:pt x="32" y="103"/>
                  </a:lnTo>
                  <a:lnTo>
                    <a:pt x="51" y="112"/>
                  </a:lnTo>
                  <a:lnTo>
                    <a:pt x="70" y="118"/>
                  </a:lnTo>
                  <a:lnTo>
                    <a:pt x="91" y="122"/>
                  </a:lnTo>
                  <a:lnTo>
                    <a:pt x="112" y="120"/>
                  </a:lnTo>
                  <a:lnTo>
                    <a:pt x="137" y="116"/>
                  </a:lnTo>
                  <a:lnTo>
                    <a:pt x="156" y="109"/>
                  </a:lnTo>
                  <a:lnTo>
                    <a:pt x="169" y="103"/>
                  </a:lnTo>
                  <a:lnTo>
                    <a:pt x="179" y="95"/>
                  </a:lnTo>
                  <a:lnTo>
                    <a:pt x="186" y="88"/>
                  </a:lnTo>
                  <a:lnTo>
                    <a:pt x="196" y="78"/>
                  </a:lnTo>
                  <a:lnTo>
                    <a:pt x="207" y="69"/>
                  </a:lnTo>
                  <a:lnTo>
                    <a:pt x="217" y="61"/>
                  </a:lnTo>
                  <a:lnTo>
                    <a:pt x="222" y="59"/>
                  </a:lnTo>
                  <a:lnTo>
                    <a:pt x="215" y="54"/>
                  </a:lnTo>
                  <a:lnTo>
                    <a:pt x="198" y="38"/>
                  </a:lnTo>
                  <a:lnTo>
                    <a:pt x="171" y="23"/>
                  </a:lnTo>
                  <a:lnTo>
                    <a:pt x="143" y="14"/>
                  </a:lnTo>
                  <a:lnTo>
                    <a:pt x="110" y="10"/>
                  </a:lnTo>
                  <a:lnTo>
                    <a:pt x="80" y="14"/>
                  </a:lnTo>
                  <a:lnTo>
                    <a:pt x="53" y="23"/>
                  </a:lnTo>
                  <a:lnTo>
                    <a:pt x="32" y="44"/>
                  </a:lnTo>
                  <a:lnTo>
                    <a:pt x="1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4" y="71"/>
                  </a:lnTo>
                  <a:lnTo>
                    <a:pt x="4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" name="Freeform 184"/>
            <p:cNvSpPr>
              <a:spLocks/>
            </p:cNvSpPr>
            <p:nvPr/>
          </p:nvSpPr>
          <p:spPr bwMode="auto">
            <a:xfrm>
              <a:off x="4379" y="2914"/>
              <a:ext cx="40" cy="11"/>
            </a:xfrm>
            <a:custGeom>
              <a:avLst/>
              <a:gdLst>
                <a:gd name="T0" fmla="*/ 10 w 82"/>
                <a:gd name="T1" fmla="*/ 0 h 23"/>
                <a:gd name="T2" fmla="*/ 34 w 82"/>
                <a:gd name="T3" fmla="*/ 7 h 23"/>
                <a:gd name="T4" fmla="*/ 57 w 82"/>
                <a:gd name="T5" fmla="*/ 7 h 23"/>
                <a:gd name="T6" fmla="*/ 74 w 82"/>
                <a:gd name="T7" fmla="*/ 4 h 23"/>
                <a:gd name="T8" fmla="*/ 82 w 82"/>
                <a:gd name="T9" fmla="*/ 2 h 23"/>
                <a:gd name="T10" fmla="*/ 76 w 82"/>
                <a:gd name="T11" fmla="*/ 17 h 23"/>
                <a:gd name="T12" fmla="*/ 65 w 82"/>
                <a:gd name="T13" fmla="*/ 19 h 23"/>
                <a:gd name="T14" fmla="*/ 40 w 82"/>
                <a:gd name="T15" fmla="*/ 19 h 23"/>
                <a:gd name="T16" fmla="*/ 15 w 82"/>
                <a:gd name="T17" fmla="*/ 21 h 23"/>
                <a:gd name="T18" fmla="*/ 2 w 82"/>
                <a:gd name="T19" fmla="*/ 23 h 23"/>
                <a:gd name="T20" fmla="*/ 0 w 82"/>
                <a:gd name="T21" fmla="*/ 19 h 23"/>
                <a:gd name="T22" fmla="*/ 4 w 82"/>
                <a:gd name="T23" fmla="*/ 9 h 23"/>
                <a:gd name="T24" fmla="*/ 8 w 82"/>
                <a:gd name="T25" fmla="*/ 2 h 23"/>
                <a:gd name="T26" fmla="*/ 10 w 82"/>
                <a:gd name="T27" fmla="*/ 0 h 23"/>
                <a:gd name="T28" fmla="*/ 10 w 82"/>
                <a:gd name="T2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23">
                  <a:moveTo>
                    <a:pt x="10" y="0"/>
                  </a:moveTo>
                  <a:lnTo>
                    <a:pt x="34" y="7"/>
                  </a:lnTo>
                  <a:lnTo>
                    <a:pt x="57" y="7"/>
                  </a:lnTo>
                  <a:lnTo>
                    <a:pt x="74" y="4"/>
                  </a:lnTo>
                  <a:lnTo>
                    <a:pt x="82" y="2"/>
                  </a:lnTo>
                  <a:lnTo>
                    <a:pt x="76" y="17"/>
                  </a:lnTo>
                  <a:lnTo>
                    <a:pt x="65" y="19"/>
                  </a:lnTo>
                  <a:lnTo>
                    <a:pt x="40" y="19"/>
                  </a:lnTo>
                  <a:lnTo>
                    <a:pt x="15" y="21"/>
                  </a:lnTo>
                  <a:lnTo>
                    <a:pt x="2" y="23"/>
                  </a:lnTo>
                  <a:lnTo>
                    <a:pt x="0" y="19"/>
                  </a:lnTo>
                  <a:lnTo>
                    <a:pt x="4" y="9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2" name="Freeform 185"/>
            <p:cNvSpPr>
              <a:spLocks/>
            </p:cNvSpPr>
            <p:nvPr/>
          </p:nvSpPr>
          <p:spPr bwMode="auto">
            <a:xfrm>
              <a:off x="4410" y="2871"/>
              <a:ext cx="106" cy="63"/>
            </a:xfrm>
            <a:custGeom>
              <a:avLst/>
              <a:gdLst>
                <a:gd name="T0" fmla="*/ 9 w 213"/>
                <a:gd name="T1" fmla="*/ 95 h 126"/>
                <a:gd name="T2" fmla="*/ 11 w 213"/>
                <a:gd name="T3" fmla="*/ 82 h 126"/>
                <a:gd name="T4" fmla="*/ 19 w 213"/>
                <a:gd name="T5" fmla="*/ 63 h 126"/>
                <a:gd name="T6" fmla="*/ 32 w 213"/>
                <a:gd name="T7" fmla="*/ 42 h 126"/>
                <a:gd name="T8" fmla="*/ 55 w 213"/>
                <a:gd name="T9" fmla="*/ 21 h 126"/>
                <a:gd name="T10" fmla="*/ 78 w 213"/>
                <a:gd name="T11" fmla="*/ 8 h 126"/>
                <a:gd name="T12" fmla="*/ 99 w 213"/>
                <a:gd name="T13" fmla="*/ 2 h 126"/>
                <a:gd name="T14" fmla="*/ 116 w 213"/>
                <a:gd name="T15" fmla="*/ 0 h 126"/>
                <a:gd name="T16" fmla="*/ 129 w 213"/>
                <a:gd name="T17" fmla="*/ 4 h 126"/>
                <a:gd name="T18" fmla="*/ 142 w 213"/>
                <a:gd name="T19" fmla="*/ 8 h 126"/>
                <a:gd name="T20" fmla="*/ 158 w 213"/>
                <a:gd name="T21" fmla="*/ 13 h 126"/>
                <a:gd name="T22" fmla="*/ 173 w 213"/>
                <a:gd name="T23" fmla="*/ 19 h 126"/>
                <a:gd name="T24" fmla="*/ 188 w 213"/>
                <a:gd name="T25" fmla="*/ 21 h 126"/>
                <a:gd name="T26" fmla="*/ 198 w 213"/>
                <a:gd name="T27" fmla="*/ 19 h 126"/>
                <a:gd name="T28" fmla="*/ 207 w 213"/>
                <a:gd name="T29" fmla="*/ 19 h 126"/>
                <a:gd name="T30" fmla="*/ 211 w 213"/>
                <a:gd name="T31" fmla="*/ 19 h 126"/>
                <a:gd name="T32" fmla="*/ 213 w 213"/>
                <a:gd name="T33" fmla="*/ 19 h 126"/>
                <a:gd name="T34" fmla="*/ 211 w 213"/>
                <a:gd name="T35" fmla="*/ 25 h 126"/>
                <a:gd name="T36" fmla="*/ 207 w 213"/>
                <a:gd name="T37" fmla="*/ 44 h 126"/>
                <a:gd name="T38" fmla="*/ 192 w 213"/>
                <a:gd name="T39" fmla="*/ 69 h 126"/>
                <a:gd name="T40" fmla="*/ 167 w 213"/>
                <a:gd name="T41" fmla="*/ 95 h 126"/>
                <a:gd name="T42" fmla="*/ 137 w 213"/>
                <a:gd name="T43" fmla="*/ 112 h 126"/>
                <a:gd name="T44" fmla="*/ 108 w 213"/>
                <a:gd name="T45" fmla="*/ 122 h 126"/>
                <a:gd name="T46" fmla="*/ 80 w 213"/>
                <a:gd name="T47" fmla="*/ 126 h 126"/>
                <a:gd name="T48" fmla="*/ 53 w 213"/>
                <a:gd name="T49" fmla="*/ 124 h 126"/>
                <a:gd name="T50" fmla="*/ 28 w 213"/>
                <a:gd name="T51" fmla="*/ 120 h 126"/>
                <a:gd name="T52" fmla="*/ 11 w 213"/>
                <a:gd name="T53" fmla="*/ 112 h 126"/>
                <a:gd name="T54" fmla="*/ 2 w 213"/>
                <a:gd name="T55" fmla="*/ 105 h 126"/>
                <a:gd name="T56" fmla="*/ 0 w 213"/>
                <a:gd name="T57" fmla="*/ 103 h 126"/>
                <a:gd name="T58" fmla="*/ 11 w 213"/>
                <a:gd name="T59" fmla="*/ 101 h 126"/>
                <a:gd name="T60" fmla="*/ 13 w 213"/>
                <a:gd name="T61" fmla="*/ 103 h 126"/>
                <a:gd name="T62" fmla="*/ 21 w 213"/>
                <a:gd name="T63" fmla="*/ 107 h 126"/>
                <a:gd name="T64" fmla="*/ 34 w 213"/>
                <a:gd name="T65" fmla="*/ 112 h 126"/>
                <a:gd name="T66" fmla="*/ 53 w 213"/>
                <a:gd name="T67" fmla="*/ 116 h 126"/>
                <a:gd name="T68" fmla="*/ 76 w 213"/>
                <a:gd name="T69" fmla="*/ 114 h 126"/>
                <a:gd name="T70" fmla="*/ 103 w 213"/>
                <a:gd name="T71" fmla="*/ 110 h 126"/>
                <a:gd name="T72" fmla="*/ 129 w 213"/>
                <a:gd name="T73" fmla="*/ 105 h 126"/>
                <a:gd name="T74" fmla="*/ 152 w 213"/>
                <a:gd name="T75" fmla="*/ 95 h 126"/>
                <a:gd name="T76" fmla="*/ 167 w 213"/>
                <a:gd name="T77" fmla="*/ 78 h 126"/>
                <a:gd name="T78" fmla="*/ 184 w 213"/>
                <a:gd name="T79" fmla="*/ 57 h 126"/>
                <a:gd name="T80" fmla="*/ 196 w 213"/>
                <a:gd name="T81" fmla="*/ 36 h 126"/>
                <a:gd name="T82" fmla="*/ 201 w 213"/>
                <a:gd name="T83" fmla="*/ 29 h 126"/>
                <a:gd name="T84" fmla="*/ 194 w 213"/>
                <a:gd name="T85" fmla="*/ 29 h 126"/>
                <a:gd name="T86" fmla="*/ 180 w 213"/>
                <a:gd name="T87" fmla="*/ 29 h 126"/>
                <a:gd name="T88" fmla="*/ 163 w 213"/>
                <a:gd name="T89" fmla="*/ 25 h 126"/>
                <a:gd name="T90" fmla="*/ 152 w 213"/>
                <a:gd name="T91" fmla="*/ 19 h 126"/>
                <a:gd name="T92" fmla="*/ 137 w 213"/>
                <a:gd name="T93" fmla="*/ 13 h 126"/>
                <a:gd name="T94" fmla="*/ 118 w 213"/>
                <a:gd name="T95" fmla="*/ 12 h 126"/>
                <a:gd name="T96" fmla="*/ 95 w 213"/>
                <a:gd name="T97" fmla="*/ 13 h 126"/>
                <a:gd name="T98" fmla="*/ 76 w 213"/>
                <a:gd name="T99" fmla="*/ 19 h 126"/>
                <a:gd name="T100" fmla="*/ 59 w 213"/>
                <a:gd name="T101" fmla="*/ 31 h 126"/>
                <a:gd name="T102" fmla="*/ 44 w 213"/>
                <a:gd name="T103" fmla="*/ 44 h 126"/>
                <a:gd name="T104" fmla="*/ 34 w 213"/>
                <a:gd name="T105" fmla="*/ 57 h 126"/>
                <a:gd name="T106" fmla="*/ 28 w 213"/>
                <a:gd name="T107" fmla="*/ 69 h 126"/>
                <a:gd name="T108" fmla="*/ 25 w 213"/>
                <a:gd name="T109" fmla="*/ 76 h 126"/>
                <a:gd name="T110" fmla="*/ 21 w 213"/>
                <a:gd name="T111" fmla="*/ 82 h 126"/>
                <a:gd name="T112" fmla="*/ 19 w 213"/>
                <a:gd name="T113" fmla="*/ 88 h 126"/>
                <a:gd name="T114" fmla="*/ 17 w 213"/>
                <a:gd name="T115" fmla="*/ 90 h 126"/>
                <a:gd name="T116" fmla="*/ 9 w 213"/>
                <a:gd name="T117" fmla="*/ 95 h 126"/>
                <a:gd name="T118" fmla="*/ 9 w 213"/>
                <a:gd name="T119" fmla="*/ 9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26">
                  <a:moveTo>
                    <a:pt x="9" y="95"/>
                  </a:moveTo>
                  <a:lnTo>
                    <a:pt x="11" y="82"/>
                  </a:lnTo>
                  <a:lnTo>
                    <a:pt x="19" y="63"/>
                  </a:lnTo>
                  <a:lnTo>
                    <a:pt x="32" y="42"/>
                  </a:lnTo>
                  <a:lnTo>
                    <a:pt x="55" y="21"/>
                  </a:lnTo>
                  <a:lnTo>
                    <a:pt x="78" y="8"/>
                  </a:lnTo>
                  <a:lnTo>
                    <a:pt x="99" y="2"/>
                  </a:lnTo>
                  <a:lnTo>
                    <a:pt x="116" y="0"/>
                  </a:lnTo>
                  <a:lnTo>
                    <a:pt x="129" y="4"/>
                  </a:lnTo>
                  <a:lnTo>
                    <a:pt x="142" y="8"/>
                  </a:lnTo>
                  <a:lnTo>
                    <a:pt x="158" y="13"/>
                  </a:lnTo>
                  <a:lnTo>
                    <a:pt x="173" y="19"/>
                  </a:lnTo>
                  <a:lnTo>
                    <a:pt x="188" y="21"/>
                  </a:lnTo>
                  <a:lnTo>
                    <a:pt x="198" y="19"/>
                  </a:lnTo>
                  <a:lnTo>
                    <a:pt x="207" y="19"/>
                  </a:lnTo>
                  <a:lnTo>
                    <a:pt x="211" y="19"/>
                  </a:lnTo>
                  <a:lnTo>
                    <a:pt x="213" y="19"/>
                  </a:lnTo>
                  <a:lnTo>
                    <a:pt x="211" y="25"/>
                  </a:lnTo>
                  <a:lnTo>
                    <a:pt x="207" y="44"/>
                  </a:lnTo>
                  <a:lnTo>
                    <a:pt x="192" y="69"/>
                  </a:lnTo>
                  <a:lnTo>
                    <a:pt x="167" y="95"/>
                  </a:lnTo>
                  <a:lnTo>
                    <a:pt x="137" y="112"/>
                  </a:lnTo>
                  <a:lnTo>
                    <a:pt x="108" y="122"/>
                  </a:lnTo>
                  <a:lnTo>
                    <a:pt x="80" y="126"/>
                  </a:lnTo>
                  <a:lnTo>
                    <a:pt x="53" y="124"/>
                  </a:lnTo>
                  <a:lnTo>
                    <a:pt x="28" y="120"/>
                  </a:lnTo>
                  <a:lnTo>
                    <a:pt x="11" y="112"/>
                  </a:lnTo>
                  <a:lnTo>
                    <a:pt x="2" y="105"/>
                  </a:lnTo>
                  <a:lnTo>
                    <a:pt x="0" y="103"/>
                  </a:lnTo>
                  <a:lnTo>
                    <a:pt x="11" y="101"/>
                  </a:lnTo>
                  <a:lnTo>
                    <a:pt x="13" y="103"/>
                  </a:lnTo>
                  <a:lnTo>
                    <a:pt x="21" y="107"/>
                  </a:lnTo>
                  <a:lnTo>
                    <a:pt x="34" y="112"/>
                  </a:lnTo>
                  <a:lnTo>
                    <a:pt x="53" y="116"/>
                  </a:lnTo>
                  <a:lnTo>
                    <a:pt x="76" y="114"/>
                  </a:lnTo>
                  <a:lnTo>
                    <a:pt x="103" y="110"/>
                  </a:lnTo>
                  <a:lnTo>
                    <a:pt x="129" y="105"/>
                  </a:lnTo>
                  <a:lnTo>
                    <a:pt x="152" y="95"/>
                  </a:lnTo>
                  <a:lnTo>
                    <a:pt x="167" y="78"/>
                  </a:lnTo>
                  <a:lnTo>
                    <a:pt x="184" y="57"/>
                  </a:lnTo>
                  <a:lnTo>
                    <a:pt x="196" y="36"/>
                  </a:lnTo>
                  <a:lnTo>
                    <a:pt x="201" y="29"/>
                  </a:lnTo>
                  <a:lnTo>
                    <a:pt x="194" y="29"/>
                  </a:lnTo>
                  <a:lnTo>
                    <a:pt x="180" y="29"/>
                  </a:lnTo>
                  <a:lnTo>
                    <a:pt x="163" y="25"/>
                  </a:lnTo>
                  <a:lnTo>
                    <a:pt x="152" y="19"/>
                  </a:lnTo>
                  <a:lnTo>
                    <a:pt x="137" y="13"/>
                  </a:lnTo>
                  <a:lnTo>
                    <a:pt x="118" y="12"/>
                  </a:lnTo>
                  <a:lnTo>
                    <a:pt x="95" y="13"/>
                  </a:lnTo>
                  <a:lnTo>
                    <a:pt x="76" y="19"/>
                  </a:lnTo>
                  <a:lnTo>
                    <a:pt x="59" y="31"/>
                  </a:lnTo>
                  <a:lnTo>
                    <a:pt x="44" y="44"/>
                  </a:lnTo>
                  <a:lnTo>
                    <a:pt x="34" y="57"/>
                  </a:lnTo>
                  <a:lnTo>
                    <a:pt x="28" y="69"/>
                  </a:lnTo>
                  <a:lnTo>
                    <a:pt x="25" y="76"/>
                  </a:lnTo>
                  <a:lnTo>
                    <a:pt x="21" y="82"/>
                  </a:lnTo>
                  <a:lnTo>
                    <a:pt x="19" y="88"/>
                  </a:lnTo>
                  <a:lnTo>
                    <a:pt x="17" y="90"/>
                  </a:lnTo>
                  <a:lnTo>
                    <a:pt x="9" y="95"/>
                  </a:lnTo>
                  <a:lnTo>
                    <a:pt x="9" y="9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186"/>
            <p:cNvSpPr>
              <a:spLocks/>
            </p:cNvSpPr>
            <p:nvPr/>
          </p:nvSpPr>
          <p:spPr bwMode="auto">
            <a:xfrm>
              <a:off x="4575" y="2765"/>
              <a:ext cx="22" cy="19"/>
            </a:xfrm>
            <a:custGeom>
              <a:avLst/>
              <a:gdLst>
                <a:gd name="T0" fmla="*/ 0 w 43"/>
                <a:gd name="T1" fmla="*/ 34 h 38"/>
                <a:gd name="T2" fmla="*/ 13 w 43"/>
                <a:gd name="T3" fmla="*/ 23 h 38"/>
                <a:gd name="T4" fmla="*/ 24 w 43"/>
                <a:gd name="T5" fmla="*/ 14 h 38"/>
                <a:gd name="T6" fmla="*/ 32 w 43"/>
                <a:gd name="T7" fmla="*/ 6 h 38"/>
                <a:gd name="T8" fmla="*/ 34 w 43"/>
                <a:gd name="T9" fmla="*/ 2 h 38"/>
                <a:gd name="T10" fmla="*/ 36 w 43"/>
                <a:gd name="T11" fmla="*/ 0 h 38"/>
                <a:gd name="T12" fmla="*/ 40 w 43"/>
                <a:gd name="T13" fmla="*/ 2 h 38"/>
                <a:gd name="T14" fmla="*/ 43 w 43"/>
                <a:gd name="T15" fmla="*/ 2 h 38"/>
                <a:gd name="T16" fmla="*/ 43 w 43"/>
                <a:gd name="T17" fmla="*/ 8 h 38"/>
                <a:gd name="T18" fmla="*/ 36 w 43"/>
                <a:gd name="T19" fmla="*/ 14 h 38"/>
                <a:gd name="T20" fmla="*/ 28 w 43"/>
                <a:gd name="T21" fmla="*/ 23 h 38"/>
                <a:gd name="T22" fmla="*/ 19 w 43"/>
                <a:gd name="T23" fmla="*/ 33 h 38"/>
                <a:gd name="T24" fmla="*/ 15 w 43"/>
                <a:gd name="T25" fmla="*/ 38 h 38"/>
                <a:gd name="T26" fmla="*/ 9 w 43"/>
                <a:gd name="T27" fmla="*/ 38 h 38"/>
                <a:gd name="T28" fmla="*/ 5 w 43"/>
                <a:gd name="T29" fmla="*/ 38 h 38"/>
                <a:gd name="T30" fmla="*/ 2 w 43"/>
                <a:gd name="T31" fmla="*/ 36 h 38"/>
                <a:gd name="T32" fmla="*/ 0 w 43"/>
                <a:gd name="T33" fmla="*/ 34 h 38"/>
                <a:gd name="T34" fmla="*/ 0 w 43"/>
                <a:gd name="T35" fmla="*/ 3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8">
                  <a:moveTo>
                    <a:pt x="0" y="34"/>
                  </a:moveTo>
                  <a:lnTo>
                    <a:pt x="13" y="23"/>
                  </a:lnTo>
                  <a:lnTo>
                    <a:pt x="24" y="14"/>
                  </a:lnTo>
                  <a:lnTo>
                    <a:pt x="32" y="6"/>
                  </a:lnTo>
                  <a:lnTo>
                    <a:pt x="34" y="2"/>
                  </a:lnTo>
                  <a:lnTo>
                    <a:pt x="36" y="0"/>
                  </a:lnTo>
                  <a:lnTo>
                    <a:pt x="40" y="2"/>
                  </a:lnTo>
                  <a:lnTo>
                    <a:pt x="43" y="2"/>
                  </a:lnTo>
                  <a:lnTo>
                    <a:pt x="43" y="8"/>
                  </a:lnTo>
                  <a:lnTo>
                    <a:pt x="36" y="14"/>
                  </a:lnTo>
                  <a:lnTo>
                    <a:pt x="28" y="23"/>
                  </a:lnTo>
                  <a:lnTo>
                    <a:pt x="19" y="33"/>
                  </a:lnTo>
                  <a:lnTo>
                    <a:pt x="15" y="38"/>
                  </a:lnTo>
                  <a:lnTo>
                    <a:pt x="9" y="38"/>
                  </a:lnTo>
                  <a:lnTo>
                    <a:pt x="5" y="38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187"/>
            <p:cNvSpPr>
              <a:spLocks/>
            </p:cNvSpPr>
            <p:nvPr/>
          </p:nvSpPr>
          <p:spPr bwMode="auto">
            <a:xfrm>
              <a:off x="4572" y="2698"/>
              <a:ext cx="78" cy="76"/>
            </a:xfrm>
            <a:custGeom>
              <a:avLst/>
              <a:gdLst>
                <a:gd name="T0" fmla="*/ 40 w 156"/>
                <a:gd name="T1" fmla="*/ 141 h 152"/>
                <a:gd name="T2" fmla="*/ 32 w 156"/>
                <a:gd name="T3" fmla="*/ 135 h 152"/>
                <a:gd name="T4" fmla="*/ 23 w 156"/>
                <a:gd name="T5" fmla="*/ 127 h 152"/>
                <a:gd name="T6" fmla="*/ 17 w 156"/>
                <a:gd name="T7" fmla="*/ 116 h 152"/>
                <a:gd name="T8" fmla="*/ 17 w 156"/>
                <a:gd name="T9" fmla="*/ 101 h 152"/>
                <a:gd name="T10" fmla="*/ 25 w 156"/>
                <a:gd name="T11" fmla="*/ 80 h 152"/>
                <a:gd name="T12" fmla="*/ 44 w 156"/>
                <a:gd name="T13" fmla="*/ 65 h 152"/>
                <a:gd name="T14" fmla="*/ 63 w 156"/>
                <a:gd name="T15" fmla="*/ 50 h 152"/>
                <a:gd name="T16" fmla="*/ 82 w 156"/>
                <a:gd name="T17" fmla="*/ 42 h 152"/>
                <a:gd name="T18" fmla="*/ 97 w 156"/>
                <a:gd name="T19" fmla="*/ 32 h 152"/>
                <a:gd name="T20" fmla="*/ 108 w 156"/>
                <a:gd name="T21" fmla="*/ 21 h 152"/>
                <a:gd name="T22" fmla="*/ 116 w 156"/>
                <a:gd name="T23" fmla="*/ 13 h 152"/>
                <a:gd name="T24" fmla="*/ 118 w 156"/>
                <a:gd name="T25" fmla="*/ 10 h 152"/>
                <a:gd name="T26" fmla="*/ 124 w 156"/>
                <a:gd name="T27" fmla="*/ 15 h 152"/>
                <a:gd name="T28" fmla="*/ 135 w 156"/>
                <a:gd name="T29" fmla="*/ 34 h 152"/>
                <a:gd name="T30" fmla="*/ 143 w 156"/>
                <a:gd name="T31" fmla="*/ 61 h 152"/>
                <a:gd name="T32" fmla="*/ 141 w 156"/>
                <a:gd name="T33" fmla="*/ 95 h 152"/>
                <a:gd name="T34" fmla="*/ 125 w 156"/>
                <a:gd name="T35" fmla="*/ 122 h 152"/>
                <a:gd name="T36" fmla="*/ 108 w 156"/>
                <a:gd name="T37" fmla="*/ 135 h 152"/>
                <a:gd name="T38" fmla="*/ 91 w 156"/>
                <a:gd name="T39" fmla="*/ 141 h 152"/>
                <a:gd name="T40" fmla="*/ 80 w 156"/>
                <a:gd name="T41" fmla="*/ 143 h 152"/>
                <a:gd name="T42" fmla="*/ 70 w 156"/>
                <a:gd name="T43" fmla="*/ 143 h 152"/>
                <a:gd name="T44" fmla="*/ 61 w 156"/>
                <a:gd name="T45" fmla="*/ 143 h 152"/>
                <a:gd name="T46" fmla="*/ 51 w 156"/>
                <a:gd name="T47" fmla="*/ 141 h 152"/>
                <a:gd name="T48" fmla="*/ 49 w 156"/>
                <a:gd name="T49" fmla="*/ 141 h 152"/>
                <a:gd name="T50" fmla="*/ 40 w 156"/>
                <a:gd name="T51" fmla="*/ 148 h 152"/>
                <a:gd name="T52" fmla="*/ 46 w 156"/>
                <a:gd name="T53" fmla="*/ 150 h 152"/>
                <a:gd name="T54" fmla="*/ 63 w 156"/>
                <a:gd name="T55" fmla="*/ 152 h 152"/>
                <a:gd name="T56" fmla="*/ 87 w 156"/>
                <a:gd name="T57" fmla="*/ 152 h 152"/>
                <a:gd name="T58" fmla="*/ 116 w 156"/>
                <a:gd name="T59" fmla="*/ 143 h 152"/>
                <a:gd name="T60" fmla="*/ 139 w 156"/>
                <a:gd name="T61" fmla="*/ 126 h 152"/>
                <a:gd name="T62" fmla="*/ 150 w 156"/>
                <a:gd name="T63" fmla="*/ 107 h 152"/>
                <a:gd name="T64" fmla="*/ 156 w 156"/>
                <a:gd name="T65" fmla="*/ 84 h 152"/>
                <a:gd name="T66" fmla="*/ 156 w 156"/>
                <a:gd name="T67" fmla="*/ 63 h 152"/>
                <a:gd name="T68" fmla="*/ 150 w 156"/>
                <a:gd name="T69" fmla="*/ 40 h 152"/>
                <a:gd name="T70" fmla="*/ 137 w 156"/>
                <a:gd name="T71" fmla="*/ 21 h 152"/>
                <a:gd name="T72" fmla="*/ 124 w 156"/>
                <a:gd name="T73" fmla="*/ 4 h 152"/>
                <a:gd name="T74" fmla="*/ 118 w 156"/>
                <a:gd name="T75" fmla="*/ 0 h 152"/>
                <a:gd name="T76" fmla="*/ 114 w 156"/>
                <a:gd name="T77" fmla="*/ 4 h 152"/>
                <a:gd name="T78" fmla="*/ 105 w 156"/>
                <a:gd name="T79" fmla="*/ 13 h 152"/>
                <a:gd name="T80" fmla="*/ 89 w 156"/>
                <a:gd name="T81" fmla="*/ 25 h 152"/>
                <a:gd name="T82" fmla="*/ 67 w 156"/>
                <a:gd name="T83" fmla="*/ 36 h 152"/>
                <a:gd name="T84" fmla="*/ 44 w 156"/>
                <a:gd name="T85" fmla="*/ 44 h 152"/>
                <a:gd name="T86" fmla="*/ 27 w 156"/>
                <a:gd name="T87" fmla="*/ 55 h 152"/>
                <a:gd name="T88" fmla="*/ 15 w 156"/>
                <a:gd name="T89" fmla="*/ 67 h 152"/>
                <a:gd name="T90" fmla="*/ 9 w 156"/>
                <a:gd name="T91" fmla="*/ 82 h 152"/>
                <a:gd name="T92" fmla="*/ 4 w 156"/>
                <a:gd name="T93" fmla="*/ 93 h 152"/>
                <a:gd name="T94" fmla="*/ 2 w 156"/>
                <a:gd name="T95" fmla="*/ 103 h 152"/>
                <a:gd name="T96" fmla="*/ 0 w 156"/>
                <a:gd name="T97" fmla="*/ 110 h 152"/>
                <a:gd name="T98" fmla="*/ 4 w 156"/>
                <a:gd name="T99" fmla="*/ 122 h 152"/>
                <a:gd name="T100" fmla="*/ 11 w 156"/>
                <a:gd name="T101" fmla="*/ 131 h 152"/>
                <a:gd name="T102" fmla="*/ 23 w 156"/>
                <a:gd name="T103" fmla="*/ 139 h 152"/>
                <a:gd name="T104" fmla="*/ 30 w 156"/>
                <a:gd name="T105" fmla="*/ 145 h 152"/>
                <a:gd name="T106" fmla="*/ 34 w 156"/>
                <a:gd name="T107" fmla="*/ 147 h 152"/>
                <a:gd name="T108" fmla="*/ 40 w 156"/>
                <a:gd name="T109" fmla="*/ 141 h 152"/>
                <a:gd name="T110" fmla="*/ 40 w 156"/>
                <a:gd name="T111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52">
                  <a:moveTo>
                    <a:pt x="40" y="141"/>
                  </a:moveTo>
                  <a:lnTo>
                    <a:pt x="32" y="135"/>
                  </a:lnTo>
                  <a:lnTo>
                    <a:pt x="23" y="127"/>
                  </a:lnTo>
                  <a:lnTo>
                    <a:pt x="17" y="116"/>
                  </a:lnTo>
                  <a:lnTo>
                    <a:pt x="17" y="101"/>
                  </a:lnTo>
                  <a:lnTo>
                    <a:pt x="25" y="80"/>
                  </a:lnTo>
                  <a:lnTo>
                    <a:pt x="44" y="65"/>
                  </a:lnTo>
                  <a:lnTo>
                    <a:pt x="63" y="50"/>
                  </a:lnTo>
                  <a:lnTo>
                    <a:pt x="82" y="42"/>
                  </a:lnTo>
                  <a:lnTo>
                    <a:pt x="97" y="32"/>
                  </a:lnTo>
                  <a:lnTo>
                    <a:pt x="108" y="21"/>
                  </a:lnTo>
                  <a:lnTo>
                    <a:pt x="116" y="13"/>
                  </a:lnTo>
                  <a:lnTo>
                    <a:pt x="118" y="10"/>
                  </a:lnTo>
                  <a:lnTo>
                    <a:pt x="124" y="15"/>
                  </a:lnTo>
                  <a:lnTo>
                    <a:pt x="135" y="34"/>
                  </a:lnTo>
                  <a:lnTo>
                    <a:pt x="143" y="61"/>
                  </a:lnTo>
                  <a:lnTo>
                    <a:pt x="141" y="95"/>
                  </a:lnTo>
                  <a:lnTo>
                    <a:pt x="125" y="122"/>
                  </a:lnTo>
                  <a:lnTo>
                    <a:pt x="108" y="135"/>
                  </a:lnTo>
                  <a:lnTo>
                    <a:pt x="91" y="141"/>
                  </a:lnTo>
                  <a:lnTo>
                    <a:pt x="80" y="143"/>
                  </a:lnTo>
                  <a:lnTo>
                    <a:pt x="70" y="143"/>
                  </a:lnTo>
                  <a:lnTo>
                    <a:pt x="61" y="143"/>
                  </a:lnTo>
                  <a:lnTo>
                    <a:pt x="51" y="141"/>
                  </a:lnTo>
                  <a:lnTo>
                    <a:pt x="49" y="141"/>
                  </a:lnTo>
                  <a:lnTo>
                    <a:pt x="40" y="148"/>
                  </a:lnTo>
                  <a:lnTo>
                    <a:pt x="46" y="150"/>
                  </a:lnTo>
                  <a:lnTo>
                    <a:pt x="63" y="152"/>
                  </a:lnTo>
                  <a:lnTo>
                    <a:pt x="87" y="152"/>
                  </a:lnTo>
                  <a:lnTo>
                    <a:pt x="116" y="143"/>
                  </a:lnTo>
                  <a:lnTo>
                    <a:pt x="139" y="126"/>
                  </a:lnTo>
                  <a:lnTo>
                    <a:pt x="150" y="107"/>
                  </a:lnTo>
                  <a:lnTo>
                    <a:pt x="156" y="84"/>
                  </a:lnTo>
                  <a:lnTo>
                    <a:pt x="156" y="63"/>
                  </a:lnTo>
                  <a:lnTo>
                    <a:pt x="150" y="40"/>
                  </a:lnTo>
                  <a:lnTo>
                    <a:pt x="137" y="21"/>
                  </a:lnTo>
                  <a:lnTo>
                    <a:pt x="124" y="4"/>
                  </a:lnTo>
                  <a:lnTo>
                    <a:pt x="118" y="0"/>
                  </a:lnTo>
                  <a:lnTo>
                    <a:pt x="114" y="4"/>
                  </a:lnTo>
                  <a:lnTo>
                    <a:pt x="105" y="13"/>
                  </a:lnTo>
                  <a:lnTo>
                    <a:pt x="89" y="25"/>
                  </a:lnTo>
                  <a:lnTo>
                    <a:pt x="67" y="36"/>
                  </a:lnTo>
                  <a:lnTo>
                    <a:pt x="44" y="44"/>
                  </a:lnTo>
                  <a:lnTo>
                    <a:pt x="27" y="55"/>
                  </a:lnTo>
                  <a:lnTo>
                    <a:pt x="15" y="67"/>
                  </a:lnTo>
                  <a:lnTo>
                    <a:pt x="9" y="82"/>
                  </a:lnTo>
                  <a:lnTo>
                    <a:pt x="4" y="93"/>
                  </a:lnTo>
                  <a:lnTo>
                    <a:pt x="2" y="103"/>
                  </a:lnTo>
                  <a:lnTo>
                    <a:pt x="0" y="110"/>
                  </a:lnTo>
                  <a:lnTo>
                    <a:pt x="4" y="122"/>
                  </a:lnTo>
                  <a:lnTo>
                    <a:pt x="11" y="131"/>
                  </a:lnTo>
                  <a:lnTo>
                    <a:pt x="23" y="139"/>
                  </a:lnTo>
                  <a:lnTo>
                    <a:pt x="30" y="145"/>
                  </a:lnTo>
                  <a:lnTo>
                    <a:pt x="34" y="147"/>
                  </a:lnTo>
                  <a:lnTo>
                    <a:pt x="40" y="141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188"/>
            <p:cNvSpPr>
              <a:spLocks/>
            </p:cNvSpPr>
            <p:nvPr/>
          </p:nvSpPr>
          <p:spPr bwMode="auto">
            <a:xfrm>
              <a:off x="4707" y="2660"/>
              <a:ext cx="29" cy="24"/>
            </a:xfrm>
            <a:custGeom>
              <a:avLst/>
              <a:gdLst>
                <a:gd name="T0" fmla="*/ 19 w 59"/>
                <a:gd name="T1" fmla="*/ 0 h 48"/>
                <a:gd name="T2" fmla="*/ 25 w 59"/>
                <a:gd name="T3" fmla="*/ 13 h 48"/>
                <a:gd name="T4" fmla="*/ 36 w 59"/>
                <a:gd name="T5" fmla="*/ 27 h 48"/>
                <a:gd name="T6" fmla="*/ 48 w 59"/>
                <a:gd name="T7" fmla="*/ 36 h 48"/>
                <a:gd name="T8" fmla="*/ 57 w 59"/>
                <a:gd name="T9" fmla="*/ 40 h 48"/>
                <a:gd name="T10" fmla="*/ 59 w 59"/>
                <a:gd name="T11" fmla="*/ 40 h 48"/>
                <a:gd name="T12" fmla="*/ 55 w 59"/>
                <a:gd name="T13" fmla="*/ 44 h 48"/>
                <a:gd name="T14" fmla="*/ 49 w 59"/>
                <a:gd name="T15" fmla="*/ 46 h 48"/>
                <a:gd name="T16" fmla="*/ 48 w 59"/>
                <a:gd name="T17" fmla="*/ 48 h 48"/>
                <a:gd name="T18" fmla="*/ 40 w 59"/>
                <a:gd name="T19" fmla="*/ 42 h 48"/>
                <a:gd name="T20" fmla="*/ 25 w 59"/>
                <a:gd name="T21" fmla="*/ 29 h 48"/>
                <a:gd name="T22" fmla="*/ 8 w 59"/>
                <a:gd name="T23" fmla="*/ 15 h 48"/>
                <a:gd name="T24" fmla="*/ 0 w 59"/>
                <a:gd name="T25" fmla="*/ 8 h 48"/>
                <a:gd name="T26" fmla="*/ 0 w 59"/>
                <a:gd name="T27" fmla="*/ 4 h 48"/>
                <a:gd name="T28" fmla="*/ 8 w 59"/>
                <a:gd name="T29" fmla="*/ 0 h 48"/>
                <a:gd name="T30" fmla="*/ 15 w 59"/>
                <a:gd name="T31" fmla="*/ 0 h 48"/>
                <a:gd name="T32" fmla="*/ 19 w 59"/>
                <a:gd name="T33" fmla="*/ 0 h 48"/>
                <a:gd name="T34" fmla="*/ 19 w 59"/>
                <a:gd name="T3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48">
                  <a:moveTo>
                    <a:pt x="19" y="0"/>
                  </a:moveTo>
                  <a:lnTo>
                    <a:pt x="25" y="13"/>
                  </a:lnTo>
                  <a:lnTo>
                    <a:pt x="36" y="27"/>
                  </a:lnTo>
                  <a:lnTo>
                    <a:pt x="48" y="36"/>
                  </a:lnTo>
                  <a:lnTo>
                    <a:pt x="57" y="40"/>
                  </a:lnTo>
                  <a:lnTo>
                    <a:pt x="59" y="40"/>
                  </a:lnTo>
                  <a:lnTo>
                    <a:pt x="55" y="44"/>
                  </a:lnTo>
                  <a:lnTo>
                    <a:pt x="49" y="46"/>
                  </a:lnTo>
                  <a:lnTo>
                    <a:pt x="48" y="48"/>
                  </a:lnTo>
                  <a:lnTo>
                    <a:pt x="40" y="42"/>
                  </a:lnTo>
                  <a:lnTo>
                    <a:pt x="25" y="29"/>
                  </a:lnTo>
                  <a:lnTo>
                    <a:pt x="8" y="15"/>
                  </a:lnTo>
                  <a:lnTo>
                    <a:pt x="0" y="8"/>
                  </a:lnTo>
                  <a:lnTo>
                    <a:pt x="0" y="4"/>
                  </a:lnTo>
                  <a:lnTo>
                    <a:pt x="8" y="0"/>
                  </a:lnTo>
                  <a:lnTo>
                    <a:pt x="15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189"/>
            <p:cNvSpPr>
              <a:spLocks/>
            </p:cNvSpPr>
            <p:nvPr/>
          </p:nvSpPr>
          <p:spPr bwMode="auto">
            <a:xfrm>
              <a:off x="4724" y="2667"/>
              <a:ext cx="89" cy="70"/>
            </a:xfrm>
            <a:custGeom>
              <a:avLst/>
              <a:gdLst>
                <a:gd name="T0" fmla="*/ 15 w 179"/>
                <a:gd name="T1" fmla="*/ 27 h 141"/>
                <a:gd name="T2" fmla="*/ 23 w 179"/>
                <a:gd name="T3" fmla="*/ 17 h 141"/>
                <a:gd name="T4" fmla="*/ 38 w 179"/>
                <a:gd name="T5" fmla="*/ 8 h 141"/>
                <a:gd name="T6" fmla="*/ 57 w 179"/>
                <a:gd name="T7" fmla="*/ 0 h 141"/>
                <a:gd name="T8" fmla="*/ 84 w 179"/>
                <a:gd name="T9" fmla="*/ 4 h 141"/>
                <a:gd name="T10" fmla="*/ 107 w 179"/>
                <a:gd name="T11" fmla="*/ 12 h 141"/>
                <a:gd name="T12" fmla="*/ 124 w 179"/>
                <a:gd name="T13" fmla="*/ 23 h 141"/>
                <a:gd name="T14" fmla="*/ 135 w 179"/>
                <a:gd name="T15" fmla="*/ 36 h 141"/>
                <a:gd name="T16" fmla="*/ 145 w 179"/>
                <a:gd name="T17" fmla="*/ 54 h 141"/>
                <a:gd name="T18" fmla="*/ 150 w 179"/>
                <a:gd name="T19" fmla="*/ 69 h 141"/>
                <a:gd name="T20" fmla="*/ 154 w 179"/>
                <a:gd name="T21" fmla="*/ 86 h 141"/>
                <a:gd name="T22" fmla="*/ 156 w 179"/>
                <a:gd name="T23" fmla="*/ 99 h 141"/>
                <a:gd name="T24" fmla="*/ 162 w 179"/>
                <a:gd name="T25" fmla="*/ 111 h 141"/>
                <a:gd name="T26" fmla="*/ 168 w 179"/>
                <a:gd name="T27" fmla="*/ 118 h 141"/>
                <a:gd name="T28" fmla="*/ 173 w 179"/>
                <a:gd name="T29" fmla="*/ 126 h 141"/>
                <a:gd name="T30" fmla="*/ 177 w 179"/>
                <a:gd name="T31" fmla="*/ 135 h 141"/>
                <a:gd name="T32" fmla="*/ 179 w 179"/>
                <a:gd name="T33" fmla="*/ 137 h 141"/>
                <a:gd name="T34" fmla="*/ 166 w 179"/>
                <a:gd name="T35" fmla="*/ 139 h 141"/>
                <a:gd name="T36" fmla="*/ 137 w 179"/>
                <a:gd name="T37" fmla="*/ 141 h 141"/>
                <a:gd name="T38" fmla="*/ 99 w 179"/>
                <a:gd name="T39" fmla="*/ 139 h 141"/>
                <a:gd name="T40" fmla="*/ 61 w 179"/>
                <a:gd name="T41" fmla="*/ 135 h 141"/>
                <a:gd name="T42" fmla="*/ 31 w 179"/>
                <a:gd name="T43" fmla="*/ 120 h 141"/>
                <a:gd name="T44" fmla="*/ 14 w 179"/>
                <a:gd name="T45" fmla="*/ 99 h 141"/>
                <a:gd name="T46" fmla="*/ 4 w 179"/>
                <a:gd name="T47" fmla="*/ 76 h 141"/>
                <a:gd name="T48" fmla="*/ 2 w 179"/>
                <a:gd name="T49" fmla="*/ 59 h 141"/>
                <a:gd name="T50" fmla="*/ 0 w 179"/>
                <a:gd name="T51" fmla="*/ 50 h 141"/>
                <a:gd name="T52" fmla="*/ 4 w 179"/>
                <a:gd name="T53" fmla="*/ 38 h 141"/>
                <a:gd name="T54" fmla="*/ 6 w 179"/>
                <a:gd name="T55" fmla="*/ 31 h 141"/>
                <a:gd name="T56" fmla="*/ 8 w 179"/>
                <a:gd name="T57" fmla="*/ 27 h 141"/>
                <a:gd name="T58" fmla="*/ 15 w 179"/>
                <a:gd name="T59" fmla="*/ 31 h 141"/>
                <a:gd name="T60" fmla="*/ 14 w 179"/>
                <a:gd name="T61" fmla="*/ 35 h 141"/>
                <a:gd name="T62" fmla="*/ 14 w 179"/>
                <a:gd name="T63" fmla="*/ 48 h 141"/>
                <a:gd name="T64" fmla="*/ 14 w 179"/>
                <a:gd name="T65" fmla="*/ 65 h 141"/>
                <a:gd name="T66" fmla="*/ 23 w 179"/>
                <a:gd name="T67" fmla="*/ 86 h 141"/>
                <a:gd name="T68" fmla="*/ 40 w 179"/>
                <a:gd name="T69" fmla="*/ 103 h 141"/>
                <a:gd name="T70" fmla="*/ 59 w 179"/>
                <a:gd name="T71" fmla="*/ 118 h 141"/>
                <a:gd name="T72" fmla="*/ 82 w 179"/>
                <a:gd name="T73" fmla="*/ 126 h 141"/>
                <a:gd name="T74" fmla="*/ 103 w 179"/>
                <a:gd name="T75" fmla="*/ 130 h 141"/>
                <a:gd name="T76" fmla="*/ 122 w 179"/>
                <a:gd name="T77" fmla="*/ 130 h 141"/>
                <a:gd name="T78" fmla="*/ 143 w 179"/>
                <a:gd name="T79" fmla="*/ 130 h 141"/>
                <a:gd name="T80" fmla="*/ 160 w 179"/>
                <a:gd name="T81" fmla="*/ 130 h 141"/>
                <a:gd name="T82" fmla="*/ 168 w 179"/>
                <a:gd name="T83" fmla="*/ 130 h 141"/>
                <a:gd name="T84" fmla="*/ 164 w 179"/>
                <a:gd name="T85" fmla="*/ 126 h 141"/>
                <a:gd name="T86" fmla="*/ 156 w 179"/>
                <a:gd name="T87" fmla="*/ 113 h 141"/>
                <a:gd name="T88" fmla="*/ 147 w 179"/>
                <a:gd name="T89" fmla="*/ 97 h 141"/>
                <a:gd name="T90" fmla="*/ 141 w 179"/>
                <a:gd name="T91" fmla="*/ 78 h 141"/>
                <a:gd name="T92" fmla="*/ 133 w 179"/>
                <a:gd name="T93" fmla="*/ 59 h 141"/>
                <a:gd name="T94" fmla="*/ 122 w 179"/>
                <a:gd name="T95" fmla="*/ 42 h 141"/>
                <a:gd name="T96" fmla="*/ 109 w 179"/>
                <a:gd name="T97" fmla="*/ 25 h 141"/>
                <a:gd name="T98" fmla="*/ 95 w 179"/>
                <a:gd name="T99" fmla="*/ 16 h 141"/>
                <a:gd name="T100" fmla="*/ 80 w 179"/>
                <a:gd name="T101" fmla="*/ 10 h 141"/>
                <a:gd name="T102" fmla="*/ 65 w 179"/>
                <a:gd name="T103" fmla="*/ 10 h 141"/>
                <a:gd name="T104" fmla="*/ 50 w 179"/>
                <a:gd name="T105" fmla="*/ 14 h 141"/>
                <a:gd name="T106" fmla="*/ 40 w 179"/>
                <a:gd name="T107" fmla="*/ 17 h 141"/>
                <a:gd name="T108" fmla="*/ 34 w 179"/>
                <a:gd name="T109" fmla="*/ 19 h 141"/>
                <a:gd name="T110" fmla="*/ 29 w 179"/>
                <a:gd name="T111" fmla="*/ 25 h 141"/>
                <a:gd name="T112" fmla="*/ 25 w 179"/>
                <a:gd name="T113" fmla="*/ 27 h 141"/>
                <a:gd name="T114" fmla="*/ 23 w 179"/>
                <a:gd name="T115" fmla="*/ 29 h 141"/>
                <a:gd name="T116" fmla="*/ 15 w 179"/>
                <a:gd name="T117" fmla="*/ 27 h 141"/>
                <a:gd name="T118" fmla="*/ 15 w 179"/>
                <a:gd name="T119" fmla="*/ 2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9" h="141">
                  <a:moveTo>
                    <a:pt x="15" y="27"/>
                  </a:moveTo>
                  <a:lnTo>
                    <a:pt x="23" y="17"/>
                  </a:lnTo>
                  <a:lnTo>
                    <a:pt x="38" y="8"/>
                  </a:lnTo>
                  <a:lnTo>
                    <a:pt x="57" y="0"/>
                  </a:lnTo>
                  <a:lnTo>
                    <a:pt x="84" y="4"/>
                  </a:lnTo>
                  <a:lnTo>
                    <a:pt x="107" y="12"/>
                  </a:lnTo>
                  <a:lnTo>
                    <a:pt x="124" y="23"/>
                  </a:lnTo>
                  <a:lnTo>
                    <a:pt x="135" y="36"/>
                  </a:lnTo>
                  <a:lnTo>
                    <a:pt x="145" y="54"/>
                  </a:lnTo>
                  <a:lnTo>
                    <a:pt x="150" y="69"/>
                  </a:lnTo>
                  <a:lnTo>
                    <a:pt x="154" y="86"/>
                  </a:lnTo>
                  <a:lnTo>
                    <a:pt x="156" y="99"/>
                  </a:lnTo>
                  <a:lnTo>
                    <a:pt x="162" y="111"/>
                  </a:lnTo>
                  <a:lnTo>
                    <a:pt x="168" y="118"/>
                  </a:lnTo>
                  <a:lnTo>
                    <a:pt x="173" y="126"/>
                  </a:lnTo>
                  <a:lnTo>
                    <a:pt x="177" y="135"/>
                  </a:lnTo>
                  <a:lnTo>
                    <a:pt x="179" y="137"/>
                  </a:lnTo>
                  <a:lnTo>
                    <a:pt x="166" y="139"/>
                  </a:lnTo>
                  <a:lnTo>
                    <a:pt x="137" y="141"/>
                  </a:lnTo>
                  <a:lnTo>
                    <a:pt x="99" y="139"/>
                  </a:lnTo>
                  <a:lnTo>
                    <a:pt x="61" y="135"/>
                  </a:lnTo>
                  <a:lnTo>
                    <a:pt x="31" y="120"/>
                  </a:lnTo>
                  <a:lnTo>
                    <a:pt x="14" y="99"/>
                  </a:lnTo>
                  <a:lnTo>
                    <a:pt x="4" y="76"/>
                  </a:lnTo>
                  <a:lnTo>
                    <a:pt x="2" y="59"/>
                  </a:lnTo>
                  <a:lnTo>
                    <a:pt x="0" y="50"/>
                  </a:lnTo>
                  <a:lnTo>
                    <a:pt x="4" y="38"/>
                  </a:lnTo>
                  <a:lnTo>
                    <a:pt x="6" y="31"/>
                  </a:lnTo>
                  <a:lnTo>
                    <a:pt x="8" y="27"/>
                  </a:lnTo>
                  <a:lnTo>
                    <a:pt x="15" y="31"/>
                  </a:lnTo>
                  <a:lnTo>
                    <a:pt x="14" y="35"/>
                  </a:lnTo>
                  <a:lnTo>
                    <a:pt x="14" y="48"/>
                  </a:lnTo>
                  <a:lnTo>
                    <a:pt x="14" y="65"/>
                  </a:lnTo>
                  <a:lnTo>
                    <a:pt x="23" y="86"/>
                  </a:lnTo>
                  <a:lnTo>
                    <a:pt x="40" y="103"/>
                  </a:lnTo>
                  <a:lnTo>
                    <a:pt x="59" y="118"/>
                  </a:lnTo>
                  <a:lnTo>
                    <a:pt x="82" y="126"/>
                  </a:lnTo>
                  <a:lnTo>
                    <a:pt x="103" y="130"/>
                  </a:lnTo>
                  <a:lnTo>
                    <a:pt x="122" y="130"/>
                  </a:lnTo>
                  <a:lnTo>
                    <a:pt x="143" y="130"/>
                  </a:lnTo>
                  <a:lnTo>
                    <a:pt x="160" y="130"/>
                  </a:lnTo>
                  <a:lnTo>
                    <a:pt x="168" y="130"/>
                  </a:lnTo>
                  <a:lnTo>
                    <a:pt x="164" y="126"/>
                  </a:lnTo>
                  <a:lnTo>
                    <a:pt x="156" y="113"/>
                  </a:lnTo>
                  <a:lnTo>
                    <a:pt x="147" y="97"/>
                  </a:lnTo>
                  <a:lnTo>
                    <a:pt x="141" y="78"/>
                  </a:lnTo>
                  <a:lnTo>
                    <a:pt x="133" y="59"/>
                  </a:lnTo>
                  <a:lnTo>
                    <a:pt x="122" y="42"/>
                  </a:lnTo>
                  <a:lnTo>
                    <a:pt x="109" y="25"/>
                  </a:lnTo>
                  <a:lnTo>
                    <a:pt x="95" y="16"/>
                  </a:lnTo>
                  <a:lnTo>
                    <a:pt x="80" y="10"/>
                  </a:lnTo>
                  <a:lnTo>
                    <a:pt x="65" y="10"/>
                  </a:lnTo>
                  <a:lnTo>
                    <a:pt x="50" y="14"/>
                  </a:lnTo>
                  <a:lnTo>
                    <a:pt x="40" y="17"/>
                  </a:lnTo>
                  <a:lnTo>
                    <a:pt x="34" y="19"/>
                  </a:lnTo>
                  <a:lnTo>
                    <a:pt x="29" y="25"/>
                  </a:lnTo>
                  <a:lnTo>
                    <a:pt x="25" y="27"/>
                  </a:lnTo>
                  <a:lnTo>
                    <a:pt x="23" y="29"/>
                  </a:lnTo>
                  <a:lnTo>
                    <a:pt x="15" y="27"/>
                  </a:lnTo>
                  <a:lnTo>
                    <a:pt x="1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190"/>
            <p:cNvSpPr>
              <a:spLocks/>
            </p:cNvSpPr>
            <p:nvPr/>
          </p:nvSpPr>
          <p:spPr bwMode="auto">
            <a:xfrm>
              <a:off x="4827" y="2535"/>
              <a:ext cx="83" cy="84"/>
            </a:xfrm>
            <a:custGeom>
              <a:avLst/>
              <a:gdLst>
                <a:gd name="T0" fmla="*/ 8 w 166"/>
                <a:gd name="T1" fmla="*/ 156 h 167"/>
                <a:gd name="T2" fmla="*/ 0 w 166"/>
                <a:gd name="T3" fmla="*/ 137 h 167"/>
                <a:gd name="T4" fmla="*/ 0 w 166"/>
                <a:gd name="T5" fmla="*/ 110 h 167"/>
                <a:gd name="T6" fmla="*/ 6 w 166"/>
                <a:gd name="T7" fmla="*/ 78 h 167"/>
                <a:gd name="T8" fmla="*/ 21 w 166"/>
                <a:gd name="T9" fmla="*/ 53 h 167"/>
                <a:gd name="T10" fmla="*/ 39 w 166"/>
                <a:gd name="T11" fmla="*/ 34 h 167"/>
                <a:gd name="T12" fmla="*/ 58 w 166"/>
                <a:gd name="T13" fmla="*/ 21 h 167"/>
                <a:gd name="T14" fmla="*/ 80 w 166"/>
                <a:gd name="T15" fmla="*/ 11 h 167"/>
                <a:gd name="T16" fmla="*/ 109 w 166"/>
                <a:gd name="T17" fmla="*/ 8 h 167"/>
                <a:gd name="T18" fmla="*/ 134 w 166"/>
                <a:gd name="T19" fmla="*/ 8 h 167"/>
                <a:gd name="T20" fmla="*/ 153 w 166"/>
                <a:gd name="T21" fmla="*/ 4 h 167"/>
                <a:gd name="T22" fmla="*/ 162 w 166"/>
                <a:gd name="T23" fmla="*/ 0 h 167"/>
                <a:gd name="T24" fmla="*/ 166 w 166"/>
                <a:gd name="T25" fmla="*/ 0 h 167"/>
                <a:gd name="T26" fmla="*/ 166 w 166"/>
                <a:gd name="T27" fmla="*/ 13 h 167"/>
                <a:gd name="T28" fmla="*/ 164 w 166"/>
                <a:gd name="T29" fmla="*/ 51 h 167"/>
                <a:gd name="T30" fmla="*/ 156 w 166"/>
                <a:gd name="T31" fmla="*/ 93 h 167"/>
                <a:gd name="T32" fmla="*/ 139 w 166"/>
                <a:gd name="T33" fmla="*/ 127 h 167"/>
                <a:gd name="T34" fmla="*/ 118 w 166"/>
                <a:gd name="T35" fmla="*/ 146 h 167"/>
                <a:gd name="T36" fmla="*/ 97 w 166"/>
                <a:gd name="T37" fmla="*/ 160 h 167"/>
                <a:gd name="T38" fmla="*/ 78 w 166"/>
                <a:gd name="T39" fmla="*/ 165 h 167"/>
                <a:gd name="T40" fmla="*/ 63 w 166"/>
                <a:gd name="T41" fmla="*/ 167 h 167"/>
                <a:gd name="T42" fmla="*/ 46 w 166"/>
                <a:gd name="T43" fmla="*/ 165 h 167"/>
                <a:gd name="T44" fmla="*/ 31 w 166"/>
                <a:gd name="T45" fmla="*/ 165 h 167"/>
                <a:gd name="T46" fmla="*/ 19 w 166"/>
                <a:gd name="T47" fmla="*/ 162 h 167"/>
                <a:gd name="T48" fmla="*/ 16 w 166"/>
                <a:gd name="T49" fmla="*/ 162 h 167"/>
                <a:gd name="T50" fmla="*/ 23 w 166"/>
                <a:gd name="T51" fmla="*/ 156 h 167"/>
                <a:gd name="T52" fmla="*/ 31 w 166"/>
                <a:gd name="T53" fmla="*/ 156 h 167"/>
                <a:gd name="T54" fmla="*/ 48 w 166"/>
                <a:gd name="T55" fmla="*/ 156 h 167"/>
                <a:gd name="T56" fmla="*/ 69 w 166"/>
                <a:gd name="T57" fmla="*/ 154 h 167"/>
                <a:gd name="T58" fmla="*/ 88 w 166"/>
                <a:gd name="T59" fmla="*/ 152 h 167"/>
                <a:gd name="T60" fmla="*/ 99 w 166"/>
                <a:gd name="T61" fmla="*/ 144 h 167"/>
                <a:gd name="T62" fmla="*/ 116 w 166"/>
                <a:gd name="T63" fmla="*/ 131 h 167"/>
                <a:gd name="T64" fmla="*/ 130 w 166"/>
                <a:gd name="T65" fmla="*/ 118 h 167"/>
                <a:gd name="T66" fmla="*/ 139 w 166"/>
                <a:gd name="T67" fmla="*/ 105 h 167"/>
                <a:gd name="T68" fmla="*/ 147 w 166"/>
                <a:gd name="T69" fmla="*/ 80 h 167"/>
                <a:gd name="T70" fmla="*/ 153 w 166"/>
                <a:gd name="T71" fmla="*/ 49 h 167"/>
                <a:gd name="T72" fmla="*/ 156 w 166"/>
                <a:gd name="T73" fmla="*/ 19 h 167"/>
                <a:gd name="T74" fmla="*/ 158 w 166"/>
                <a:gd name="T75" fmla="*/ 8 h 167"/>
                <a:gd name="T76" fmla="*/ 151 w 166"/>
                <a:gd name="T77" fmla="*/ 9 h 167"/>
                <a:gd name="T78" fmla="*/ 132 w 166"/>
                <a:gd name="T79" fmla="*/ 13 h 167"/>
                <a:gd name="T80" fmla="*/ 107 w 166"/>
                <a:gd name="T81" fmla="*/ 19 h 167"/>
                <a:gd name="T82" fmla="*/ 86 w 166"/>
                <a:gd name="T83" fmla="*/ 23 h 167"/>
                <a:gd name="T84" fmla="*/ 65 w 166"/>
                <a:gd name="T85" fmla="*/ 30 h 167"/>
                <a:gd name="T86" fmla="*/ 42 w 166"/>
                <a:gd name="T87" fmla="*/ 49 h 167"/>
                <a:gd name="T88" fmla="*/ 23 w 166"/>
                <a:gd name="T89" fmla="*/ 70 h 167"/>
                <a:gd name="T90" fmla="*/ 14 w 166"/>
                <a:gd name="T91" fmla="*/ 91 h 167"/>
                <a:gd name="T92" fmla="*/ 12 w 166"/>
                <a:gd name="T93" fmla="*/ 108 h 167"/>
                <a:gd name="T94" fmla="*/ 14 w 166"/>
                <a:gd name="T95" fmla="*/ 127 h 167"/>
                <a:gd name="T96" fmla="*/ 16 w 166"/>
                <a:gd name="T97" fmla="*/ 143 h 167"/>
                <a:gd name="T98" fmla="*/ 18 w 166"/>
                <a:gd name="T99" fmla="*/ 148 h 167"/>
                <a:gd name="T100" fmla="*/ 8 w 166"/>
                <a:gd name="T101" fmla="*/ 156 h 167"/>
                <a:gd name="T102" fmla="*/ 8 w 166"/>
                <a:gd name="T103" fmla="*/ 15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6" h="167">
                  <a:moveTo>
                    <a:pt x="8" y="156"/>
                  </a:moveTo>
                  <a:lnTo>
                    <a:pt x="0" y="137"/>
                  </a:lnTo>
                  <a:lnTo>
                    <a:pt x="0" y="110"/>
                  </a:lnTo>
                  <a:lnTo>
                    <a:pt x="6" y="78"/>
                  </a:lnTo>
                  <a:lnTo>
                    <a:pt x="21" y="53"/>
                  </a:lnTo>
                  <a:lnTo>
                    <a:pt x="39" y="34"/>
                  </a:lnTo>
                  <a:lnTo>
                    <a:pt x="58" y="21"/>
                  </a:lnTo>
                  <a:lnTo>
                    <a:pt x="80" y="11"/>
                  </a:lnTo>
                  <a:lnTo>
                    <a:pt x="109" y="8"/>
                  </a:lnTo>
                  <a:lnTo>
                    <a:pt x="134" y="8"/>
                  </a:lnTo>
                  <a:lnTo>
                    <a:pt x="153" y="4"/>
                  </a:lnTo>
                  <a:lnTo>
                    <a:pt x="162" y="0"/>
                  </a:lnTo>
                  <a:lnTo>
                    <a:pt x="166" y="0"/>
                  </a:lnTo>
                  <a:lnTo>
                    <a:pt x="166" y="13"/>
                  </a:lnTo>
                  <a:lnTo>
                    <a:pt x="164" y="51"/>
                  </a:lnTo>
                  <a:lnTo>
                    <a:pt x="156" y="93"/>
                  </a:lnTo>
                  <a:lnTo>
                    <a:pt x="139" y="127"/>
                  </a:lnTo>
                  <a:lnTo>
                    <a:pt x="118" y="146"/>
                  </a:lnTo>
                  <a:lnTo>
                    <a:pt x="97" y="160"/>
                  </a:lnTo>
                  <a:lnTo>
                    <a:pt x="78" y="165"/>
                  </a:lnTo>
                  <a:lnTo>
                    <a:pt x="63" y="167"/>
                  </a:lnTo>
                  <a:lnTo>
                    <a:pt x="46" y="165"/>
                  </a:lnTo>
                  <a:lnTo>
                    <a:pt x="31" y="165"/>
                  </a:lnTo>
                  <a:lnTo>
                    <a:pt x="19" y="162"/>
                  </a:lnTo>
                  <a:lnTo>
                    <a:pt x="16" y="162"/>
                  </a:lnTo>
                  <a:lnTo>
                    <a:pt x="23" y="156"/>
                  </a:lnTo>
                  <a:lnTo>
                    <a:pt x="31" y="156"/>
                  </a:lnTo>
                  <a:lnTo>
                    <a:pt x="48" y="156"/>
                  </a:lnTo>
                  <a:lnTo>
                    <a:pt x="69" y="154"/>
                  </a:lnTo>
                  <a:lnTo>
                    <a:pt x="88" y="152"/>
                  </a:lnTo>
                  <a:lnTo>
                    <a:pt x="99" y="144"/>
                  </a:lnTo>
                  <a:lnTo>
                    <a:pt x="116" y="131"/>
                  </a:lnTo>
                  <a:lnTo>
                    <a:pt x="130" y="118"/>
                  </a:lnTo>
                  <a:lnTo>
                    <a:pt x="139" y="105"/>
                  </a:lnTo>
                  <a:lnTo>
                    <a:pt x="147" y="80"/>
                  </a:lnTo>
                  <a:lnTo>
                    <a:pt x="153" y="49"/>
                  </a:lnTo>
                  <a:lnTo>
                    <a:pt x="156" y="19"/>
                  </a:lnTo>
                  <a:lnTo>
                    <a:pt x="158" y="8"/>
                  </a:lnTo>
                  <a:lnTo>
                    <a:pt x="151" y="9"/>
                  </a:lnTo>
                  <a:lnTo>
                    <a:pt x="132" y="13"/>
                  </a:lnTo>
                  <a:lnTo>
                    <a:pt x="107" y="19"/>
                  </a:lnTo>
                  <a:lnTo>
                    <a:pt x="86" y="23"/>
                  </a:lnTo>
                  <a:lnTo>
                    <a:pt x="65" y="30"/>
                  </a:lnTo>
                  <a:lnTo>
                    <a:pt x="42" y="49"/>
                  </a:lnTo>
                  <a:lnTo>
                    <a:pt x="23" y="70"/>
                  </a:lnTo>
                  <a:lnTo>
                    <a:pt x="14" y="91"/>
                  </a:lnTo>
                  <a:lnTo>
                    <a:pt x="12" y="108"/>
                  </a:lnTo>
                  <a:lnTo>
                    <a:pt x="14" y="127"/>
                  </a:lnTo>
                  <a:lnTo>
                    <a:pt x="16" y="143"/>
                  </a:lnTo>
                  <a:lnTo>
                    <a:pt x="18" y="148"/>
                  </a:lnTo>
                  <a:lnTo>
                    <a:pt x="8" y="156"/>
                  </a:lnTo>
                  <a:lnTo>
                    <a:pt x="8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8" name="Freeform 191"/>
            <p:cNvSpPr>
              <a:spLocks/>
            </p:cNvSpPr>
            <p:nvPr/>
          </p:nvSpPr>
          <p:spPr bwMode="auto">
            <a:xfrm>
              <a:off x="4813" y="2610"/>
              <a:ext cx="28" cy="28"/>
            </a:xfrm>
            <a:custGeom>
              <a:avLst/>
              <a:gdLst>
                <a:gd name="T0" fmla="*/ 44 w 55"/>
                <a:gd name="T1" fmla="*/ 0 h 57"/>
                <a:gd name="T2" fmla="*/ 32 w 55"/>
                <a:gd name="T3" fmla="*/ 10 h 57"/>
                <a:gd name="T4" fmla="*/ 19 w 55"/>
                <a:gd name="T5" fmla="*/ 25 h 57"/>
                <a:gd name="T6" fmla="*/ 6 w 55"/>
                <a:gd name="T7" fmla="*/ 38 h 57"/>
                <a:gd name="T8" fmla="*/ 0 w 55"/>
                <a:gd name="T9" fmla="*/ 50 h 57"/>
                <a:gd name="T10" fmla="*/ 0 w 55"/>
                <a:gd name="T11" fmla="*/ 55 h 57"/>
                <a:gd name="T12" fmla="*/ 6 w 55"/>
                <a:gd name="T13" fmla="*/ 57 h 57"/>
                <a:gd name="T14" fmla="*/ 11 w 55"/>
                <a:gd name="T15" fmla="*/ 55 h 57"/>
                <a:gd name="T16" fmla="*/ 15 w 55"/>
                <a:gd name="T17" fmla="*/ 55 h 57"/>
                <a:gd name="T18" fmla="*/ 15 w 55"/>
                <a:gd name="T19" fmla="*/ 54 h 57"/>
                <a:gd name="T20" fmla="*/ 19 w 55"/>
                <a:gd name="T21" fmla="*/ 48 h 57"/>
                <a:gd name="T22" fmla="*/ 23 w 55"/>
                <a:gd name="T23" fmla="*/ 38 h 57"/>
                <a:gd name="T24" fmla="*/ 28 w 55"/>
                <a:gd name="T25" fmla="*/ 29 h 57"/>
                <a:gd name="T26" fmla="*/ 36 w 55"/>
                <a:gd name="T27" fmla="*/ 21 h 57"/>
                <a:gd name="T28" fmla="*/ 44 w 55"/>
                <a:gd name="T29" fmla="*/ 14 h 57"/>
                <a:gd name="T30" fmla="*/ 51 w 55"/>
                <a:gd name="T31" fmla="*/ 10 h 57"/>
                <a:gd name="T32" fmla="*/ 55 w 55"/>
                <a:gd name="T33" fmla="*/ 10 h 57"/>
                <a:gd name="T34" fmla="*/ 44 w 55"/>
                <a:gd name="T35" fmla="*/ 0 h 57"/>
                <a:gd name="T36" fmla="*/ 44 w 55"/>
                <a:gd name="T3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57">
                  <a:moveTo>
                    <a:pt x="44" y="0"/>
                  </a:moveTo>
                  <a:lnTo>
                    <a:pt x="32" y="10"/>
                  </a:lnTo>
                  <a:lnTo>
                    <a:pt x="19" y="25"/>
                  </a:lnTo>
                  <a:lnTo>
                    <a:pt x="6" y="38"/>
                  </a:lnTo>
                  <a:lnTo>
                    <a:pt x="0" y="50"/>
                  </a:lnTo>
                  <a:lnTo>
                    <a:pt x="0" y="55"/>
                  </a:lnTo>
                  <a:lnTo>
                    <a:pt x="6" y="57"/>
                  </a:lnTo>
                  <a:lnTo>
                    <a:pt x="11" y="55"/>
                  </a:lnTo>
                  <a:lnTo>
                    <a:pt x="15" y="55"/>
                  </a:lnTo>
                  <a:lnTo>
                    <a:pt x="15" y="54"/>
                  </a:lnTo>
                  <a:lnTo>
                    <a:pt x="19" y="48"/>
                  </a:lnTo>
                  <a:lnTo>
                    <a:pt x="23" y="38"/>
                  </a:lnTo>
                  <a:lnTo>
                    <a:pt x="28" y="29"/>
                  </a:lnTo>
                  <a:lnTo>
                    <a:pt x="36" y="21"/>
                  </a:lnTo>
                  <a:lnTo>
                    <a:pt x="44" y="14"/>
                  </a:lnTo>
                  <a:lnTo>
                    <a:pt x="51" y="10"/>
                  </a:lnTo>
                  <a:lnTo>
                    <a:pt x="55" y="1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9" name="Freeform 192"/>
            <p:cNvSpPr>
              <a:spLocks/>
            </p:cNvSpPr>
            <p:nvPr/>
          </p:nvSpPr>
          <p:spPr bwMode="auto">
            <a:xfrm>
              <a:off x="4744" y="2439"/>
              <a:ext cx="104" cy="76"/>
            </a:xfrm>
            <a:custGeom>
              <a:avLst/>
              <a:gdLst>
                <a:gd name="T0" fmla="*/ 2 w 209"/>
                <a:gd name="T1" fmla="*/ 99 h 152"/>
                <a:gd name="T2" fmla="*/ 2 w 209"/>
                <a:gd name="T3" fmla="*/ 84 h 152"/>
                <a:gd name="T4" fmla="*/ 13 w 209"/>
                <a:gd name="T5" fmla="*/ 61 h 152"/>
                <a:gd name="T6" fmla="*/ 31 w 209"/>
                <a:gd name="T7" fmla="*/ 36 h 152"/>
                <a:gd name="T8" fmla="*/ 57 w 209"/>
                <a:gd name="T9" fmla="*/ 19 h 152"/>
                <a:gd name="T10" fmla="*/ 84 w 209"/>
                <a:gd name="T11" fmla="*/ 10 h 152"/>
                <a:gd name="T12" fmla="*/ 110 w 209"/>
                <a:gd name="T13" fmla="*/ 2 h 152"/>
                <a:gd name="T14" fmla="*/ 135 w 209"/>
                <a:gd name="T15" fmla="*/ 0 h 152"/>
                <a:gd name="T16" fmla="*/ 158 w 209"/>
                <a:gd name="T17" fmla="*/ 2 h 152"/>
                <a:gd name="T18" fmla="*/ 175 w 209"/>
                <a:gd name="T19" fmla="*/ 4 h 152"/>
                <a:gd name="T20" fmla="*/ 194 w 209"/>
                <a:gd name="T21" fmla="*/ 4 h 152"/>
                <a:gd name="T22" fmla="*/ 206 w 209"/>
                <a:gd name="T23" fmla="*/ 2 h 152"/>
                <a:gd name="T24" fmla="*/ 209 w 209"/>
                <a:gd name="T25" fmla="*/ 2 h 152"/>
                <a:gd name="T26" fmla="*/ 204 w 209"/>
                <a:gd name="T27" fmla="*/ 19 h 152"/>
                <a:gd name="T28" fmla="*/ 194 w 209"/>
                <a:gd name="T29" fmla="*/ 55 h 152"/>
                <a:gd name="T30" fmla="*/ 177 w 209"/>
                <a:gd name="T31" fmla="*/ 95 h 152"/>
                <a:gd name="T32" fmla="*/ 154 w 209"/>
                <a:gd name="T33" fmla="*/ 127 h 152"/>
                <a:gd name="T34" fmla="*/ 124 w 209"/>
                <a:gd name="T35" fmla="*/ 145 h 152"/>
                <a:gd name="T36" fmla="*/ 95 w 209"/>
                <a:gd name="T37" fmla="*/ 152 h 152"/>
                <a:gd name="T38" fmla="*/ 67 w 209"/>
                <a:gd name="T39" fmla="*/ 152 h 152"/>
                <a:gd name="T40" fmla="*/ 44 w 209"/>
                <a:gd name="T41" fmla="*/ 146 h 152"/>
                <a:gd name="T42" fmla="*/ 23 w 209"/>
                <a:gd name="T43" fmla="*/ 133 h 152"/>
                <a:gd name="T44" fmla="*/ 12 w 209"/>
                <a:gd name="T45" fmla="*/ 120 h 152"/>
                <a:gd name="T46" fmla="*/ 4 w 209"/>
                <a:gd name="T47" fmla="*/ 110 h 152"/>
                <a:gd name="T48" fmla="*/ 0 w 209"/>
                <a:gd name="T49" fmla="*/ 106 h 152"/>
                <a:gd name="T50" fmla="*/ 17 w 209"/>
                <a:gd name="T51" fmla="*/ 106 h 152"/>
                <a:gd name="T52" fmla="*/ 21 w 209"/>
                <a:gd name="T53" fmla="*/ 110 h 152"/>
                <a:gd name="T54" fmla="*/ 29 w 209"/>
                <a:gd name="T55" fmla="*/ 120 h 152"/>
                <a:gd name="T56" fmla="*/ 40 w 209"/>
                <a:gd name="T57" fmla="*/ 129 h 152"/>
                <a:gd name="T58" fmla="*/ 57 w 209"/>
                <a:gd name="T59" fmla="*/ 139 h 152"/>
                <a:gd name="T60" fmla="*/ 76 w 209"/>
                <a:gd name="T61" fmla="*/ 139 h 152"/>
                <a:gd name="T62" fmla="*/ 103 w 209"/>
                <a:gd name="T63" fmla="*/ 137 h 152"/>
                <a:gd name="T64" fmla="*/ 128 w 209"/>
                <a:gd name="T65" fmla="*/ 127 h 152"/>
                <a:gd name="T66" fmla="*/ 150 w 209"/>
                <a:gd name="T67" fmla="*/ 112 h 152"/>
                <a:gd name="T68" fmla="*/ 169 w 209"/>
                <a:gd name="T69" fmla="*/ 86 h 152"/>
                <a:gd name="T70" fmla="*/ 185 w 209"/>
                <a:gd name="T71" fmla="*/ 53 h 152"/>
                <a:gd name="T72" fmla="*/ 196 w 209"/>
                <a:gd name="T73" fmla="*/ 25 h 152"/>
                <a:gd name="T74" fmla="*/ 202 w 209"/>
                <a:gd name="T75" fmla="*/ 13 h 152"/>
                <a:gd name="T76" fmla="*/ 194 w 209"/>
                <a:gd name="T77" fmla="*/ 11 h 152"/>
                <a:gd name="T78" fmla="*/ 177 w 209"/>
                <a:gd name="T79" fmla="*/ 11 h 152"/>
                <a:gd name="T80" fmla="*/ 154 w 209"/>
                <a:gd name="T81" fmla="*/ 10 h 152"/>
                <a:gd name="T82" fmla="*/ 131 w 209"/>
                <a:gd name="T83" fmla="*/ 10 h 152"/>
                <a:gd name="T84" fmla="*/ 105 w 209"/>
                <a:gd name="T85" fmla="*/ 13 h 152"/>
                <a:gd name="T86" fmla="*/ 74 w 209"/>
                <a:gd name="T87" fmla="*/ 25 h 152"/>
                <a:gd name="T88" fmla="*/ 46 w 209"/>
                <a:gd name="T89" fmla="*/ 38 h 152"/>
                <a:gd name="T90" fmla="*/ 29 w 209"/>
                <a:gd name="T91" fmla="*/ 53 h 152"/>
                <a:gd name="T92" fmla="*/ 19 w 209"/>
                <a:gd name="T93" fmla="*/ 70 h 152"/>
                <a:gd name="T94" fmla="*/ 17 w 209"/>
                <a:gd name="T95" fmla="*/ 86 h 152"/>
                <a:gd name="T96" fmla="*/ 17 w 209"/>
                <a:gd name="T97" fmla="*/ 95 h 152"/>
                <a:gd name="T98" fmla="*/ 17 w 209"/>
                <a:gd name="T99" fmla="*/ 99 h 152"/>
                <a:gd name="T100" fmla="*/ 2 w 209"/>
                <a:gd name="T101" fmla="*/ 99 h 152"/>
                <a:gd name="T102" fmla="*/ 2 w 209"/>
                <a:gd name="T103" fmla="*/ 99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52">
                  <a:moveTo>
                    <a:pt x="2" y="99"/>
                  </a:moveTo>
                  <a:lnTo>
                    <a:pt x="2" y="84"/>
                  </a:lnTo>
                  <a:lnTo>
                    <a:pt x="13" y="61"/>
                  </a:lnTo>
                  <a:lnTo>
                    <a:pt x="31" y="36"/>
                  </a:lnTo>
                  <a:lnTo>
                    <a:pt x="57" y="19"/>
                  </a:lnTo>
                  <a:lnTo>
                    <a:pt x="84" y="10"/>
                  </a:lnTo>
                  <a:lnTo>
                    <a:pt x="110" y="2"/>
                  </a:lnTo>
                  <a:lnTo>
                    <a:pt x="135" y="0"/>
                  </a:lnTo>
                  <a:lnTo>
                    <a:pt x="158" y="2"/>
                  </a:lnTo>
                  <a:lnTo>
                    <a:pt x="175" y="4"/>
                  </a:lnTo>
                  <a:lnTo>
                    <a:pt x="194" y="4"/>
                  </a:lnTo>
                  <a:lnTo>
                    <a:pt x="206" y="2"/>
                  </a:lnTo>
                  <a:lnTo>
                    <a:pt x="209" y="2"/>
                  </a:lnTo>
                  <a:lnTo>
                    <a:pt x="204" y="19"/>
                  </a:lnTo>
                  <a:lnTo>
                    <a:pt x="194" y="55"/>
                  </a:lnTo>
                  <a:lnTo>
                    <a:pt x="177" y="95"/>
                  </a:lnTo>
                  <a:lnTo>
                    <a:pt x="154" y="127"/>
                  </a:lnTo>
                  <a:lnTo>
                    <a:pt x="124" y="145"/>
                  </a:lnTo>
                  <a:lnTo>
                    <a:pt x="95" y="152"/>
                  </a:lnTo>
                  <a:lnTo>
                    <a:pt x="67" y="152"/>
                  </a:lnTo>
                  <a:lnTo>
                    <a:pt x="44" y="146"/>
                  </a:lnTo>
                  <a:lnTo>
                    <a:pt x="23" y="133"/>
                  </a:lnTo>
                  <a:lnTo>
                    <a:pt x="12" y="120"/>
                  </a:lnTo>
                  <a:lnTo>
                    <a:pt x="4" y="110"/>
                  </a:lnTo>
                  <a:lnTo>
                    <a:pt x="0" y="106"/>
                  </a:lnTo>
                  <a:lnTo>
                    <a:pt x="17" y="106"/>
                  </a:lnTo>
                  <a:lnTo>
                    <a:pt x="21" y="110"/>
                  </a:lnTo>
                  <a:lnTo>
                    <a:pt x="29" y="120"/>
                  </a:lnTo>
                  <a:lnTo>
                    <a:pt x="40" y="129"/>
                  </a:lnTo>
                  <a:lnTo>
                    <a:pt x="57" y="139"/>
                  </a:lnTo>
                  <a:lnTo>
                    <a:pt x="76" y="139"/>
                  </a:lnTo>
                  <a:lnTo>
                    <a:pt x="103" y="137"/>
                  </a:lnTo>
                  <a:lnTo>
                    <a:pt x="128" y="127"/>
                  </a:lnTo>
                  <a:lnTo>
                    <a:pt x="150" y="112"/>
                  </a:lnTo>
                  <a:lnTo>
                    <a:pt x="169" y="86"/>
                  </a:lnTo>
                  <a:lnTo>
                    <a:pt x="185" y="53"/>
                  </a:lnTo>
                  <a:lnTo>
                    <a:pt x="196" y="25"/>
                  </a:lnTo>
                  <a:lnTo>
                    <a:pt x="202" y="13"/>
                  </a:lnTo>
                  <a:lnTo>
                    <a:pt x="194" y="11"/>
                  </a:lnTo>
                  <a:lnTo>
                    <a:pt x="177" y="11"/>
                  </a:lnTo>
                  <a:lnTo>
                    <a:pt x="154" y="10"/>
                  </a:lnTo>
                  <a:lnTo>
                    <a:pt x="131" y="10"/>
                  </a:lnTo>
                  <a:lnTo>
                    <a:pt x="105" y="13"/>
                  </a:lnTo>
                  <a:lnTo>
                    <a:pt x="74" y="25"/>
                  </a:lnTo>
                  <a:lnTo>
                    <a:pt x="46" y="38"/>
                  </a:lnTo>
                  <a:lnTo>
                    <a:pt x="29" y="53"/>
                  </a:lnTo>
                  <a:lnTo>
                    <a:pt x="19" y="70"/>
                  </a:lnTo>
                  <a:lnTo>
                    <a:pt x="17" y="86"/>
                  </a:lnTo>
                  <a:lnTo>
                    <a:pt x="17" y="95"/>
                  </a:lnTo>
                  <a:lnTo>
                    <a:pt x="17" y="99"/>
                  </a:lnTo>
                  <a:lnTo>
                    <a:pt x="2" y="99"/>
                  </a:lnTo>
                  <a:lnTo>
                    <a:pt x="2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0" name="Freeform 193"/>
            <p:cNvSpPr>
              <a:spLocks/>
            </p:cNvSpPr>
            <p:nvPr/>
          </p:nvSpPr>
          <p:spPr bwMode="auto">
            <a:xfrm>
              <a:off x="4712" y="2486"/>
              <a:ext cx="41" cy="9"/>
            </a:xfrm>
            <a:custGeom>
              <a:avLst/>
              <a:gdLst>
                <a:gd name="T0" fmla="*/ 12 w 82"/>
                <a:gd name="T1" fmla="*/ 0 h 17"/>
                <a:gd name="T2" fmla="*/ 27 w 82"/>
                <a:gd name="T3" fmla="*/ 2 h 17"/>
                <a:gd name="T4" fmla="*/ 50 w 82"/>
                <a:gd name="T5" fmla="*/ 2 h 17"/>
                <a:gd name="T6" fmla="*/ 69 w 82"/>
                <a:gd name="T7" fmla="*/ 0 h 17"/>
                <a:gd name="T8" fmla="*/ 78 w 82"/>
                <a:gd name="T9" fmla="*/ 0 h 17"/>
                <a:gd name="T10" fmla="*/ 78 w 82"/>
                <a:gd name="T11" fmla="*/ 2 h 17"/>
                <a:gd name="T12" fmla="*/ 80 w 82"/>
                <a:gd name="T13" fmla="*/ 8 h 17"/>
                <a:gd name="T14" fmla="*/ 82 w 82"/>
                <a:gd name="T15" fmla="*/ 11 h 17"/>
                <a:gd name="T16" fmla="*/ 80 w 82"/>
                <a:gd name="T17" fmla="*/ 15 h 17"/>
                <a:gd name="T18" fmla="*/ 65 w 82"/>
                <a:gd name="T19" fmla="*/ 15 h 17"/>
                <a:gd name="T20" fmla="*/ 42 w 82"/>
                <a:gd name="T21" fmla="*/ 17 h 17"/>
                <a:gd name="T22" fmla="*/ 18 w 82"/>
                <a:gd name="T23" fmla="*/ 17 h 17"/>
                <a:gd name="T24" fmla="*/ 4 w 82"/>
                <a:gd name="T25" fmla="*/ 17 h 17"/>
                <a:gd name="T26" fmla="*/ 0 w 82"/>
                <a:gd name="T27" fmla="*/ 13 h 17"/>
                <a:gd name="T28" fmla="*/ 4 w 82"/>
                <a:gd name="T29" fmla="*/ 8 h 17"/>
                <a:gd name="T30" fmla="*/ 8 w 82"/>
                <a:gd name="T31" fmla="*/ 2 h 17"/>
                <a:gd name="T32" fmla="*/ 12 w 82"/>
                <a:gd name="T33" fmla="*/ 0 h 17"/>
                <a:gd name="T34" fmla="*/ 12 w 8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17">
                  <a:moveTo>
                    <a:pt x="12" y="0"/>
                  </a:moveTo>
                  <a:lnTo>
                    <a:pt x="27" y="2"/>
                  </a:lnTo>
                  <a:lnTo>
                    <a:pt x="50" y="2"/>
                  </a:lnTo>
                  <a:lnTo>
                    <a:pt x="69" y="0"/>
                  </a:lnTo>
                  <a:lnTo>
                    <a:pt x="78" y="0"/>
                  </a:lnTo>
                  <a:lnTo>
                    <a:pt x="78" y="2"/>
                  </a:lnTo>
                  <a:lnTo>
                    <a:pt x="80" y="8"/>
                  </a:lnTo>
                  <a:lnTo>
                    <a:pt x="82" y="11"/>
                  </a:lnTo>
                  <a:lnTo>
                    <a:pt x="80" y="15"/>
                  </a:lnTo>
                  <a:lnTo>
                    <a:pt x="65" y="15"/>
                  </a:lnTo>
                  <a:lnTo>
                    <a:pt x="42" y="17"/>
                  </a:lnTo>
                  <a:lnTo>
                    <a:pt x="18" y="17"/>
                  </a:lnTo>
                  <a:lnTo>
                    <a:pt x="4" y="17"/>
                  </a:lnTo>
                  <a:lnTo>
                    <a:pt x="0" y="13"/>
                  </a:lnTo>
                  <a:lnTo>
                    <a:pt x="4" y="8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1" name="Freeform 194"/>
            <p:cNvSpPr>
              <a:spLocks/>
            </p:cNvSpPr>
            <p:nvPr/>
          </p:nvSpPr>
          <p:spPr bwMode="auto">
            <a:xfrm>
              <a:off x="4884" y="2658"/>
              <a:ext cx="64" cy="43"/>
            </a:xfrm>
            <a:custGeom>
              <a:avLst/>
              <a:gdLst>
                <a:gd name="T0" fmla="*/ 19 w 127"/>
                <a:gd name="T1" fmla="*/ 0 h 86"/>
                <a:gd name="T2" fmla="*/ 39 w 127"/>
                <a:gd name="T3" fmla="*/ 25 h 86"/>
                <a:gd name="T4" fmla="*/ 76 w 127"/>
                <a:gd name="T5" fmla="*/ 50 h 86"/>
                <a:gd name="T6" fmla="*/ 110 w 127"/>
                <a:gd name="T7" fmla="*/ 67 h 86"/>
                <a:gd name="T8" fmla="*/ 127 w 127"/>
                <a:gd name="T9" fmla="*/ 76 h 86"/>
                <a:gd name="T10" fmla="*/ 114 w 127"/>
                <a:gd name="T11" fmla="*/ 86 h 86"/>
                <a:gd name="T12" fmla="*/ 102 w 127"/>
                <a:gd name="T13" fmla="*/ 78 h 86"/>
                <a:gd name="T14" fmla="*/ 76 w 127"/>
                <a:gd name="T15" fmla="*/ 61 h 86"/>
                <a:gd name="T16" fmla="*/ 47 w 127"/>
                <a:gd name="T17" fmla="*/ 44 h 86"/>
                <a:gd name="T18" fmla="*/ 26 w 127"/>
                <a:gd name="T19" fmla="*/ 34 h 86"/>
                <a:gd name="T20" fmla="*/ 15 w 127"/>
                <a:gd name="T21" fmla="*/ 25 h 86"/>
                <a:gd name="T22" fmla="*/ 7 w 127"/>
                <a:gd name="T23" fmla="*/ 15 h 86"/>
                <a:gd name="T24" fmla="*/ 1 w 127"/>
                <a:gd name="T25" fmla="*/ 8 h 86"/>
                <a:gd name="T26" fmla="*/ 0 w 127"/>
                <a:gd name="T27" fmla="*/ 4 h 86"/>
                <a:gd name="T28" fmla="*/ 19 w 127"/>
                <a:gd name="T29" fmla="*/ 0 h 86"/>
                <a:gd name="T30" fmla="*/ 19 w 127"/>
                <a:gd name="T3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7" h="86">
                  <a:moveTo>
                    <a:pt x="19" y="0"/>
                  </a:moveTo>
                  <a:lnTo>
                    <a:pt x="39" y="25"/>
                  </a:lnTo>
                  <a:lnTo>
                    <a:pt x="76" y="50"/>
                  </a:lnTo>
                  <a:lnTo>
                    <a:pt x="110" y="67"/>
                  </a:lnTo>
                  <a:lnTo>
                    <a:pt x="127" y="76"/>
                  </a:lnTo>
                  <a:lnTo>
                    <a:pt x="114" y="86"/>
                  </a:lnTo>
                  <a:lnTo>
                    <a:pt x="102" y="78"/>
                  </a:lnTo>
                  <a:lnTo>
                    <a:pt x="76" y="61"/>
                  </a:lnTo>
                  <a:lnTo>
                    <a:pt x="47" y="44"/>
                  </a:lnTo>
                  <a:lnTo>
                    <a:pt x="26" y="34"/>
                  </a:lnTo>
                  <a:lnTo>
                    <a:pt x="15" y="25"/>
                  </a:lnTo>
                  <a:lnTo>
                    <a:pt x="7" y="15"/>
                  </a:lnTo>
                  <a:lnTo>
                    <a:pt x="1" y="8"/>
                  </a:lnTo>
                  <a:lnTo>
                    <a:pt x="0" y="4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2" name="Freeform 195"/>
            <p:cNvSpPr>
              <a:spLocks/>
            </p:cNvSpPr>
            <p:nvPr/>
          </p:nvSpPr>
          <p:spPr bwMode="auto">
            <a:xfrm>
              <a:off x="4936" y="2685"/>
              <a:ext cx="91" cy="64"/>
            </a:xfrm>
            <a:custGeom>
              <a:avLst/>
              <a:gdLst>
                <a:gd name="T0" fmla="*/ 8 w 183"/>
                <a:gd name="T1" fmla="*/ 16 h 130"/>
                <a:gd name="T2" fmla="*/ 21 w 183"/>
                <a:gd name="T3" fmla="*/ 6 h 130"/>
                <a:gd name="T4" fmla="*/ 46 w 183"/>
                <a:gd name="T5" fmla="*/ 2 h 130"/>
                <a:gd name="T6" fmla="*/ 76 w 183"/>
                <a:gd name="T7" fmla="*/ 0 h 130"/>
                <a:gd name="T8" fmla="*/ 109 w 183"/>
                <a:gd name="T9" fmla="*/ 6 h 130"/>
                <a:gd name="T10" fmla="*/ 131 w 183"/>
                <a:gd name="T11" fmla="*/ 18 h 130"/>
                <a:gd name="T12" fmla="*/ 152 w 183"/>
                <a:gd name="T13" fmla="*/ 35 h 130"/>
                <a:gd name="T14" fmla="*/ 164 w 183"/>
                <a:gd name="T15" fmla="*/ 52 h 130"/>
                <a:gd name="T16" fmla="*/ 171 w 183"/>
                <a:gd name="T17" fmla="*/ 69 h 130"/>
                <a:gd name="T18" fmla="*/ 175 w 183"/>
                <a:gd name="T19" fmla="*/ 84 h 130"/>
                <a:gd name="T20" fmla="*/ 179 w 183"/>
                <a:gd name="T21" fmla="*/ 101 h 130"/>
                <a:gd name="T22" fmla="*/ 181 w 183"/>
                <a:gd name="T23" fmla="*/ 115 h 130"/>
                <a:gd name="T24" fmla="*/ 183 w 183"/>
                <a:gd name="T25" fmla="*/ 120 h 130"/>
                <a:gd name="T26" fmla="*/ 179 w 183"/>
                <a:gd name="T27" fmla="*/ 120 h 130"/>
                <a:gd name="T28" fmla="*/ 168 w 183"/>
                <a:gd name="T29" fmla="*/ 120 h 130"/>
                <a:gd name="T30" fmla="*/ 150 w 183"/>
                <a:gd name="T31" fmla="*/ 122 h 130"/>
                <a:gd name="T32" fmla="*/ 128 w 183"/>
                <a:gd name="T33" fmla="*/ 130 h 130"/>
                <a:gd name="T34" fmla="*/ 99 w 183"/>
                <a:gd name="T35" fmla="*/ 130 h 130"/>
                <a:gd name="T36" fmla="*/ 71 w 183"/>
                <a:gd name="T37" fmla="*/ 122 h 130"/>
                <a:gd name="T38" fmla="*/ 46 w 183"/>
                <a:gd name="T39" fmla="*/ 107 h 130"/>
                <a:gd name="T40" fmla="*/ 25 w 183"/>
                <a:gd name="T41" fmla="*/ 94 h 130"/>
                <a:gd name="T42" fmla="*/ 12 w 183"/>
                <a:gd name="T43" fmla="*/ 75 h 130"/>
                <a:gd name="T44" fmla="*/ 4 w 183"/>
                <a:gd name="T45" fmla="*/ 52 h 130"/>
                <a:gd name="T46" fmla="*/ 0 w 183"/>
                <a:gd name="T47" fmla="*/ 31 h 130"/>
                <a:gd name="T48" fmla="*/ 0 w 183"/>
                <a:gd name="T49" fmla="*/ 21 h 130"/>
                <a:gd name="T50" fmla="*/ 12 w 183"/>
                <a:gd name="T51" fmla="*/ 27 h 130"/>
                <a:gd name="T52" fmla="*/ 14 w 183"/>
                <a:gd name="T53" fmla="*/ 35 h 130"/>
                <a:gd name="T54" fmla="*/ 21 w 183"/>
                <a:gd name="T55" fmla="*/ 58 h 130"/>
                <a:gd name="T56" fmla="*/ 33 w 183"/>
                <a:gd name="T57" fmla="*/ 82 h 130"/>
                <a:gd name="T58" fmla="*/ 52 w 183"/>
                <a:gd name="T59" fmla="*/ 101 h 130"/>
                <a:gd name="T60" fmla="*/ 72 w 183"/>
                <a:gd name="T61" fmla="*/ 113 h 130"/>
                <a:gd name="T62" fmla="*/ 91 w 183"/>
                <a:gd name="T63" fmla="*/ 118 h 130"/>
                <a:gd name="T64" fmla="*/ 109 w 183"/>
                <a:gd name="T65" fmla="*/ 122 h 130"/>
                <a:gd name="T66" fmla="*/ 122 w 183"/>
                <a:gd name="T67" fmla="*/ 122 h 130"/>
                <a:gd name="T68" fmla="*/ 133 w 183"/>
                <a:gd name="T69" fmla="*/ 118 h 130"/>
                <a:gd name="T70" fmla="*/ 150 w 183"/>
                <a:gd name="T71" fmla="*/ 116 h 130"/>
                <a:gd name="T72" fmla="*/ 164 w 183"/>
                <a:gd name="T73" fmla="*/ 115 h 130"/>
                <a:gd name="T74" fmla="*/ 171 w 183"/>
                <a:gd name="T75" fmla="*/ 115 h 130"/>
                <a:gd name="T76" fmla="*/ 171 w 183"/>
                <a:gd name="T77" fmla="*/ 107 h 130"/>
                <a:gd name="T78" fmla="*/ 168 w 183"/>
                <a:gd name="T79" fmla="*/ 90 h 130"/>
                <a:gd name="T80" fmla="*/ 162 w 183"/>
                <a:gd name="T81" fmla="*/ 69 h 130"/>
                <a:gd name="T82" fmla="*/ 152 w 183"/>
                <a:gd name="T83" fmla="*/ 52 h 130"/>
                <a:gd name="T84" fmla="*/ 135 w 183"/>
                <a:gd name="T85" fmla="*/ 35 h 130"/>
                <a:gd name="T86" fmla="*/ 114 w 183"/>
                <a:gd name="T87" fmla="*/ 23 h 130"/>
                <a:gd name="T88" fmla="*/ 90 w 183"/>
                <a:gd name="T89" fmla="*/ 14 h 130"/>
                <a:gd name="T90" fmla="*/ 69 w 183"/>
                <a:gd name="T91" fmla="*/ 12 h 130"/>
                <a:gd name="T92" fmla="*/ 52 w 183"/>
                <a:gd name="T93" fmla="*/ 12 h 130"/>
                <a:gd name="T94" fmla="*/ 36 w 183"/>
                <a:gd name="T95" fmla="*/ 16 h 130"/>
                <a:gd name="T96" fmla="*/ 25 w 183"/>
                <a:gd name="T97" fmla="*/ 21 h 130"/>
                <a:gd name="T98" fmla="*/ 21 w 183"/>
                <a:gd name="T99" fmla="*/ 23 h 130"/>
                <a:gd name="T100" fmla="*/ 8 w 183"/>
                <a:gd name="T101" fmla="*/ 16 h 130"/>
                <a:gd name="T102" fmla="*/ 8 w 183"/>
                <a:gd name="T103" fmla="*/ 1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3" h="130">
                  <a:moveTo>
                    <a:pt x="8" y="16"/>
                  </a:moveTo>
                  <a:lnTo>
                    <a:pt x="21" y="6"/>
                  </a:lnTo>
                  <a:lnTo>
                    <a:pt x="46" y="2"/>
                  </a:lnTo>
                  <a:lnTo>
                    <a:pt x="76" y="0"/>
                  </a:lnTo>
                  <a:lnTo>
                    <a:pt x="109" y="6"/>
                  </a:lnTo>
                  <a:lnTo>
                    <a:pt x="131" y="18"/>
                  </a:lnTo>
                  <a:lnTo>
                    <a:pt x="152" y="35"/>
                  </a:lnTo>
                  <a:lnTo>
                    <a:pt x="164" y="52"/>
                  </a:lnTo>
                  <a:lnTo>
                    <a:pt x="171" y="69"/>
                  </a:lnTo>
                  <a:lnTo>
                    <a:pt x="175" y="84"/>
                  </a:lnTo>
                  <a:lnTo>
                    <a:pt x="179" y="101"/>
                  </a:lnTo>
                  <a:lnTo>
                    <a:pt x="181" y="115"/>
                  </a:lnTo>
                  <a:lnTo>
                    <a:pt x="183" y="120"/>
                  </a:lnTo>
                  <a:lnTo>
                    <a:pt x="179" y="120"/>
                  </a:lnTo>
                  <a:lnTo>
                    <a:pt x="168" y="120"/>
                  </a:lnTo>
                  <a:lnTo>
                    <a:pt x="150" y="122"/>
                  </a:lnTo>
                  <a:lnTo>
                    <a:pt x="128" y="130"/>
                  </a:lnTo>
                  <a:lnTo>
                    <a:pt x="99" y="130"/>
                  </a:lnTo>
                  <a:lnTo>
                    <a:pt x="71" y="122"/>
                  </a:lnTo>
                  <a:lnTo>
                    <a:pt x="46" y="107"/>
                  </a:lnTo>
                  <a:lnTo>
                    <a:pt x="25" y="94"/>
                  </a:lnTo>
                  <a:lnTo>
                    <a:pt x="12" y="75"/>
                  </a:lnTo>
                  <a:lnTo>
                    <a:pt x="4" y="52"/>
                  </a:lnTo>
                  <a:lnTo>
                    <a:pt x="0" y="31"/>
                  </a:lnTo>
                  <a:lnTo>
                    <a:pt x="0" y="21"/>
                  </a:lnTo>
                  <a:lnTo>
                    <a:pt x="12" y="27"/>
                  </a:lnTo>
                  <a:lnTo>
                    <a:pt x="14" y="35"/>
                  </a:lnTo>
                  <a:lnTo>
                    <a:pt x="21" y="58"/>
                  </a:lnTo>
                  <a:lnTo>
                    <a:pt x="33" y="82"/>
                  </a:lnTo>
                  <a:lnTo>
                    <a:pt x="52" y="101"/>
                  </a:lnTo>
                  <a:lnTo>
                    <a:pt x="72" y="113"/>
                  </a:lnTo>
                  <a:lnTo>
                    <a:pt x="91" y="118"/>
                  </a:lnTo>
                  <a:lnTo>
                    <a:pt x="109" y="122"/>
                  </a:lnTo>
                  <a:lnTo>
                    <a:pt x="122" y="122"/>
                  </a:lnTo>
                  <a:lnTo>
                    <a:pt x="133" y="118"/>
                  </a:lnTo>
                  <a:lnTo>
                    <a:pt x="150" y="116"/>
                  </a:lnTo>
                  <a:lnTo>
                    <a:pt x="164" y="115"/>
                  </a:lnTo>
                  <a:lnTo>
                    <a:pt x="171" y="115"/>
                  </a:lnTo>
                  <a:lnTo>
                    <a:pt x="171" y="107"/>
                  </a:lnTo>
                  <a:lnTo>
                    <a:pt x="168" y="90"/>
                  </a:lnTo>
                  <a:lnTo>
                    <a:pt x="162" y="69"/>
                  </a:lnTo>
                  <a:lnTo>
                    <a:pt x="152" y="52"/>
                  </a:lnTo>
                  <a:lnTo>
                    <a:pt x="135" y="35"/>
                  </a:lnTo>
                  <a:lnTo>
                    <a:pt x="114" y="23"/>
                  </a:lnTo>
                  <a:lnTo>
                    <a:pt x="90" y="14"/>
                  </a:lnTo>
                  <a:lnTo>
                    <a:pt x="69" y="12"/>
                  </a:lnTo>
                  <a:lnTo>
                    <a:pt x="52" y="12"/>
                  </a:lnTo>
                  <a:lnTo>
                    <a:pt x="36" y="16"/>
                  </a:lnTo>
                  <a:lnTo>
                    <a:pt x="25" y="21"/>
                  </a:lnTo>
                  <a:lnTo>
                    <a:pt x="21" y="23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3" name="Freeform 196"/>
            <p:cNvSpPr>
              <a:spLocks/>
            </p:cNvSpPr>
            <p:nvPr/>
          </p:nvSpPr>
          <p:spPr bwMode="auto">
            <a:xfrm>
              <a:off x="4719" y="2797"/>
              <a:ext cx="35" cy="37"/>
            </a:xfrm>
            <a:custGeom>
              <a:avLst/>
              <a:gdLst>
                <a:gd name="T0" fmla="*/ 23 w 70"/>
                <a:gd name="T1" fmla="*/ 0 h 74"/>
                <a:gd name="T2" fmla="*/ 24 w 70"/>
                <a:gd name="T3" fmla="*/ 6 h 74"/>
                <a:gd name="T4" fmla="*/ 28 w 70"/>
                <a:gd name="T5" fmla="*/ 13 h 74"/>
                <a:gd name="T6" fmla="*/ 32 w 70"/>
                <a:gd name="T7" fmla="*/ 21 h 74"/>
                <a:gd name="T8" fmla="*/ 40 w 70"/>
                <a:gd name="T9" fmla="*/ 28 h 74"/>
                <a:gd name="T10" fmla="*/ 49 w 70"/>
                <a:gd name="T11" fmla="*/ 40 h 74"/>
                <a:gd name="T12" fmla="*/ 59 w 70"/>
                <a:gd name="T13" fmla="*/ 49 h 74"/>
                <a:gd name="T14" fmla="*/ 66 w 70"/>
                <a:gd name="T15" fmla="*/ 55 h 74"/>
                <a:gd name="T16" fmla="*/ 70 w 70"/>
                <a:gd name="T17" fmla="*/ 57 h 74"/>
                <a:gd name="T18" fmla="*/ 61 w 70"/>
                <a:gd name="T19" fmla="*/ 74 h 74"/>
                <a:gd name="T20" fmla="*/ 51 w 70"/>
                <a:gd name="T21" fmla="*/ 64 h 74"/>
                <a:gd name="T22" fmla="*/ 28 w 70"/>
                <a:gd name="T23" fmla="*/ 44 h 74"/>
                <a:gd name="T24" fmla="*/ 7 w 70"/>
                <a:gd name="T25" fmla="*/ 23 h 74"/>
                <a:gd name="T26" fmla="*/ 0 w 70"/>
                <a:gd name="T27" fmla="*/ 9 h 74"/>
                <a:gd name="T28" fmla="*/ 4 w 70"/>
                <a:gd name="T29" fmla="*/ 6 h 74"/>
                <a:gd name="T30" fmla="*/ 11 w 70"/>
                <a:gd name="T31" fmla="*/ 2 h 74"/>
                <a:gd name="T32" fmla="*/ 19 w 70"/>
                <a:gd name="T33" fmla="*/ 0 h 74"/>
                <a:gd name="T34" fmla="*/ 23 w 70"/>
                <a:gd name="T35" fmla="*/ 0 h 74"/>
                <a:gd name="T36" fmla="*/ 23 w 70"/>
                <a:gd name="T37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74">
                  <a:moveTo>
                    <a:pt x="23" y="0"/>
                  </a:moveTo>
                  <a:lnTo>
                    <a:pt x="24" y="6"/>
                  </a:lnTo>
                  <a:lnTo>
                    <a:pt x="28" y="13"/>
                  </a:lnTo>
                  <a:lnTo>
                    <a:pt x="32" y="21"/>
                  </a:lnTo>
                  <a:lnTo>
                    <a:pt x="40" y="28"/>
                  </a:lnTo>
                  <a:lnTo>
                    <a:pt x="49" y="40"/>
                  </a:lnTo>
                  <a:lnTo>
                    <a:pt x="59" y="49"/>
                  </a:lnTo>
                  <a:lnTo>
                    <a:pt x="66" y="55"/>
                  </a:lnTo>
                  <a:lnTo>
                    <a:pt x="70" y="57"/>
                  </a:lnTo>
                  <a:lnTo>
                    <a:pt x="61" y="74"/>
                  </a:lnTo>
                  <a:lnTo>
                    <a:pt x="51" y="64"/>
                  </a:lnTo>
                  <a:lnTo>
                    <a:pt x="28" y="44"/>
                  </a:lnTo>
                  <a:lnTo>
                    <a:pt x="7" y="23"/>
                  </a:lnTo>
                  <a:lnTo>
                    <a:pt x="0" y="9"/>
                  </a:lnTo>
                  <a:lnTo>
                    <a:pt x="4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4" name="Freeform 197"/>
            <p:cNvSpPr>
              <a:spLocks/>
            </p:cNvSpPr>
            <p:nvPr/>
          </p:nvSpPr>
          <p:spPr bwMode="auto">
            <a:xfrm>
              <a:off x="4743" y="2816"/>
              <a:ext cx="109" cy="82"/>
            </a:xfrm>
            <a:custGeom>
              <a:avLst/>
              <a:gdLst>
                <a:gd name="T0" fmla="*/ 12 w 219"/>
                <a:gd name="T1" fmla="*/ 13 h 163"/>
                <a:gd name="T2" fmla="*/ 25 w 219"/>
                <a:gd name="T3" fmla="*/ 6 h 163"/>
                <a:gd name="T4" fmla="*/ 48 w 219"/>
                <a:gd name="T5" fmla="*/ 2 h 163"/>
                <a:gd name="T6" fmla="*/ 74 w 219"/>
                <a:gd name="T7" fmla="*/ 0 h 163"/>
                <a:gd name="T8" fmla="*/ 99 w 219"/>
                <a:gd name="T9" fmla="*/ 4 h 163"/>
                <a:gd name="T10" fmla="*/ 122 w 219"/>
                <a:gd name="T11" fmla="*/ 15 h 163"/>
                <a:gd name="T12" fmla="*/ 147 w 219"/>
                <a:gd name="T13" fmla="*/ 36 h 163"/>
                <a:gd name="T14" fmla="*/ 168 w 219"/>
                <a:gd name="T15" fmla="*/ 57 h 163"/>
                <a:gd name="T16" fmla="*/ 183 w 219"/>
                <a:gd name="T17" fmla="*/ 74 h 163"/>
                <a:gd name="T18" fmla="*/ 190 w 219"/>
                <a:gd name="T19" fmla="*/ 93 h 163"/>
                <a:gd name="T20" fmla="*/ 204 w 219"/>
                <a:gd name="T21" fmla="*/ 123 h 163"/>
                <a:gd name="T22" fmla="*/ 213 w 219"/>
                <a:gd name="T23" fmla="*/ 150 h 163"/>
                <a:gd name="T24" fmla="*/ 219 w 219"/>
                <a:gd name="T25" fmla="*/ 163 h 163"/>
                <a:gd name="T26" fmla="*/ 209 w 219"/>
                <a:gd name="T27" fmla="*/ 163 h 163"/>
                <a:gd name="T28" fmla="*/ 185 w 219"/>
                <a:gd name="T29" fmla="*/ 163 h 163"/>
                <a:gd name="T30" fmla="*/ 150 w 219"/>
                <a:gd name="T31" fmla="*/ 163 h 163"/>
                <a:gd name="T32" fmla="*/ 112 w 219"/>
                <a:gd name="T33" fmla="*/ 163 h 163"/>
                <a:gd name="T34" fmla="*/ 76 w 219"/>
                <a:gd name="T35" fmla="*/ 154 h 163"/>
                <a:gd name="T36" fmla="*/ 44 w 219"/>
                <a:gd name="T37" fmla="*/ 139 h 163"/>
                <a:gd name="T38" fmla="*/ 19 w 219"/>
                <a:gd name="T39" fmla="*/ 116 h 163"/>
                <a:gd name="T40" fmla="*/ 6 w 219"/>
                <a:gd name="T41" fmla="*/ 93 h 163"/>
                <a:gd name="T42" fmla="*/ 0 w 219"/>
                <a:gd name="T43" fmla="*/ 68 h 163"/>
                <a:gd name="T44" fmla="*/ 2 w 219"/>
                <a:gd name="T45" fmla="*/ 46 h 163"/>
                <a:gd name="T46" fmla="*/ 2 w 219"/>
                <a:gd name="T47" fmla="*/ 28 h 163"/>
                <a:gd name="T48" fmla="*/ 6 w 219"/>
                <a:gd name="T49" fmla="*/ 23 h 163"/>
                <a:gd name="T50" fmla="*/ 12 w 219"/>
                <a:gd name="T51" fmla="*/ 30 h 163"/>
                <a:gd name="T52" fmla="*/ 10 w 219"/>
                <a:gd name="T53" fmla="*/ 40 h 163"/>
                <a:gd name="T54" fmla="*/ 12 w 219"/>
                <a:gd name="T55" fmla="*/ 61 h 163"/>
                <a:gd name="T56" fmla="*/ 17 w 219"/>
                <a:gd name="T57" fmla="*/ 87 h 163"/>
                <a:gd name="T58" fmla="*/ 35 w 219"/>
                <a:gd name="T59" fmla="*/ 116 h 163"/>
                <a:gd name="T60" fmla="*/ 57 w 219"/>
                <a:gd name="T61" fmla="*/ 135 h 163"/>
                <a:gd name="T62" fmla="*/ 82 w 219"/>
                <a:gd name="T63" fmla="*/ 146 h 163"/>
                <a:gd name="T64" fmla="*/ 103 w 219"/>
                <a:gd name="T65" fmla="*/ 150 h 163"/>
                <a:gd name="T66" fmla="*/ 122 w 219"/>
                <a:gd name="T67" fmla="*/ 152 h 163"/>
                <a:gd name="T68" fmla="*/ 141 w 219"/>
                <a:gd name="T69" fmla="*/ 152 h 163"/>
                <a:gd name="T70" fmla="*/ 166 w 219"/>
                <a:gd name="T71" fmla="*/ 152 h 163"/>
                <a:gd name="T72" fmla="*/ 185 w 219"/>
                <a:gd name="T73" fmla="*/ 152 h 163"/>
                <a:gd name="T74" fmla="*/ 194 w 219"/>
                <a:gd name="T75" fmla="*/ 152 h 163"/>
                <a:gd name="T76" fmla="*/ 192 w 219"/>
                <a:gd name="T77" fmla="*/ 141 h 163"/>
                <a:gd name="T78" fmla="*/ 185 w 219"/>
                <a:gd name="T79" fmla="*/ 120 h 163"/>
                <a:gd name="T80" fmla="*/ 173 w 219"/>
                <a:gd name="T81" fmla="*/ 91 h 163"/>
                <a:gd name="T82" fmla="*/ 160 w 219"/>
                <a:gd name="T83" fmla="*/ 66 h 163"/>
                <a:gd name="T84" fmla="*/ 143 w 219"/>
                <a:gd name="T85" fmla="*/ 46 h 163"/>
                <a:gd name="T86" fmla="*/ 122 w 219"/>
                <a:gd name="T87" fmla="*/ 28 h 163"/>
                <a:gd name="T88" fmla="*/ 95 w 219"/>
                <a:gd name="T89" fmla="*/ 15 h 163"/>
                <a:gd name="T90" fmla="*/ 67 w 219"/>
                <a:gd name="T91" fmla="*/ 11 h 163"/>
                <a:gd name="T92" fmla="*/ 42 w 219"/>
                <a:gd name="T93" fmla="*/ 13 h 163"/>
                <a:gd name="T94" fmla="*/ 29 w 219"/>
                <a:gd name="T95" fmla="*/ 19 h 163"/>
                <a:gd name="T96" fmla="*/ 23 w 219"/>
                <a:gd name="T97" fmla="*/ 23 h 163"/>
                <a:gd name="T98" fmla="*/ 21 w 219"/>
                <a:gd name="T99" fmla="*/ 26 h 163"/>
                <a:gd name="T100" fmla="*/ 12 w 219"/>
                <a:gd name="T101" fmla="*/ 13 h 163"/>
                <a:gd name="T102" fmla="*/ 12 w 219"/>
                <a:gd name="T103" fmla="*/ 1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9" h="163">
                  <a:moveTo>
                    <a:pt x="12" y="13"/>
                  </a:moveTo>
                  <a:lnTo>
                    <a:pt x="25" y="6"/>
                  </a:lnTo>
                  <a:lnTo>
                    <a:pt x="48" y="2"/>
                  </a:lnTo>
                  <a:lnTo>
                    <a:pt x="74" y="0"/>
                  </a:lnTo>
                  <a:lnTo>
                    <a:pt x="99" y="4"/>
                  </a:lnTo>
                  <a:lnTo>
                    <a:pt x="122" y="15"/>
                  </a:lnTo>
                  <a:lnTo>
                    <a:pt x="147" y="36"/>
                  </a:lnTo>
                  <a:lnTo>
                    <a:pt x="168" y="57"/>
                  </a:lnTo>
                  <a:lnTo>
                    <a:pt x="183" y="74"/>
                  </a:lnTo>
                  <a:lnTo>
                    <a:pt x="190" y="93"/>
                  </a:lnTo>
                  <a:lnTo>
                    <a:pt x="204" y="123"/>
                  </a:lnTo>
                  <a:lnTo>
                    <a:pt x="213" y="150"/>
                  </a:lnTo>
                  <a:lnTo>
                    <a:pt x="219" y="163"/>
                  </a:lnTo>
                  <a:lnTo>
                    <a:pt x="209" y="163"/>
                  </a:lnTo>
                  <a:lnTo>
                    <a:pt x="185" y="163"/>
                  </a:lnTo>
                  <a:lnTo>
                    <a:pt x="150" y="163"/>
                  </a:lnTo>
                  <a:lnTo>
                    <a:pt x="112" y="163"/>
                  </a:lnTo>
                  <a:lnTo>
                    <a:pt x="76" y="154"/>
                  </a:lnTo>
                  <a:lnTo>
                    <a:pt x="44" y="139"/>
                  </a:lnTo>
                  <a:lnTo>
                    <a:pt x="19" y="116"/>
                  </a:lnTo>
                  <a:lnTo>
                    <a:pt x="6" y="93"/>
                  </a:lnTo>
                  <a:lnTo>
                    <a:pt x="0" y="68"/>
                  </a:lnTo>
                  <a:lnTo>
                    <a:pt x="2" y="46"/>
                  </a:lnTo>
                  <a:lnTo>
                    <a:pt x="2" y="28"/>
                  </a:lnTo>
                  <a:lnTo>
                    <a:pt x="6" y="23"/>
                  </a:lnTo>
                  <a:lnTo>
                    <a:pt x="12" y="30"/>
                  </a:lnTo>
                  <a:lnTo>
                    <a:pt x="10" y="40"/>
                  </a:lnTo>
                  <a:lnTo>
                    <a:pt x="12" y="61"/>
                  </a:lnTo>
                  <a:lnTo>
                    <a:pt x="17" y="87"/>
                  </a:lnTo>
                  <a:lnTo>
                    <a:pt x="35" y="116"/>
                  </a:lnTo>
                  <a:lnTo>
                    <a:pt x="57" y="135"/>
                  </a:lnTo>
                  <a:lnTo>
                    <a:pt x="82" y="146"/>
                  </a:lnTo>
                  <a:lnTo>
                    <a:pt x="103" y="150"/>
                  </a:lnTo>
                  <a:lnTo>
                    <a:pt x="122" y="152"/>
                  </a:lnTo>
                  <a:lnTo>
                    <a:pt x="141" y="152"/>
                  </a:lnTo>
                  <a:lnTo>
                    <a:pt x="166" y="152"/>
                  </a:lnTo>
                  <a:lnTo>
                    <a:pt x="185" y="152"/>
                  </a:lnTo>
                  <a:lnTo>
                    <a:pt x="194" y="152"/>
                  </a:lnTo>
                  <a:lnTo>
                    <a:pt x="192" y="141"/>
                  </a:lnTo>
                  <a:lnTo>
                    <a:pt x="185" y="120"/>
                  </a:lnTo>
                  <a:lnTo>
                    <a:pt x="173" y="91"/>
                  </a:lnTo>
                  <a:lnTo>
                    <a:pt x="160" y="66"/>
                  </a:lnTo>
                  <a:lnTo>
                    <a:pt x="143" y="46"/>
                  </a:lnTo>
                  <a:lnTo>
                    <a:pt x="122" y="28"/>
                  </a:lnTo>
                  <a:lnTo>
                    <a:pt x="95" y="15"/>
                  </a:lnTo>
                  <a:lnTo>
                    <a:pt x="67" y="11"/>
                  </a:lnTo>
                  <a:lnTo>
                    <a:pt x="42" y="13"/>
                  </a:lnTo>
                  <a:lnTo>
                    <a:pt x="29" y="19"/>
                  </a:lnTo>
                  <a:lnTo>
                    <a:pt x="23" y="23"/>
                  </a:lnTo>
                  <a:lnTo>
                    <a:pt x="21" y="26"/>
                  </a:lnTo>
                  <a:lnTo>
                    <a:pt x="12" y="13"/>
                  </a:lnTo>
                  <a:lnTo>
                    <a:pt x="12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5" name="Freeform 198"/>
            <p:cNvSpPr>
              <a:spLocks/>
            </p:cNvSpPr>
            <p:nvPr/>
          </p:nvSpPr>
          <p:spPr bwMode="auto">
            <a:xfrm>
              <a:off x="4238" y="2746"/>
              <a:ext cx="213" cy="937"/>
            </a:xfrm>
            <a:custGeom>
              <a:avLst/>
              <a:gdLst>
                <a:gd name="T0" fmla="*/ 213 w 426"/>
                <a:gd name="T1" fmla="*/ 1846 h 1875"/>
                <a:gd name="T2" fmla="*/ 173 w 426"/>
                <a:gd name="T3" fmla="*/ 1858 h 1875"/>
                <a:gd name="T4" fmla="*/ 131 w 426"/>
                <a:gd name="T5" fmla="*/ 1873 h 1875"/>
                <a:gd name="T6" fmla="*/ 51 w 426"/>
                <a:gd name="T7" fmla="*/ 1875 h 1875"/>
                <a:gd name="T8" fmla="*/ 13 w 426"/>
                <a:gd name="T9" fmla="*/ 1848 h 1875"/>
                <a:gd name="T10" fmla="*/ 13 w 426"/>
                <a:gd name="T11" fmla="*/ 1767 h 1875"/>
                <a:gd name="T12" fmla="*/ 13 w 426"/>
                <a:gd name="T13" fmla="*/ 1645 h 1875"/>
                <a:gd name="T14" fmla="*/ 7 w 426"/>
                <a:gd name="T15" fmla="*/ 1381 h 1875"/>
                <a:gd name="T16" fmla="*/ 0 w 426"/>
                <a:gd name="T17" fmla="*/ 1179 h 1875"/>
                <a:gd name="T18" fmla="*/ 21 w 426"/>
                <a:gd name="T19" fmla="*/ 884 h 1875"/>
                <a:gd name="T20" fmla="*/ 38 w 426"/>
                <a:gd name="T21" fmla="*/ 763 h 1875"/>
                <a:gd name="T22" fmla="*/ 87 w 426"/>
                <a:gd name="T23" fmla="*/ 618 h 1875"/>
                <a:gd name="T24" fmla="*/ 129 w 426"/>
                <a:gd name="T25" fmla="*/ 517 h 1875"/>
                <a:gd name="T26" fmla="*/ 197 w 426"/>
                <a:gd name="T27" fmla="*/ 375 h 1875"/>
                <a:gd name="T28" fmla="*/ 245 w 426"/>
                <a:gd name="T29" fmla="*/ 280 h 1875"/>
                <a:gd name="T30" fmla="*/ 313 w 426"/>
                <a:gd name="T31" fmla="*/ 141 h 1875"/>
                <a:gd name="T32" fmla="*/ 365 w 426"/>
                <a:gd name="T33" fmla="*/ 71 h 1875"/>
                <a:gd name="T34" fmla="*/ 399 w 426"/>
                <a:gd name="T35" fmla="*/ 12 h 1875"/>
                <a:gd name="T36" fmla="*/ 426 w 426"/>
                <a:gd name="T37" fmla="*/ 8 h 1875"/>
                <a:gd name="T38" fmla="*/ 407 w 426"/>
                <a:gd name="T39" fmla="*/ 42 h 1875"/>
                <a:gd name="T40" fmla="*/ 378 w 426"/>
                <a:gd name="T41" fmla="*/ 84 h 1875"/>
                <a:gd name="T42" fmla="*/ 350 w 426"/>
                <a:gd name="T43" fmla="*/ 118 h 1875"/>
                <a:gd name="T44" fmla="*/ 306 w 426"/>
                <a:gd name="T45" fmla="*/ 196 h 1875"/>
                <a:gd name="T46" fmla="*/ 236 w 426"/>
                <a:gd name="T47" fmla="*/ 333 h 1875"/>
                <a:gd name="T48" fmla="*/ 188 w 426"/>
                <a:gd name="T49" fmla="*/ 424 h 1875"/>
                <a:gd name="T50" fmla="*/ 118 w 426"/>
                <a:gd name="T51" fmla="*/ 599 h 1875"/>
                <a:gd name="T52" fmla="*/ 49 w 426"/>
                <a:gd name="T53" fmla="*/ 823 h 1875"/>
                <a:gd name="T54" fmla="*/ 24 w 426"/>
                <a:gd name="T55" fmla="*/ 1065 h 1875"/>
                <a:gd name="T56" fmla="*/ 19 w 426"/>
                <a:gd name="T57" fmla="*/ 1337 h 1875"/>
                <a:gd name="T58" fmla="*/ 32 w 426"/>
                <a:gd name="T59" fmla="*/ 1620 h 1875"/>
                <a:gd name="T60" fmla="*/ 38 w 426"/>
                <a:gd name="T61" fmla="*/ 1826 h 1875"/>
                <a:gd name="T62" fmla="*/ 55 w 426"/>
                <a:gd name="T63" fmla="*/ 1852 h 1875"/>
                <a:gd name="T64" fmla="*/ 89 w 426"/>
                <a:gd name="T65" fmla="*/ 1856 h 1875"/>
                <a:gd name="T66" fmla="*/ 131 w 426"/>
                <a:gd name="T67" fmla="*/ 1856 h 1875"/>
                <a:gd name="T68" fmla="*/ 178 w 426"/>
                <a:gd name="T69" fmla="*/ 1843 h 1875"/>
                <a:gd name="T70" fmla="*/ 215 w 426"/>
                <a:gd name="T71" fmla="*/ 1824 h 1875"/>
                <a:gd name="T72" fmla="*/ 237 w 426"/>
                <a:gd name="T73" fmla="*/ 1822 h 1875"/>
                <a:gd name="T74" fmla="*/ 236 w 426"/>
                <a:gd name="T75" fmla="*/ 1839 h 1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1875">
                  <a:moveTo>
                    <a:pt x="236" y="1839"/>
                  </a:moveTo>
                  <a:lnTo>
                    <a:pt x="213" y="1846"/>
                  </a:lnTo>
                  <a:lnTo>
                    <a:pt x="192" y="1852"/>
                  </a:lnTo>
                  <a:lnTo>
                    <a:pt x="173" y="1858"/>
                  </a:lnTo>
                  <a:lnTo>
                    <a:pt x="158" y="1865"/>
                  </a:lnTo>
                  <a:lnTo>
                    <a:pt x="131" y="1873"/>
                  </a:lnTo>
                  <a:lnTo>
                    <a:pt x="91" y="1875"/>
                  </a:lnTo>
                  <a:lnTo>
                    <a:pt x="51" y="1875"/>
                  </a:lnTo>
                  <a:lnTo>
                    <a:pt x="24" y="1869"/>
                  </a:lnTo>
                  <a:lnTo>
                    <a:pt x="13" y="1848"/>
                  </a:lnTo>
                  <a:lnTo>
                    <a:pt x="11" y="1810"/>
                  </a:lnTo>
                  <a:lnTo>
                    <a:pt x="13" y="1767"/>
                  </a:lnTo>
                  <a:lnTo>
                    <a:pt x="15" y="1725"/>
                  </a:lnTo>
                  <a:lnTo>
                    <a:pt x="13" y="1645"/>
                  </a:lnTo>
                  <a:lnTo>
                    <a:pt x="13" y="1517"/>
                  </a:lnTo>
                  <a:lnTo>
                    <a:pt x="7" y="1381"/>
                  </a:lnTo>
                  <a:lnTo>
                    <a:pt x="0" y="1286"/>
                  </a:lnTo>
                  <a:lnTo>
                    <a:pt x="0" y="1179"/>
                  </a:lnTo>
                  <a:lnTo>
                    <a:pt x="9" y="1025"/>
                  </a:lnTo>
                  <a:lnTo>
                    <a:pt x="21" y="884"/>
                  </a:lnTo>
                  <a:lnTo>
                    <a:pt x="28" y="808"/>
                  </a:lnTo>
                  <a:lnTo>
                    <a:pt x="38" y="763"/>
                  </a:lnTo>
                  <a:lnTo>
                    <a:pt x="61" y="692"/>
                  </a:lnTo>
                  <a:lnTo>
                    <a:pt x="87" y="618"/>
                  </a:lnTo>
                  <a:lnTo>
                    <a:pt x="108" y="567"/>
                  </a:lnTo>
                  <a:lnTo>
                    <a:pt x="129" y="517"/>
                  </a:lnTo>
                  <a:lnTo>
                    <a:pt x="163" y="445"/>
                  </a:lnTo>
                  <a:lnTo>
                    <a:pt x="197" y="375"/>
                  </a:lnTo>
                  <a:lnTo>
                    <a:pt x="220" y="327"/>
                  </a:lnTo>
                  <a:lnTo>
                    <a:pt x="245" y="280"/>
                  </a:lnTo>
                  <a:lnTo>
                    <a:pt x="277" y="209"/>
                  </a:lnTo>
                  <a:lnTo>
                    <a:pt x="313" y="141"/>
                  </a:lnTo>
                  <a:lnTo>
                    <a:pt x="342" y="99"/>
                  </a:lnTo>
                  <a:lnTo>
                    <a:pt x="365" y="71"/>
                  </a:lnTo>
                  <a:lnTo>
                    <a:pt x="386" y="38"/>
                  </a:lnTo>
                  <a:lnTo>
                    <a:pt x="399" y="12"/>
                  </a:lnTo>
                  <a:lnTo>
                    <a:pt x="405" y="0"/>
                  </a:lnTo>
                  <a:lnTo>
                    <a:pt x="426" y="8"/>
                  </a:lnTo>
                  <a:lnTo>
                    <a:pt x="420" y="17"/>
                  </a:lnTo>
                  <a:lnTo>
                    <a:pt x="407" y="42"/>
                  </a:lnTo>
                  <a:lnTo>
                    <a:pt x="390" y="67"/>
                  </a:lnTo>
                  <a:lnTo>
                    <a:pt x="378" y="84"/>
                  </a:lnTo>
                  <a:lnTo>
                    <a:pt x="367" y="93"/>
                  </a:lnTo>
                  <a:lnTo>
                    <a:pt x="350" y="118"/>
                  </a:lnTo>
                  <a:lnTo>
                    <a:pt x="327" y="154"/>
                  </a:lnTo>
                  <a:lnTo>
                    <a:pt x="306" y="196"/>
                  </a:lnTo>
                  <a:lnTo>
                    <a:pt x="272" y="263"/>
                  </a:lnTo>
                  <a:lnTo>
                    <a:pt x="236" y="333"/>
                  </a:lnTo>
                  <a:lnTo>
                    <a:pt x="205" y="390"/>
                  </a:lnTo>
                  <a:lnTo>
                    <a:pt x="188" y="424"/>
                  </a:lnTo>
                  <a:lnTo>
                    <a:pt x="161" y="485"/>
                  </a:lnTo>
                  <a:lnTo>
                    <a:pt x="118" y="599"/>
                  </a:lnTo>
                  <a:lnTo>
                    <a:pt x="74" y="725"/>
                  </a:lnTo>
                  <a:lnTo>
                    <a:pt x="49" y="823"/>
                  </a:lnTo>
                  <a:lnTo>
                    <a:pt x="36" y="924"/>
                  </a:lnTo>
                  <a:lnTo>
                    <a:pt x="24" y="1065"/>
                  </a:lnTo>
                  <a:lnTo>
                    <a:pt x="17" y="1213"/>
                  </a:lnTo>
                  <a:lnTo>
                    <a:pt x="19" y="1337"/>
                  </a:lnTo>
                  <a:lnTo>
                    <a:pt x="24" y="1464"/>
                  </a:lnTo>
                  <a:lnTo>
                    <a:pt x="32" y="1620"/>
                  </a:lnTo>
                  <a:lnTo>
                    <a:pt x="36" y="1753"/>
                  </a:lnTo>
                  <a:lnTo>
                    <a:pt x="38" y="1826"/>
                  </a:lnTo>
                  <a:lnTo>
                    <a:pt x="42" y="1843"/>
                  </a:lnTo>
                  <a:lnTo>
                    <a:pt x="55" y="1852"/>
                  </a:lnTo>
                  <a:lnTo>
                    <a:pt x="72" y="1856"/>
                  </a:lnTo>
                  <a:lnTo>
                    <a:pt x="89" y="1856"/>
                  </a:lnTo>
                  <a:lnTo>
                    <a:pt x="106" y="1856"/>
                  </a:lnTo>
                  <a:lnTo>
                    <a:pt x="131" y="1856"/>
                  </a:lnTo>
                  <a:lnTo>
                    <a:pt x="158" y="1850"/>
                  </a:lnTo>
                  <a:lnTo>
                    <a:pt x="178" y="1843"/>
                  </a:lnTo>
                  <a:lnTo>
                    <a:pt x="196" y="1829"/>
                  </a:lnTo>
                  <a:lnTo>
                    <a:pt x="215" y="1824"/>
                  </a:lnTo>
                  <a:lnTo>
                    <a:pt x="230" y="1822"/>
                  </a:lnTo>
                  <a:lnTo>
                    <a:pt x="237" y="1822"/>
                  </a:lnTo>
                  <a:lnTo>
                    <a:pt x="236" y="1839"/>
                  </a:lnTo>
                  <a:lnTo>
                    <a:pt x="236" y="18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6" name="Freeform 199"/>
            <p:cNvSpPr>
              <a:spLocks/>
            </p:cNvSpPr>
            <p:nvPr/>
          </p:nvSpPr>
          <p:spPr bwMode="auto">
            <a:xfrm>
              <a:off x="4283" y="2751"/>
              <a:ext cx="535" cy="915"/>
            </a:xfrm>
            <a:custGeom>
              <a:avLst/>
              <a:gdLst>
                <a:gd name="T0" fmla="*/ 363 w 1070"/>
                <a:gd name="T1" fmla="*/ 26 h 1829"/>
                <a:gd name="T2" fmla="*/ 378 w 1070"/>
                <a:gd name="T3" fmla="*/ 47 h 1829"/>
                <a:gd name="T4" fmla="*/ 443 w 1070"/>
                <a:gd name="T5" fmla="*/ 36 h 1829"/>
                <a:gd name="T6" fmla="*/ 513 w 1070"/>
                <a:gd name="T7" fmla="*/ 49 h 1829"/>
                <a:gd name="T8" fmla="*/ 624 w 1070"/>
                <a:gd name="T9" fmla="*/ 60 h 1829"/>
                <a:gd name="T10" fmla="*/ 711 w 1070"/>
                <a:gd name="T11" fmla="*/ 51 h 1829"/>
                <a:gd name="T12" fmla="*/ 785 w 1070"/>
                <a:gd name="T13" fmla="*/ 43 h 1829"/>
                <a:gd name="T14" fmla="*/ 833 w 1070"/>
                <a:gd name="T15" fmla="*/ 59 h 1829"/>
                <a:gd name="T16" fmla="*/ 958 w 1070"/>
                <a:gd name="T17" fmla="*/ 45 h 1829"/>
                <a:gd name="T18" fmla="*/ 1053 w 1070"/>
                <a:gd name="T19" fmla="*/ 26 h 1829"/>
                <a:gd name="T20" fmla="*/ 1070 w 1070"/>
                <a:gd name="T21" fmla="*/ 53 h 1829"/>
                <a:gd name="T22" fmla="*/ 930 w 1070"/>
                <a:gd name="T23" fmla="*/ 81 h 1829"/>
                <a:gd name="T24" fmla="*/ 846 w 1070"/>
                <a:gd name="T25" fmla="*/ 114 h 1829"/>
                <a:gd name="T26" fmla="*/ 804 w 1070"/>
                <a:gd name="T27" fmla="*/ 110 h 1829"/>
                <a:gd name="T28" fmla="*/ 740 w 1070"/>
                <a:gd name="T29" fmla="*/ 81 h 1829"/>
                <a:gd name="T30" fmla="*/ 660 w 1070"/>
                <a:gd name="T31" fmla="*/ 104 h 1829"/>
                <a:gd name="T32" fmla="*/ 550 w 1070"/>
                <a:gd name="T33" fmla="*/ 95 h 1829"/>
                <a:gd name="T34" fmla="*/ 422 w 1070"/>
                <a:gd name="T35" fmla="*/ 81 h 1829"/>
                <a:gd name="T36" fmla="*/ 331 w 1070"/>
                <a:gd name="T37" fmla="*/ 121 h 1829"/>
                <a:gd name="T38" fmla="*/ 228 w 1070"/>
                <a:gd name="T39" fmla="*/ 298 h 1829"/>
                <a:gd name="T40" fmla="*/ 116 w 1070"/>
                <a:gd name="T41" fmla="*/ 515 h 1829"/>
                <a:gd name="T42" fmla="*/ 36 w 1070"/>
                <a:gd name="T43" fmla="*/ 735 h 1829"/>
                <a:gd name="T44" fmla="*/ 19 w 1070"/>
                <a:gd name="T45" fmla="*/ 914 h 1829"/>
                <a:gd name="T46" fmla="*/ 27 w 1070"/>
                <a:gd name="T47" fmla="*/ 1270 h 1829"/>
                <a:gd name="T48" fmla="*/ 101 w 1070"/>
                <a:gd name="T49" fmla="*/ 1616 h 1829"/>
                <a:gd name="T50" fmla="*/ 122 w 1070"/>
                <a:gd name="T51" fmla="*/ 1829 h 1829"/>
                <a:gd name="T52" fmla="*/ 61 w 1070"/>
                <a:gd name="T53" fmla="*/ 1582 h 1829"/>
                <a:gd name="T54" fmla="*/ 25 w 1070"/>
                <a:gd name="T55" fmla="*/ 1412 h 1829"/>
                <a:gd name="T56" fmla="*/ 6 w 1070"/>
                <a:gd name="T57" fmla="*/ 1213 h 1829"/>
                <a:gd name="T58" fmla="*/ 8 w 1070"/>
                <a:gd name="T59" fmla="*/ 869 h 1829"/>
                <a:gd name="T60" fmla="*/ 31 w 1070"/>
                <a:gd name="T61" fmla="*/ 694 h 1829"/>
                <a:gd name="T62" fmla="*/ 133 w 1070"/>
                <a:gd name="T63" fmla="*/ 450 h 1829"/>
                <a:gd name="T64" fmla="*/ 255 w 1070"/>
                <a:gd name="T65" fmla="*/ 218 h 1829"/>
                <a:gd name="T66" fmla="*/ 329 w 1070"/>
                <a:gd name="T67" fmla="*/ 106 h 1829"/>
                <a:gd name="T68" fmla="*/ 416 w 1070"/>
                <a:gd name="T69" fmla="*/ 70 h 1829"/>
                <a:gd name="T70" fmla="*/ 546 w 1070"/>
                <a:gd name="T71" fmla="*/ 83 h 1829"/>
                <a:gd name="T72" fmla="*/ 624 w 1070"/>
                <a:gd name="T73" fmla="*/ 95 h 1829"/>
                <a:gd name="T74" fmla="*/ 679 w 1070"/>
                <a:gd name="T75" fmla="*/ 85 h 1829"/>
                <a:gd name="T76" fmla="*/ 736 w 1070"/>
                <a:gd name="T77" fmla="*/ 74 h 1829"/>
                <a:gd name="T78" fmla="*/ 789 w 1070"/>
                <a:gd name="T79" fmla="*/ 91 h 1829"/>
                <a:gd name="T80" fmla="*/ 858 w 1070"/>
                <a:gd name="T81" fmla="*/ 97 h 1829"/>
                <a:gd name="T82" fmla="*/ 956 w 1070"/>
                <a:gd name="T83" fmla="*/ 64 h 1829"/>
                <a:gd name="T84" fmla="*/ 1027 w 1070"/>
                <a:gd name="T85" fmla="*/ 51 h 1829"/>
                <a:gd name="T86" fmla="*/ 1042 w 1070"/>
                <a:gd name="T87" fmla="*/ 38 h 1829"/>
                <a:gd name="T88" fmla="*/ 1013 w 1070"/>
                <a:gd name="T89" fmla="*/ 40 h 1829"/>
                <a:gd name="T90" fmla="*/ 875 w 1070"/>
                <a:gd name="T91" fmla="*/ 74 h 1829"/>
                <a:gd name="T92" fmla="*/ 816 w 1070"/>
                <a:gd name="T93" fmla="*/ 64 h 1829"/>
                <a:gd name="T94" fmla="*/ 764 w 1070"/>
                <a:gd name="T95" fmla="*/ 53 h 1829"/>
                <a:gd name="T96" fmla="*/ 705 w 1070"/>
                <a:gd name="T97" fmla="*/ 64 h 1829"/>
                <a:gd name="T98" fmla="*/ 618 w 1070"/>
                <a:gd name="T99" fmla="*/ 72 h 1829"/>
                <a:gd name="T100" fmla="*/ 521 w 1070"/>
                <a:gd name="T101" fmla="*/ 57 h 1829"/>
                <a:gd name="T102" fmla="*/ 449 w 1070"/>
                <a:gd name="T103" fmla="*/ 49 h 1829"/>
                <a:gd name="T104" fmla="*/ 405 w 1070"/>
                <a:gd name="T105" fmla="*/ 55 h 1829"/>
                <a:gd name="T106" fmla="*/ 339 w 1070"/>
                <a:gd name="T107" fmla="*/ 51 h 1829"/>
                <a:gd name="T108" fmla="*/ 359 w 1070"/>
                <a:gd name="T109" fmla="*/ 7 h 1829"/>
                <a:gd name="T110" fmla="*/ 384 w 1070"/>
                <a:gd name="T111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70" h="1829">
                  <a:moveTo>
                    <a:pt x="384" y="0"/>
                  </a:moveTo>
                  <a:lnTo>
                    <a:pt x="373" y="13"/>
                  </a:lnTo>
                  <a:lnTo>
                    <a:pt x="363" y="26"/>
                  </a:lnTo>
                  <a:lnTo>
                    <a:pt x="356" y="40"/>
                  </a:lnTo>
                  <a:lnTo>
                    <a:pt x="361" y="47"/>
                  </a:lnTo>
                  <a:lnTo>
                    <a:pt x="378" y="47"/>
                  </a:lnTo>
                  <a:lnTo>
                    <a:pt x="403" y="45"/>
                  </a:lnTo>
                  <a:lnTo>
                    <a:pt x="428" y="40"/>
                  </a:lnTo>
                  <a:lnTo>
                    <a:pt x="443" y="36"/>
                  </a:lnTo>
                  <a:lnTo>
                    <a:pt x="456" y="38"/>
                  </a:lnTo>
                  <a:lnTo>
                    <a:pt x="483" y="43"/>
                  </a:lnTo>
                  <a:lnTo>
                    <a:pt x="513" y="49"/>
                  </a:lnTo>
                  <a:lnTo>
                    <a:pt x="548" y="55"/>
                  </a:lnTo>
                  <a:lnTo>
                    <a:pt x="586" y="59"/>
                  </a:lnTo>
                  <a:lnTo>
                    <a:pt x="624" y="60"/>
                  </a:lnTo>
                  <a:lnTo>
                    <a:pt x="660" y="59"/>
                  </a:lnTo>
                  <a:lnTo>
                    <a:pt x="686" y="57"/>
                  </a:lnTo>
                  <a:lnTo>
                    <a:pt x="711" y="51"/>
                  </a:lnTo>
                  <a:lnTo>
                    <a:pt x="742" y="47"/>
                  </a:lnTo>
                  <a:lnTo>
                    <a:pt x="770" y="43"/>
                  </a:lnTo>
                  <a:lnTo>
                    <a:pt x="785" y="43"/>
                  </a:lnTo>
                  <a:lnTo>
                    <a:pt x="795" y="47"/>
                  </a:lnTo>
                  <a:lnTo>
                    <a:pt x="812" y="55"/>
                  </a:lnTo>
                  <a:lnTo>
                    <a:pt x="833" y="59"/>
                  </a:lnTo>
                  <a:lnTo>
                    <a:pt x="858" y="62"/>
                  </a:lnTo>
                  <a:lnTo>
                    <a:pt x="899" y="57"/>
                  </a:lnTo>
                  <a:lnTo>
                    <a:pt x="958" y="45"/>
                  </a:lnTo>
                  <a:lnTo>
                    <a:pt x="1012" y="32"/>
                  </a:lnTo>
                  <a:lnTo>
                    <a:pt x="1044" y="24"/>
                  </a:lnTo>
                  <a:lnTo>
                    <a:pt x="1053" y="26"/>
                  </a:lnTo>
                  <a:lnTo>
                    <a:pt x="1063" y="36"/>
                  </a:lnTo>
                  <a:lnTo>
                    <a:pt x="1070" y="47"/>
                  </a:lnTo>
                  <a:lnTo>
                    <a:pt x="1070" y="53"/>
                  </a:lnTo>
                  <a:lnTo>
                    <a:pt x="1044" y="57"/>
                  </a:lnTo>
                  <a:lnTo>
                    <a:pt x="989" y="68"/>
                  </a:lnTo>
                  <a:lnTo>
                    <a:pt x="930" y="81"/>
                  </a:lnTo>
                  <a:lnTo>
                    <a:pt x="896" y="95"/>
                  </a:lnTo>
                  <a:lnTo>
                    <a:pt x="873" y="104"/>
                  </a:lnTo>
                  <a:lnTo>
                    <a:pt x="846" y="114"/>
                  </a:lnTo>
                  <a:lnTo>
                    <a:pt x="823" y="117"/>
                  </a:lnTo>
                  <a:lnTo>
                    <a:pt x="814" y="117"/>
                  </a:lnTo>
                  <a:lnTo>
                    <a:pt x="804" y="110"/>
                  </a:lnTo>
                  <a:lnTo>
                    <a:pt x="783" y="98"/>
                  </a:lnTo>
                  <a:lnTo>
                    <a:pt x="759" y="85"/>
                  </a:lnTo>
                  <a:lnTo>
                    <a:pt x="740" y="81"/>
                  </a:lnTo>
                  <a:lnTo>
                    <a:pt x="717" y="85"/>
                  </a:lnTo>
                  <a:lnTo>
                    <a:pt x="688" y="95"/>
                  </a:lnTo>
                  <a:lnTo>
                    <a:pt x="660" y="104"/>
                  </a:lnTo>
                  <a:lnTo>
                    <a:pt x="641" y="108"/>
                  </a:lnTo>
                  <a:lnTo>
                    <a:pt x="608" y="104"/>
                  </a:lnTo>
                  <a:lnTo>
                    <a:pt x="550" y="95"/>
                  </a:lnTo>
                  <a:lnTo>
                    <a:pt x="489" y="85"/>
                  </a:lnTo>
                  <a:lnTo>
                    <a:pt x="449" y="79"/>
                  </a:lnTo>
                  <a:lnTo>
                    <a:pt x="422" y="81"/>
                  </a:lnTo>
                  <a:lnTo>
                    <a:pt x="386" y="91"/>
                  </a:lnTo>
                  <a:lnTo>
                    <a:pt x="354" y="106"/>
                  </a:lnTo>
                  <a:lnTo>
                    <a:pt x="331" y="121"/>
                  </a:lnTo>
                  <a:lnTo>
                    <a:pt x="306" y="157"/>
                  </a:lnTo>
                  <a:lnTo>
                    <a:pt x="268" y="226"/>
                  </a:lnTo>
                  <a:lnTo>
                    <a:pt x="228" y="298"/>
                  </a:lnTo>
                  <a:lnTo>
                    <a:pt x="198" y="349"/>
                  </a:lnTo>
                  <a:lnTo>
                    <a:pt x="164" y="410"/>
                  </a:lnTo>
                  <a:lnTo>
                    <a:pt x="116" y="515"/>
                  </a:lnTo>
                  <a:lnTo>
                    <a:pt x="69" y="619"/>
                  </a:lnTo>
                  <a:lnTo>
                    <a:pt x="44" y="684"/>
                  </a:lnTo>
                  <a:lnTo>
                    <a:pt x="36" y="735"/>
                  </a:lnTo>
                  <a:lnTo>
                    <a:pt x="29" y="808"/>
                  </a:lnTo>
                  <a:lnTo>
                    <a:pt x="23" y="876"/>
                  </a:lnTo>
                  <a:lnTo>
                    <a:pt x="19" y="914"/>
                  </a:lnTo>
                  <a:lnTo>
                    <a:pt x="17" y="983"/>
                  </a:lnTo>
                  <a:lnTo>
                    <a:pt x="21" y="1121"/>
                  </a:lnTo>
                  <a:lnTo>
                    <a:pt x="27" y="1270"/>
                  </a:lnTo>
                  <a:lnTo>
                    <a:pt x="34" y="1367"/>
                  </a:lnTo>
                  <a:lnTo>
                    <a:pt x="57" y="1464"/>
                  </a:lnTo>
                  <a:lnTo>
                    <a:pt x="101" y="1616"/>
                  </a:lnTo>
                  <a:lnTo>
                    <a:pt x="143" y="1755"/>
                  </a:lnTo>
                  <a:lnTo>
                    <a:pt x="162" y="1817"/>
                  </a:lnTo>
                  <a:lnTo>
                    <a:pt x="122" y="1829"/>
                  </a:lnTo>
                  <a:lnTo>
                    <a:pt x="110" y="1783"/>
                  </a:lnTo>
                  <a:lnTo>
                    <a:pt x="88" y="1684"/>
                  </a:lnTo>
                  <a:lnTo>
                    <a:pt x="61" y="1582"/>
                  </a:lnTo>
                  <a:lnTo>
                    <a:pt x="44" y="1524"/>
                  </a:lnTo>
                  <a:lnTo>
                    <a:pt x="34" y="1483"/>
                  </a:lnTo>
                  <a:lnTo>
                    <a:pt x="25" y="1412"/>
                  </a:lnTo>
                  <a:lnTo>
                    <a:pt x="17" y="1338"/>
                  </a:lnTo>
                  <a:lnTo>
                    <a:pt x="10" y="1287"/>
                  </a:lnTo>
                  <a:lnTo>
                    <a:pt x="6" y="1213"/>
                  </a:lnTo>
                  <a:lnTo>
                    <a:pt x="2" y="1085"/>
                  </a:lnTo>
                  <a:lnTo>
                    <a:pt x="0" y="954"/>
                  </a:lnTo>
                  <a:lnTo>
                    <a:pt x="8" y="869"/>
                  </a:lnTo>
                  <a:lnTo>
                    <a:pt x="12" y="817"/>
                  </a:lnTo>
                  <a:lnTo>
                    <a:pt x="19" y="760"/>
                  </a:lnTo>
                  <a:lnTo>
                    <a:pt x="31" y="694"/>
                  </a:lnTo>
                  <a:lnTo>
                    <a:pt x="55" y="625"/>
                  </a:lnTo>
                  <a:lnTo>
                    <a:pt x="91" y="541"/>
                  </a:lnTo>
                  <a:lnTo>
                    <a:pt x="133" y="450"/>
                  </a:lnTo>
                  <a:lnTo>
                    <a:pt x="177" y="359"/>
                  </a:lnTo>
                  <a:lnTo>
                    <a:pt x="219" y="281"/>
                  </a:lnTo>
                  <a:lnTo>
                    <a:pt x="255" y="218"/>
                  </a:lnTo>
                  <a:lnTo>
                    <a:pt x="283" y="167"/>
                  </a:lnTo>
                  <a:lnTo>
                    <a:pt x="308" y="127"/>
                  </a:lnTo>
                  <a:lnTo>
                    <a:pt x="329" y="106"/>
                  </a:lnTo>
                  <a:lnTo>
                    <a:pt x="350" y="91"/>
                  </a:lnTo>
                  <a:lnTo>
                    <a:pt x="380" y="78"/>
                  </a:lnTo>
                  <a:lnTo>
                    <a:pt x="416" y="70"/>
                  </a:lnTo>
                  <a:lnTo>
                    <a:pt x="460" y="72"/>
                  </a:lnTo>
                  <a:lnTo>
                    <a:pt x="502" y="76"/>
                  </a:lnTo>
                  <a:lnTo>
                    <a:pt x="546" y="83"/>
                  </a:lnTo>
                  <a:lnTo>
                    <a:pt x="580" y="89"/>
                  </a:lnTo>
                  <a:lnTo>
                    <a:pt x="607" y="93"/>
                  </a:lnTo>
                  <a:lnTo>
                    <a:pt x="624" y="95"/>
                  </a:lnTo>
                  <a:lnTo>
                    <a:pt x="643" y="93"/>
                  </a:lnTo>
                  <a:lnTo>
                    <a:pt x="662" y="89"/>
                  </a:lnTo>
                  <a:lnTo>
                    <a:pt x="679" y="85"/>
                  </a:lnTo>
                  <a:lnTo>
                    <a:pt x="698" y="79"/>
                  </a:lnTo>
                  <a:lnTo>
                    <a:pt x="719" y="76"/>
                  </a:lnTo>
                  <a:lnTo>
                    <a:pt x="736" y="74"/>
                  </a:lnTo>
                  <a:lnTo>
                    <a:pt x="747" y="74"/>
                  </a:lnTo>
                  <a:lnTo>
                    <a:pt x="762" y="79"/>
                  </a:lnTo>
                  <a:lnTo>
                    <a:pt x="789" y="91"/>
                  </a:lnTo>
                  <a:lnTo>
                    <a:pt x="816" y="100"/>
                  </a:lnTo>
                  <a:lnTo>
                    <a:pt x="835" y="106"/>
                  </a:lnTo>
                  <a:lnTo>
                    <a:pt x="858" y="97"/>
                  </a:lnTo>
                  <a:lnTo>
                    <a:pt x="897" y="83"/>
                  </a:lnTo>
                  <a:lnTo>
                    <a:pt x="935" y="70"/>
                  </a:lnTo>
                  <a:lnTo>
                    <a:pt x="956" y="64"/>
                  </a:lnTo>
                  <a:lnTo>
                    <a:pt x="972" y="60"/>
                  </a:lnTo>
                  <a:lnTo>
                    <a:pt x="1000" y="57"/>
                  </a:lnTo>
                  <a:lnTo>
                    <a:pt x="1027" y="51"/>
                  </a:lnTo>
                  <a:lnTo>
                    <a:pt x="1042" y="47"/>
                  </a:lnTo>
                  <a:lnTo>
                    <a:pt x="1042" y="41"/>
                  </a:lnTo>
                  <a:lnTo>
                    <a:pt x="1042" y="38"/>
                  </a:lnTo>
                  <a:lnTo>
                    <a:pt x="1040" y="34"/>
                  </a:lnTo>
                  <a:lnTo>
                    <a:pt x="1038" y="36"/>
                  </a:lnTo>
                  <a:lnTo>
                    <a:pt x="1013" y="40"/>
                  </a:lnTo>
                  <a:lnTo>
                    <a:pt x="962" y="53"/>
                  </a:lnTo>
                  <a:lnTo>
                    <a:pt x="907" y="66"/>
                  </a:lnTo>
                  <a:lnTo>
                    <a:pt x="875" y="74"/>
                  </a:lnTo>
                  <a:lnTo>
                    <a:pt x="858" y="74"/>
                  </a:lnTo>
                  <a:lnTo>
                    <a:pt x="839" y="70"/>
                  </a:lnTo>
                  <a:lnTo>
                    <a:pt x="816" y="64"/>
                  </a:lnTo>
                  <a:lnTo>
                    <a:pt x="799" y="57"/>
                  </a:lnTo>
                  <a:lnTo>
                    <a:pt x="782" y="53"/>
                  </a:lnTo>
                  <a:lnTo>
                    <a:pt x="764" y="53"/>
                  </a:lnTo>
                  <a:lnTo>
                    <a:pt x="743" y="57"/>
                  </a:lnTo>
                  <a:lnTo>
                    <a:pt x="728" y="60"/>
                  </a:lnTo>
                  <a:lnTo>
                    <a:pt x="705" y="64"/>
                  </a:lnTo>
                  <a:lnTo>
                    <a:pt x="675" y="70"/>
                  </a:lnTo>
                  <a:lnTo>
                    <a:pt x="643" y="72"/>
                  </a:lnTo>
                  <a:lnTo>
                    <a:pt x="618" y="72"/>
                  </a:lnTo>
                  <a:lnTo>
                    <a:pt x="589" y="68"/>
                  </a:lnTo>
                  <a:lnTo>
                    <a:pt x="555" y="62"/>
                  </a:lnTo>
                  <a:lnTo>
                    <a:pt x="521" y="57"/>
                  </a:lnTo>
                  <a:lnTo>
                    <a:pt x="491" y="53"/>
                  </a:lnTo>
                  <a:lnTo>
                    <a:pt x="468" y="51"/>
                  </a:lnTo>
                  <a:lnTo>
                    <a:pt x="449" y="49"/>
                  </a:lnTo>
                  <a:lnTo>
                    <a:pt x="432" y="47"/>
                  </a:lnTo>
                  <a:lnTo>
                    <a:pt x="422" y="51"/>
                  </a:lnTo>
                  <a:lnTo>
                    <a:pt x="405" y="55"/>
                  </a:lnTo>
                  <a:lnTo>
                    <a:pt x="378" y="57"/>
                  </a:lnTo>
                  <a:lnTo>
                    <a:pt x="352" y="57"/>
                  </a:lnTo>
                  <a:lnTo>
                    <a:pt x="339" y="51"/>
                  </a:lnTo>
                  <a:lnTo>
                    <a:pt x="340" y="38"/>
                  </a:lnTo>
                  <a:lnTo>
                    <a:pt x="348" y="22"/>
                  </a:lnTo>
                  <a:lnTo>
                    <a:pt x="359" y="7"/>
                  </a:lnTo>
                  <a:lnTo>
                    <a:pt x="365" y="1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200"/>
            <p:cNvSpPr>
              <a:spLocks/>
            </p:cNvSpPr>
            <p:nvPr/>
          </p:nvSpPr>
          <p:spPr bwMode="auto">
            <a:xfrm>
              <a:off x="4488" y="2439"/>
              <a:ext cx="264" cy="265"/>
            </a:xfrm>
            <a:custGeom>
              <a:avLst/>
              <a:gdLst>
                <a:gd name="T0" fmla="*/ 15 w 528"/>
                <a:gd name="T1" fmla="*/ 479 h 529"/>
                <a:gd name="T2" fmla="*/ 85 w 528"/>
                <a:gd name="T3" fmla="*/ 395 h 529"/>
                <a:gd name="T4" fmla="*/ 137 w 528"/>
                <a:gd name="T5" fmla="*/ 354 h 529"/>
                <a:gd name="T6" fmla="*/ 184 w 528"/>
                <a:gd name="T7" fmla="*/ 331 h 529"/>
                <a:gd name="T8" fmla="*/ 228 w 528"/>
                <a:gd name="T9" fmla="*/ 298 h 529"/>
                <a:gd name="T10" fmla="*/ 304 w 528"/>
                <a:gd name="T11" fmla="*/ 222 h 529"/>
                <a:gd name="T12" fmla="*/ 382 w 528"/>
                <a:gd name="T13" fmla="*/ 114 h 529"/>
                <a:gd name="T14" fmla="*/ 467 w 528"/>
                <a:gd name="T15" fmla="*/ 17 h 529"/>
                <a:gd name="T16" fmla="*/ 490 w 528"/>
                <a:gd name="T17" fmla="*/ 0 h 529"/>
                <a:gd name="T18" fmla="*/ 524 w 528"/>
                <a:gd name="T19" fmla="*/ 6 h 529"/>
                <a:gd name="T20" fmla="*/ 513 w 528"/>
                <a:gd name="T21" fmla="*/ 32 h 529"/>
                <a:gd name="T22" fmla="*/ 460 w 528"/>
                <a:gd name="T23" fmla="*/ 104 h 529"/>
                <a:gd name="T24" fmla="*/ 395 w 528"/>
                <a:gd name="T25" fmla="*/ 179 h 529"/>
                <a:gd name="T26" fmla="*/ 298 w 528"/>
                <a:gd name="T27" fmla="*/ 291 h 529"/>
                <a:gd name="T28" fmla="*/ 226 w 528"/>
                <a:gd name="T29" fmla="*/ 361 h 529"/>
                <a:gd name="T30" fmla="*/ 144 w 528"/>
                <a:gd name="T31" fmla="*/ 426 h 529"/>
                <a:gd name="T32" fmla="*/ 93 w 528"/>
                <a:gd name="T33" fmla="*/ 473 h 529"/>
                <a:gd name="T34" fmla="*/ 66 w 528"/>
                <a:gd name="T35" fmla="*/ 519 h 529"/>
                <a:gd name="T36" fmla="*/ 57 w 528"/>
                <a:gd name="T37" fmla="*/ 529 h 529"/>
                <a:gd name="T38" fmla="*/ 49 w 528"/>
                <a:gd name="T39" fmla="*/ 523 h 529"/>
                <a:gd name="T40" fmla="*/ 51 w 528"/>
                <a:gd name="T41" fmla="*/ 513 h 529"/>
                <a:gd name="T42" fmla="*/ 89 w 528"/>
                <a:gd name="T43" fmla="*/ 456 h 529"/>
                <a:gd name="T44" fmla="*/ 178 w 528"/>
                <a:gd name="T45" fmla="*/ 378 h 529"/>
                <a:gd name="T46" fmla="*/ 245 w 528"/>
                <a:gd name="T47" fmla="*/ 321 h 529"/>
                <a:gd name="T48" fmla="*/ 293 w 528"/>
                <a:gd name="T49" fmla="*/ 272 h 529"/>
                <a:gd name="T50" fmla="*/ 371 w 528"/>
                <a:gd name="T51" fmla="*/ 188 h 529"/>
                <a:gd name="T52" fmla="*/ 412 w 528"/>
                <a:gd name="T53" fmla="*/ 143 h 529"/>
                <a:gd name="T54" fmla="*/ 492 w 528"/>
                <a:gd name="T55" fmla="*/ 47 h 529"/>
                <a:gd name="T56" fmla="*/ 502 w 528"/>
                <a:gd name="T57" fmla="*/ 17 h 529"/>
                <a:gd name="T58" fmla="*/ 486 w 528"/>
                <a:gd name="T59" fmla="*/ 15 h 529"/>
                <a:gd name="T60" fmla="*/ 464 w 528"/>
                <a:gd name="T61" fmla="*/ 42 h 529"/>
                <a:gd name="T62" fmla="*/ 365 w 528"/>
                <a:gd name="T63" fmla="*/ 162 h 529"/>
                <a:gd name="T64" fmla="*/ 313 w 528"/>
                <a:gd name="T65" fmla="*/ 220 h 529"/>
                <a:gd name="T66" fmla="*/ 256 w 528"/>
                <a:gd name="T67" fmla="*/ 283 h 529"/>
                <a:gd name="T68" fmla="*/ 180 w 528"/>
                <a:gd name="T69" fmla="*/ 344 h 529"/>
                <a:gd name="T70" fmla="*/ 118 w 528"/>
                <a:gd name="T71" fmla="*/ 378 h 529"/>
                <a:gd name="T72" fmla="*/ 85 w 528"/>
                <a:gd name="T73" fmla="*/ 416 h 529"/>
                <a:gd name="T74" fmla="*/ 32 w 528"/>
                <a:gd name="T75" fmla="*/ 494 h 529"/>
                <a:gd name="T76" fmla="*/ 0 w 528"/>
                <a:gd name="T77" fmla="*/ 502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28" h="529">
                  <a:moveTo>
                    <a:pt x="0" y="502"/>
                  </a:moveTo>
                  <a:lnTo>
                    <a:pt x="15" y="479"/>
                  </a:lnTo>
                  <a:lnTo>
                    <a:pt x="47" y="437"/>
                  </a:lnTo>
                  <a:lnTo>
                    <a:pt x="85" y="395"/>
                  </a:lnTo>
                  <a:lnTo>
                    <a:pt x="114" y="369"/>
                  </a:lnTo>
                  <a:lnTo>
                    <a:pt x="137" y="354"/>
                  </a:lnTo>
                  <a:lnTo>
                    <a:pt x="161" y="344"/>
                  </a:lnTo>
                  <a:lnTo>
                    <a:pt x="184" y="331"/>
                  </a:lnTo>
                  <a:lnTo>
                    <a:pt x="203" y="319"/>
                  </a:lnTo>
                  <a:lnTo>
                    <a:pt x="228" y="298"/>
                  </a:lnTo>
                  <a:lnTo>
                    <a:pt x="264" y="266"/>
                  </a:lnTo>
                  <a:lnTo>
                    <a:pt x="304" y="222"/>
                  </a:lnTo>
                  <a:lnTo>
                    <a:pt x="342" y="173"/>
                  </a:lnTo>
                  <a:lnTo>
                    <a:pt x="382" y="114"/>
                  </a:lnTo>
                  <a:lnTo>
                    <a:pt x="428" y="59"/>
                  </a:lnTo>
                  <a:lnTo>
                    <a:pt x="467" y="17"/>
                  </a:lnTo>
                  <a:lnTo>
                    <a:pt x="483" y="0"/>
                  </a:lnTo>
                  <a:lnTo>
                    <a:pt x="490" y="0"/>
                  </a:lnTo>
                  <a:lnTo>
                    <a:pt x="509" y="2"/>
                  </a:lnTo>
                  <a:lnTo>
                    <a:pt x="524" y="6"/>
                  </a:lnTo>
                  <a:lnTo>
                    <a:pt x="528" y="13"/>
                  </a:lnTo>
                  <a:lnTo>
                    <a:pt x="513" y="32"/>
                  </a:lnTo>
                  <a:lnTo>
                    <a:pt x="488" y="66"/>
                  </a:lnTo>
                  <a:lnTo>
                    <a:pt x="460" y="104"/>
                  </a:lnTo>
                  <a:lnTo>
                    <a:pt x="433" y="139"/>
                  </a:lnTo>
                  <a:lnTo>
                    <a:pt x="395" y="179"/>
                  </a:lnTo>
                  <a:lnTo>
                    <a:pt x="348" y="236"/>
                  </a:lnTo>
                  <a:lnTo>
                    <a:pt x="298" y="291"/>
                  </a:lnTo>
                  <a:lnTo>
                    <a:pt x="262" y="333"/>
                  </a:lnTo>
                  <a:lnTo>
                    <a:pt x="226" y="361"/>
                  </a:lnTo>
                  <a:lnTo>
                    <a:pt x="184" y="395"/>
                  </a:lnTo>
                  <a:lnTo>
                    <a:pt x="144" y="426"/>
                  </a:lnTo>
                  <a:lnTo>
                    <a:pt x="114" y="451"/>
                  </a:lnTo>
                  <a:lnTo>
                    <a:pt x="93" y="473"/>
                  </a:lnTo>
                  <a:lnTo>
                    <a:pt x="78" y="498"/>
                  </a:lnTo>
                  <a:lnTo>
                    <a:pt x="66" y="519"/>
                  </a:lnTo>
                  <a:lnTo>
                    <a:pt x="63" y="529"/>
                  </a:lnTo>
                  <a:lnTo>
                    <a:pt x="57" y="529"/>
                  </a:lnTo>
                  <a:lnTo>
                    <a:pt x="53" y="527"/>
                  </a:lnTo>
                  <a:lnTo>
                    <a:pt x="49" y="523"/>
                  </a:lnTo>
                  <a:lnTo>
                    <a:pt x="49" y="523"/>
                  </a:lnTo>
                  <a:lnTo>
                    <a:pt x="51" y="513"/>
                  </a:lnTo>
                  <a:lnTo>
                    <a:pt x="64" y="490"/>
                  </a:lnTo>
                  <a:lnTo>
                    <a:pt x="89" y="456"/>
                  </a:lnTo>
                  <a:lnTo>
                    <a:pt x="133" y="418"/>
                  </a:lnTo>
                  <a:lnTo>
                    <a:pt x="178" y="378"/>
                  </a:lnTo>
                  <a:lnTo>
                    <a:pt x="217" y="348"/>
                  </a:lnTo>
                  <a:lnTo>
                    <a:pt x="245" y="321"/>
                  </a:lnTo>
                  <a:lnTo>
                    <a:pt x="266" y="302"/>
                  </a:lnTo>
                  <a:lnTo>
                    <a:pt x="293" y="272"/>
                  </a:lnTo>
                  <a:lnTo>
                    <a:pt x="332" y="228"/>
                  </a:lnTo>
                  <a:lnTo>
                    <a:pt x="371" y="188"/>
                  </a:lnTo>
                  <a:lnTo>
                    <a:pt x="390" y="169"/>
                  </a:lnTo>
                  <a:lnTo>
                    <a:pt x="412" y="143"/>
                  </a:lnTo>
                  <a:lnTo>
                    <a:pt x="452" y="95"/>
                  </a:lnTo>
                  <a:lnTo>
                    <a:pt x="492" y="47"/>
                  </a:lnTo>
                  <a:lnTo>
                    <a:pt x="507" y="23"/>
                  </a:lnTo>
                  <a:lnTo>
                    <a:pt x="502" y="17"/>
                  </a:lnTo>
                  <a:lnTo>
                    <a:pt x="494" y="17"/>
                  </a:lnTo>
                  <a:lnTo>
                    <a:pt x="486" y="15"/>
                  </a:lnTo>
                  <a:lnTo>
                    <a:pt x="485" y="17"/>
                  </a:lnTo>
                  <a:lnTo>
                    <a:pt x="464" y="42"/>
                  </a:lnTo>
                  <a:lnTo>
                    <a:pt x="416" y="101"/>
                  </a:lnTo>
                  <a:lnTo>
                    <a:pt x="365" y="162"/>
                  </a:lnTo>
                  <a:lnTo>
                    <a:pt x="334" y="200"/>
                  </a:lnTo>
                  <a:lnTo>
                    <a:pt x="313" y="220"/>
                  </a:lnTo>
                  <a:lnTo>
                    <a:pt x="289" y="251"/>
                  </a:lnTo>
                  <a:lnTo>
                    <a:pt x="256" y="283"/>
                  </a:lnTo>
                  <a:lnTo>
                    <a:pt x="220" y="317"/>
                  </a:lnTo>
                  <a:lnTo>
                    <a:pt x="180" y="344"/>
                  </a:lnTo>
                  <a:lnTo>
                    <a:pt x="146" y="365"/>
                  </a:lnTo>
                  <a:lnTo>
                    <a:pt x="118" y="378"/>
                  </a:lnTo>
                  <a:lnTo>
                    <a:pt x="102" y="392"/>
                  </a:lnTo>
                  <a:lnTo>
                    <a:pt x="85" y="416"/>
                  </a:lnTo>
                  <a:lnTo>
                    <a:pt x="59" y="456"/>
                  </a:lnTo>
                  <a:lnTo>
                    <a:pt x="32" y="494"/>
                  </a:lnTo>
                  <a:lnTo>
                    <a:pt x="21" y="509"/>
                  </a:lnTo>
                  <a:lnTo>
                    <a:pt x="0" y="502"/>
                  </a:lnTo>
                  <a:lnTo>
                    <a:pt x="0" y="50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201"/>
            <p:cNvSpPr>
              <a:spLocks/>
            </p:cNvSpPr>
            <p:nvPr/>
          </p:nvSpPr>
          <p:spPr bwMode="auto">
            <a:xfrm>
              <a:off x="4529" y="2626"/>
              <a:ext cx="436" cy="71"/>
            </a:xfrm>
            <a:custGeom>
              <a:avLst/>
              <a:gdLst>
                <a:gd name="T0" fmla="*/ 60 w 872"/>
                <a:gd name="T1" fmla="*/ 45 h 142"/>
                <a:gd name="T2" fmla="*/ 83 w 872"/>
                <a:gd name="T3" fmla="*/ 49 h 142"/>
                <a:gd name="T4" fmla="*/ 129 w 872"/>
                <a:gd name="T5" fmla="*/ 62 h 142"/>
                <a:gd name="T6" fmla="*/ 178 w 872"/>
                <a:gd name="T7" fmla="*/ 76 h 142"/>
                <a:gd name="T8" fmla="*/ 212 w 872"/>
                <a:gd name="T9" fmla="*/ 83 h 142"/>
                <a:gd name="T10" fmla="*/ 266 w 872"/>
                <a:gd name="T11" fmla="*/ 70 h 142"/>
                <a:gd name="T12" fmla="*/ 353 w 872"/>
                <a:gd name="T13" fmla="*/ 41 h 142"/>
                <a:gd name="T14" fmla="*/ 439 w 872"/>
                <a:gd name="T15" fmla="*/ 15 h 142"/>
                <a:gd name="T16" fmla="*/ 488 w 872"/>
                <a:gd name="T17" fmla="*/ 1 h 142"/>
                <a:gd name="T18" fmla="*/ 524 w 872"/>
                <a:gd name="T19" fmla="*/ 7 h 142"/>
                <a:gd name="T20" fmla="*/ 579 w 872"/>
                <a:gd name="T21" fmla="*/ 19 h 142"/>
                <a:gd name="T22" fmla="*/ 636 w 872"/>
                <a:gd name="T23" fmla="*/ 28 h 142"/>
                <a:gd name="T24" fmla="*/ 678 w 872"/>
                <a:gd name="T25" fmla="*/ 34 h 142"/>
                <a:gd name="T26" fmla="*/ 720 w 872"/>
                <a:gd name="T27" fmla="*/ 28 h 142"/>
                <a:gd name="T28" fmla="*/ 781 w 872"/>
                <a:gd name="T29" fmla="*/ 17 h 142"/>
                <a:gd name="T30" fmla="*/ 834 w 872"/>
                <a:gd name="T31" fmla="*/ 5 h 142"/>
                <a:gd name="T32" fmla="*/ 863 w 872"/>
                <a:gd name="T33" fmla="*/ 0 h 142"/>
                <a:gd name="T34" fmla="*/ 868 w 872"/>
                <a:gd name="T35" fmla="*/ 3 h 142"/>
                <a:gd name="T36" fmla="*/ 870 w 872"/>
                <a:gd name="T37" fmla="*/ 13 h 142"/>
                <a:gd name="T38" fmla="*/ 872 w 872"/>
                <a:gd name="T39" fmla="*/ 21 h 142"/>
                <a:gd name="T40" fmla="*/ 872 w 872"/>
                <a:gd name="T41" fmla="*/ 24 h 142"/>
                <a:gd name="T42" fmla="*/ 849 w 872"/>
                <a:gd name="T43" fmla="*/ 32 h 142"/>
                <a:gd name="T44" fmla="*/ 796 w 872"/>
                <a:gd name="T45" fmla="*/ 49 h 142"/>
                <a:gd name="T46" fmla="*/ 735 w 872"/>
                <a:gd name="T47" fmla="*/ 64 h 142"/>
                <a:gd name="T48" fmla="*/ 693 w 872"/>
                <a:gd name="T49" fmla="*/ 74 h 142"/>
                <a:gd name="T50" fmla="*/ 650 w 872"/>
                <a:gd name="T51" fmla="*/ 72 h 142"/>
                <a:gd name="T52" fmla="*/ 583 w 872"/>
                <a:gd name="T53" fmla="*/ 66 h 142"/>
                <a:gd name="T54" fmla="*/ 515 w 872"/>
                <a:gd name="T55" fmla="*/ 60 h 142"/>
                <a:gd name="T56" fmla="*/ 475 w 872"/>
                <a:gd name="T57" fmla="*/ 59 h 142"/>
                <a:gd name="T58" fmla="*/ 448 w 872"/>
                <a:gd name="T59" fmla="*/ 59 h 142"/>
                <a:gd name="T60" fmla="*/ 414 w 872"/>
                <a:gd name="T61" fmla="*/ 64 h 142"/>
                <a:gd name="T62" fmla="*/ 376 w 872"/>
                <a:gd name="T63" fmla="*/ 72 h 142"/>
                <a:gd name="T64" fmla="*/ 342 w 872"/>
                <a:gd name="T65" fmla="*/ 85 h 142"/>
                <a:gd name="T66" fmla="*/ 304 w 872"/>
                <a:gd name="T67" fmla="*/ 102 h 142"/>
                <a:gd name="T68" fmla="*/ 264 w 872"/>
                <a:gd name="T69" fmla="*/ 123 h 142"/>
                <a:gd name="T70" fmla="*/ 230 w 872"/>
                <a:gd name="T71" fmla="*/ 138 h 142"/>
                <a:gd name="T72" fmla="*/ 212 w 872"/>
                <a:gd name="T73" fmla="*/ 142 h 142"/>
                <a:gd name="T74" fmla="*/ 173 w 872"/>
                <a:gd name="T75" fmla="*/ 133 h 142"/>
                <a:gd name="T76" fmla="*/ 102 w 872"/>
                <a:gd name="T77" fmla="*/ 116 h 142"/>
                <a:gd name="T78" fmla="*/ 30 w 872"/>
                <a:gd name="T79" fmla="*/ 100 h 142"/>
                <a:gd name="T80" fmla="*/ 0 w 872"/>
                <a:gd name="T81" fmla="*/ 93 h 142"/>
                <a:gd name="T82" fmla="*/ 60 w 872"/>
                <a:gd name="T83" fmla="*/ 45 h 142"/>
                <a:gd name="T84" fmla="*/ 60 w 872"/>
                <a:gd name="T85" fmla="*/ 4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72" h="142">
                  <a:moveTo>
                    <a:pt x="60" y="45"/>
                  </a:moveTo>
                  <a:lnTo>
                    <a:pt x="83" y="49"/>
                  </a:lnTo>
                  <a:lnTo>
                    <a:pt x="129" y="62"/>
                  </a:lnTo>
                  <a:lnTo>
                    <a:pt x="178" y="76"/>
                  </a:lnTo>
                  <a:lnTo>
                    <a:pt x="212" y="83"/>
                  </a:lnTo>
                  <a:lnTo>
                    <a:pt x="266" y="70"/>
                  </a:lnTo>
                  <a:lnTo>
                    <a:pt x="353" y="41"/>
                  </a:lnTo>
                  <a:lnTo>
                    <a:pt x="439" y="15"/>
                  </a:lnTo>
                  <a:lnTo>
                    <a:pt x="488" y="1"/>
                  </a:lnTo>
                  <a:lnTo>
                    <a:pt x="524" y="7"/>
                  </a:lnTo>
                  <a:lnTo>
                    <a:pt x="579" y="19"/>
                  </a:lnTo>
                  <a:lnTo>
                    <a:pt x="636" y="28"/>
                  </a:lnTo>
                  <a:lnTo>
                    <a:pt x="678" y="34"/>
                  </a:lnTo>
                  <a:lnTo>
                    <a:pt x="720" y="28"/>
                  </a:lnTo>
                  <a:lnTo>
                    <a:pt x="781" y="17"/>
                  </a:lnTo>
                  <a:lnTo>
                    <a:pt x="834" y="5"/>
                  </a:lnTo>
                  <a:lnTo>
                    <a:pt x="863" y="0"/>
                  </a:lnTo>
                  <a:lnTo>
                    <a:pt x="868" y="3"/>
                  </a:lnTo>
                  <a:lnTo>
                    <a:pt x="870" y="13"/>
                  </a:lnTo>
                  <a:lnTo>
                    <a:pt x="872" y="21"/>
                  </a:lnTo>
                  <a:lnTo>
                    <a:pt x="872" y="24"/>
                  </a:lnTo>
                  <a:lnTo>
                    <a:pt x="849" y="32"/>
                  </a:lnTo>
                  <a:lnTo>
                    <a:pt x="796" y="49"/>
                  </a:lnTo>
                  <a:lnTo>
                    <a:pt x="735" y="64"/>
                  </a:lnTo>
                  <a:lnTo>
                    <a:pt x="693" y="74"/>
                  </a:lnTo>
                  <a:lnTo>
                    <a:pt x="650" y="72"/>
                  </a:lnTo>
                  <a:lnTo>
                    <a:pt x="583" y="66"/>
                  </a:lnTo>
                  <a:lnTo>
                    <a:pt x="515" y="60"/>
                  </a:lnTo>
                  <a:lnTo>
                    <a:pt x="475" y="59"/>
                  </a:lnTo>
                  <a:lnTo>
                    <a:pt x="448" y="59"/>
                  </a:lnTo>
                  <a:lnTo>
                    <a:pt x="414" y="64"/>
                  </a:lnTo>
                  <a:lnTo>
                    <a:pt x="376" y="72"/>
                  </a:lnTo>
                  <a:lnTo>
                    <a:pt x="342" y="85"/>
                  </a:lnTo>
                  <a:lnTo>
                    <a:pt x="304" y="102"/>
                  </a:lnTo>
                  <a:lnTo>
                    <a:pt x="264" y="123"/>
                  </a:lnTo>
                  <a:lnTo>
                    <a:pt x="230" y="138"/>
                  </a:lnTo>
                  <a:lnTo>
                    <a:pt x="212" y="142"/>
                  </a:lnTo>
                  <a:lnTo>
                    <a:pt x="173" y="133"/>
                  </a:lnTo>
                  <a:lnTo>
                    <a:pt x="102" y="116"/>
                  </a:lnTo>
                  <a:lnTo>
                    <a:pt x="30" y="100"/>
                  </a:lnTo>
                  <a:lnTo>
                    <a:pt x="0" y="93"/>
                  </a:lnTo>
                  <a:lnTo>
                    <a:pt x="60" y="45"/>
                  </a:lnTo>
                  <a:lnTo>
                    <a:pt x="60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202"/>
            <p:cNvSpPr>
              <a:spLocks/>
            </p:cNvSpPr>
            <p:nvPr/>
          </p:nvSpPr>
          <p:spPr bwMode="auto">
            <a:xfrm>
              <a:off x="4298" y="2870"/>
              <a:ext cx="441" cy="244"/>
            </a:xfrm>
            <a:custGeom>
              <a:avLst/>
              <a:gdLst>
                <a:gd name="T0" fmla="*/ 140 w 882"/>
                <a:gd name="T1" fmla="*/ 295 h 489"/>
                <a:gd name="T2" fmla="*/ 366 w 882"/>
                <a:gd name="T3" fmla="*/ 162 h 489"/>
                <a:gd name="T4" fmla="*/ 536 w 882"/>
                <a:gd name="T5" fmla="*/ 107 h 489"/>
                <a:gd name="T6" fmla="*/ 781 w 882"/>
                <a:gd name="T7" fmla="*/ 14 h 489"/>
                <a:gd name="T8" fmla="*/ 823 w 882"/>
                <a:gd name="T9" fmla="*/ 14 h 489"/>
                <a:gd name="T10" fmla="*/ 798 w 882"/>
                <a:gd name="T11" fmla="*/ 42 h 489"/>
                <a:gd name="T12" fmla="*/ 678 w 882"/>
                <a:gd name="T13" fmla="*/ 103 h 489"/>
                <a:gd name="T14" fmla="*/ 581 w 882"/>
                <a:gd name="T15" fmla="*/ 143 h 489"/>
                <a:gd name="T16" fmla="*/ 511 w 882"/>
                <a:gd name="T17" fmla="*/ 171 h 489"/>
                <a:gd name="T18" fmla="*/ 389 w 882"/>
                <a:gd name="T19" fmla="*/ 213 h 489"/>
                <a:gd name="T20" fmla="*/ 357 w 882"/>
                <a:gd name="T21" fmla="*/ 249 h 489"/>
                <a:gd name="T22" fmla="*/ 456 w 882"/>
                <a:gd name="T23" fmla="*/ 268 h 489"/>
                <a:gd name="T24" fmla="*/ 558 w 882"/>
                <a:gd name="T25" fmla="*/ 299 h 489"/>
                <a:gd name="T26" fmla="*/ 631 w 882"/>
                <a:gd name="T27" fmla="*/ 306 h 489"/>
                <a:gd name="T28" fmla="*/ 781 w 882"/>
                <a:gd name="T29" fmla="*/ 304 h 489"/>
                <a:gd name="T30" fmla="*/ 855 w 882"/>
                <a:gd name="T31" fmla="*/ 306 h 489"/>
                <a:gd name="T32" fmla="*/ 878 w 882"/>
                <a:gd name="T33" fmla="*/ 323 h 489"/>
                <a:gd name="T34" fmla="*/ 838 w 882"/>
                <a:gd name="T35" fmla="*/ 344 h 489"/>
                <a:gd name="T36" fmla="*/ 625 w 882"/>
                <a:gd name="T37" fmla="*/ 371 h 489"/>
                <a:gd name="T38" fmla="*/ 564 w 882"/>
                <a:gd name="T39" fmla="*/ 375 h 489"/>
                <a:gd name="T40" fmla="*/ 494 w 882"/>
                <a:gd name="T41" fmla="*/ 352 h 489"/>
                <a:gd name="T42" fmla="*/ 359 w 882"/>
                <a:gd name="T43" fmla="*/ 304 h 489"/>
                <a:gd name="T44" fmla="*/ 285 w 882"/>
                <a:gd name="T45" fmla="*/ 299 h 489"/>
                <a:gd name="T46" fmla="*/ 129 w 882"/>
                <a:gd name="T47" fmla="*/ 381 h 489"/>
                <a:gd name="T48" fmla="*/ 32 w 882"/>
                <a:gd name="T49" fmla="*/ 460 h 489"/>
                <a:gd name="T50" fmla="*/ 3 w 882"/>
                <a:gd name="T51" fmla="*/ 466 h 489"/>
                <a:gd name="T52" fmla="*/ 95 w 882"/>
                <a:gd name="T53" fmla="*/ 390 h 489"/>
                <a:gd name="T54" fmla="*/ 199 w 882"/>
                <a:gd name="T55" fmla="*/ 316 h 489"/>
                <a:gd name="T56" fmla="*/ 292 w 882"/>
                <a:gd name="T57" fmla="*/ 278 h 489"/>
                <a:gd name="T58" fmla="*/ 425 w 882"/>
                <a:gd name="T59" fmla="*/ 314 h 489"/>
                <a:gd name="T60" fmla="*/ 539 w 882"/>
                <a:gd name="T61" fmla="*/ 352 h 489"/>
                <a:gd name="T62" fmla="*/ 612 w 882"/>
                <a:gd name="T63" fmla="*/ 352 h 489"/>
                <a:gd name="T64" fmla="*/ 724 w 882"/>
                <a:gd name="T65" fmla="*/ 335 h 489"/>
                <a:gd name="T66" fmla="*/ 853 w 882"/>
                <a:gd name="T67" fmla="*/ 331 h 489"/>
                <a:gd name="T68" fmla="*/ 781 w 882"/>
                <a:gd name="T69" fmla="*/ 314 h 489"/>
                <a:gd name="T70" fmla="*/ 652 w 882"/>
                <a:gd name="T71" fmla="*/ 318 h 489"/>
                <a:gd name="T72" fmla="*/ 583 w 882"/>
                <a:gd name="T73" fmla="*/ 322 h 489"/>
                <a:gd name="T74" fmla="*/ 452 w 882"/>
                <a:gd name="T75" fmla="*/ 285 h 489"/>
                <a:gd name="T76" fmla="*/ 372 w 882"/>
                <a:gd name="T77" fmla="*/ 268 h 489"/>
                <a:gd name="T78" fmla="*/ 347 w 882"/>
                <a:gd name="T79" fmla="*/ 232 h 489"/>
                <a:gd name="T80" fmla="*/ 462 w 882"/>
                <a:gd name="T81" fmla="*/ 173 h 489"/>
                <a:gd name="T82" fmla="*/ 547 w 882"/>
                <a:gd name="T83" fmla="*/ 137 h 489"/>
                <a:gd name="T84" fmla="*/ 654 w 882"/>
                <a:gd name="T85" fmla="*/ 90 h 489"/>
                <a:gd name="T86" fmla="*/ 749 w 882"/>
                <a:gd name="T87" fmla="*/ 55 h 489"/>
                <a:gd name="T88" fmla="*/ 781 w 882"/>
                <a:gd name="T89" fmla="*/ 34 h 489"/>
                <a:gd name="T90" fmla="*/ 701 w 882"/>
                <a:gd name="T91" fmla="*/ 53 h 489"/>
                <a:gd name="T92" fmla="*/ 549 w 882"/>
                <a:gd name="T93" fmla="*/ 114 h 489"/>
                <a:gd name="T94" fmla="*/ 355 w 882"/>
                <a:gd name="T95" fmla="*/ 185 h 489"/>
                <a:gd name="T96" fmla="*/ 211 w 882"/>
                <a:gd name="T97" fmla="*/ 274 h 489"/>
                <a:gd name="T98" fmla="*/ 57 w 882"/>
                <a:gd name="T99" fmla="*/ 365 h 489"/>
                <a:gd name="T100" fmla="*/ 43 w 882"/>
                <a:gd name="T101" fmla="*/ 356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2" h="489">
                  <a:moveTo>
                    <a:pt x="43" y="356"/>
                  </a:moveTo>
                  <a:lnTo>
                    <a:pt x="77" y="333"/>
                  </a:lnTo>
                  <a:lnTo>
                    <a:pt x="140" y="295"/>
                  </a:lnTo>
                  <a:lnTo>
                    <a:pt x="216" y="246"/>
                  </a:lnTo>
                  <a:lnTo>
                    <a:pt x="294" y="198"/>
                  </a:lnTo>
                  <a:lnTo>
                    <a:pt x="366" y="162"/>
                  </a:lnTo>
                  <a:lnTo>
                    <a:pt x="437" y="139"/>
                  </a:lnTo>
                  <a:lnTo>
                    <a:pt x="494" y="122"/>
                  </a:lnTo>
                  <a:lnTo>
                    <a:pt x="536" y="107"/>
                  </a:lnTo>
                  <a:lnTo>
                    <a:pt x="598" y="80"/>
                  </a:lnTo>
                  <a:lnTo>
                    <a:pt x="693" y="46"/>
                  </a:lnTo>
                  <a:lnTo>
                    <a:pt x="781" y="14"/>
                  </a:lnTo>
                  <a:lnTo>
                    <a:pt x="821" y="0"/>
                  </a:lnTo>
                  <a:lnTo>
                    <a:pt x="821" y="4"/>
                  </a:lnTo>
                  <a:lnTo>
                    <a:pt x="823" y="14"/>
                  </a:lnTo>
                  <a:lnTo>
                    <a:pt x="821" y="23"/>
                  </a:lnTo>
                  <a:lnTo>
                    <a:pt x="819" y="31"/>
                  </a:lnTo>
                  <a:lnTo>
                    <a:pt x="798" y="42"/>
                  </a:lnTo>
                  <a:lnTo>
                    <a:pt x="758" y="67"/>
                  </a:lnTo>
                  <a:lnTo>
                    <a:pt x="712" y="92"/>
                  </a:lnTo>
                  <a:lnTo>
                    <a:pt x="678" y="103"/>
                  </a:lnTo>
                  <a:lnTo>
                    <a:pt x="646" y="109"/>
                  </a:lnTo>
                  <a:lnTo>
                    <a:pt x="612" y="126"/>
                  </a:lnTo>
                  <a:lnTo>
                    <a:pt x="581" y="143"/>
                  </a:lnTo>
                  <a:lnTo>
                    <a:pt x="566" y="154"/>
                  </a:lnTo>
                  <a:lnTo>
                    <a:pt x="547" y="162"/>
                  </a:lnTo>
                  <a:lnTo>
                    <a:pt x="511" y="171"/>
                  </a:lnTo>
                  <a:lnTo>
                    <a:pt x="467" y="183"/>
                  </a:lnTo>
                  <a:lnTo>
                    <a:pt x="424" y="198"/>
                  </a:lnTo>
                  <a:lnTo>
                    <a:pt x="389" y="213"/>
                  </a:lnTo>
                  <a:lnTo>
                    <a:pt x="368" y="230"/>
                  </a:lnTo>
                  <a:lnTo>
                    <a:pt x="359" y="244"/>
                  </a:lnTo>
                  <a:lnTo>
                    <a:pt x="357" y="249"/>
                  </a:lnTo>
                  <a:lnTo>
                    <a:pt x="372" y="253"/>
                  </a:lnTo>
                  <a:lnTo>
                    <a:pt x="410" y="259"/>
                  </a:lnTo>
                  <a:lnTo>
                    <a:pt x="456" y="268"/>
                  </a:lnTo>
                  <a:lnTo>
                    <a:pt x="492" y="278"/>
                  </a:lnTo>
                  <a:lnTo>
                    <a:pt x="524" y="287"/>
                  </a:lnTo>
                  <a:lnTo>
                    <a:pt x="558" y="299"/>
                  </a:lnTo>
                  <a:lnTo>
                    <a:pt x="587" y="308"/>
                  </a:lnTo>
                  <a:lnTo>
                    <a:pt x="604" y="310"/>
                  </a:lnTo>
                  <a:lnTo>
                    <a:pt x="631" y="306"/>
                  </a:lnTo>
                  <a:lnTo>
                    <a:pt x="684" y="303"/>
                  </a:lnTo>
                  <a:lnTo>
                    <a:pt x="741" y="303"/>
                  </a:lnTo>
                  <a:lnTo>
                    <a:pt x="781" y="304"/>
                  </a:lnTo>
                  <a:lnTo>
                    <a:pt x="806" y="304"/>
                  </a:lnTo>
                  <a:lnTo>
                    <a:pt x="832" y="306"/>
                  </a:lnTo>
                  <a:lnTo>
                    <a:pt x="855" y="306"/>
                  </a:lnTo>
                  <a:lnTo>
                    <a:pt x="865" y="306"/>
                  </a:lnTo>
                  <a:lnTo>
                    <a:pt x="868" y="310"/>
                  </a:lnTo>
                  <a:lnTo>
                    <a:pt x="878" y="323"/>
                  </a:lnTo>
                  <a:lnTo>
                    <a:pt x="882" y="335"/>
                  </a:lnTo>
                  <a:lnTo>
                    <a:pt x="880" y="343"/>
                  </a:lnTo>
                  <a:lnTo>
                    <a:pt x="838" y="344"/>
                  </a:lnTo>
                  <a:lnTo>
                    <a:pt x="756" y="352"/>
                  </a:lnTo>
                  <a:lnTo>
                    <a:pt x="673" y="360"/>
                  </a:lnTo>
                  <a:lnTo>
                    <a:pt x="625" y="371"/>
                  </a:lnTo>
                  <a:lnTo>
                    <a:pt x="602" y="377"/>
                  </a:lnTo>
                  <a:lnTo>
                    <a:pt x="581" y="377"/>
                  </a:lnTo>
                  <a:lnTo>
                    <a:pt x="564" y="375"/>
                  </a:lnTo>
                  <a:lnTo>
                    <a:pt x="558" y="373"/>
                  </a:lnTo>
                  <a:lnTo>
                    <a:pt x="539" y="367"/>
                  </a:lnTo>
                  <a:lnTo>
                    <a:pt x="494" y="352"/>
                  </a:lnTo>
                  <a:lnTo>
                    <a:pt x="443" y="333"/>
                  </a:lnTo>
                  <a:lnTo>
                    <a:pt x="397" y="316"/>
                  </a:lnTo>
                  <a:lnTo>
                    <a:pt x="359" y="304"/>
                  </a:lnTo>
                  <a:lnTo>
                    <a:pt x="328" y="299"/>
                  </a:lnTo>
                  <a:lnTo>
                    <a:pt x="302" y="299"/>
                  </a:lnTo>
                  <a:lnTo>
                    <a:pt x="285" y="299"/>
                  </a:lnTo>
                  <a:lnTo>
                    <a:pt x="251" y="310"/>
                  </a:lnTo>
                  <a:lnTo>
                    <a:pt x="190" y="343"/>
                  </a:lnTo>
                  <a:lnTo>
                    <a:pt x="129" y="381"/>
                  </a:lnTo>
                  <a:lnTo>
                    <a:pt x="87" y="411"/>
                  </a:lnTo>
                  <a:lnTo>
                    <a:pt x="60" y="436"/>
                  </a:lnTo>
                  <a:lnTo>
                    <a:pt x="32" y="460"/>
                  </a:lnTo>
                  <a:lnTo>
                    <a:pt x="9" y="481"/>
                  </a:lnTo>
                  <a:lnTo>
                    <a:pt x="0" y="489"/>
                  </a:lnTo>
                  <a:lnTo>
                    <a:pt x="3" y="466"/>
                  </a:lnTo>
                  <a:lnTo>
                    <a:pt x="19" y="453"/>
                  </a:lnTo>
                  <a:lnTo>
                    <a:pt x="55" y="422"/>
                  </a:lnTo>
                  <a:lnTo>
                    <a:pt x="95" y="390"/>
                  </a:lnTo>
                  <a:lnTo>
                    <a:pt x="123" y="365"/>
                  </a:lnTo>
                  <a:lnTo>
                    <a:pt x="152" y="344"/>
                  </a:lnTo>
                  <a:lnTo>
                    <a:pt x="199" y="316"/>
                  </a:lnTo>
                  <a:lnTo>
                    <a:pt x="245" y="287"/>
                  </a:lnTo>
                  <a:lnTo>
                    <a:pt x="270" y="276"/>
                  </a:lnTo>
                  <a:lnTo>
                    <a:pt x="292" y="278"/>
                  </a:lnTo>
                  <a:lnTo>
                    <a:pt x="334" y="287"/>
                  </a:lnTo>
                  <a:lnTo>
                    <a:pt x="384" y="301"/>
                  </a:lnTo>
                  <a:lnTo>
                    <a:pt x="425" y="314"/>
                  </a:lnTo>
                  <a:lnTo>
                    <a:pt x="463" y="327"/>
                  </a:lnTo>
                  <a:lnTo>
                    <a:pt x="505" y="341"/>
                  </a:lnTo>
                  <a:lnTo>
                    <a:pt x="539" y="352"/>
                  </a:lnTo>
                  <a:lnTo>
                    <a:pt x="560" y="358"/>
                  </a:lnTo>
                  <a:lnTo>
                    <a:pt x="579" y="358"/>
                  </a:lnTo>
                  <a:lnTo>
                    <a:pt x="612" y="352"/>
                  </a:lnTo>
                  <a:lnTo>
                    <a:pt x="648" y="344"/>
                  </a:lnTo>
                  <a:lnTo>
                    <a:pt x="682" y="341"/>
                  </a:lnTo>
                  <a:lnTo>
                    <a:pt x="724" y="335"/>
                  </a:lnTo>
                  <a:lnTo>
                    <a:pt x="781" y="333"/>
                  </a:lnTo>
                  <a:lnTo>
                    <a:pt x="830" y="331"/>
                  </a:lnTo>
                  <a:lnTo>
                    <a:pt x="853" y="331"/>
                  </a:lnTo>
                  <a:lnTo>
                    <a:pt x="846" y="318"/>
                  </a:lnTo>
                  <a:lnTo>
                    <a:pt x="825" y="316"/>
                  </a:lnTo>
                  <a:lnTo>
                    <a:pt x="781" y="314"/>
                  </a:lnTo>
                  <a:lnTo>
                    <a:pt x="726" y="312"/>
                  </a:lnTo>
                  <a:lnTo>
                    <a:pt x="684" y="314"/>
                  </a:lnTo>
                  <a:lnTo>
                    <a:pt x="652" y="318"/>
                  </a:lnTo>
                  <a:lnTo>
                    <a:pt x="625" y="323"/>
                  </a:lnTo>
                  <a:lnTo>
                    <a:pt x="600" y="325"/>
                  </a:lnTo>
                  <a:lnTo>
                    <a:pt x="583" y="322"/>
                  </a:lnTo>
                  <a:lnTo>
                    <a:pt x="555" y="312"/>
                  </a:lnTo>
                  <a:lnTo>
                    <a:pt x="503" y="299"/>
                  </a:lnTo>
                  <a:lnTo>
                    <a:pt x="452" y="285"/>
                  </a:lnTo>
                  <a:lnTo>
                    <a:pt x="420" y="278"/>
                  </a:lnTo>
                  <a:lnTo>
                    <a:pt x="399" y="272"/>
                  </a:lnTo>
                  <a:lnTo>
                    <a:pt x="372" y="268"/>
                  </a:lnTo>
                  <a:lnTo>
                    <a:pt x="349" y="263"/>
                  </a:lnTo>
                  <a:lnTo>
                    <a:pt x="338" y="253"/>
                  </a:lnTo>
                  <a:lnTo>
                    <a:pt x="347" y="232"/>
                  </a:lnTo>
                  <a:lnTo>
                    <a:pt x="380" y="208"/>
                  </a:lnTo>
                  <a:lnTo>
                    <a:pt x="424" y="183"/>
                  </a:lnTo>
                  <a:lnTo>
                    <a:pt x="462" y="173"/>
                  </a:lnTo>
                  <a:lnTo>
                    <a:pt x="492" y="166"/>
                  </a:lnTo>
                  <a:lnTo>
                    <a:pt x="522" y="152"/>
                  </a:lnTo>
                  <a:lnTo>
                    <a:pt x="547" y="137"/>
                  </a:lnTo>
                  <a:lnTo>
                    <a:pt x="570" y="126"/>
                  </a:lnTo>
                  <a:lnTo>
                    <a:pt x="602" y="111"/>
                  </a:lnTo>
                  <a:lnTo>
                    <a:pt x="654" y="90"/>
                  </a:lnTo>
                  <a:lnTo>
                    <a:pt x="703" y="73"/>
                  </a:lnTo>
                  <a:lnTo>
                    <a:pt x="733" y="61"/>
                  </a:lnTo>
                  <a:lnTo>
                    <a:pt x="749" y="55"/>
                  </a:lnTo>
                  <a:lnTo>
                    <a:pt x="764" y="48"/>
                  </a:lnTo>
                  <a:lnTo>
                    <a:pt x="775" y="40"/>
                  </a:lnTo>
                  <a:lnTo>
                    <a:pt x="781" y="34"/>
                  </a:lnTo>
                  <a:lnTo>
                    <a:pt x="766" y="34"/>
                  </a:lnTo>
                  <a:lnTo>
                    <a:pt x="735" y="44"/>
                  </a:lnTo>
                  <a:lnTo>
                    <a:pt x="701" y="53"/>
                  </a:lnTo>
                  <a:lnTo>
                    <a:pt x="682" y="61"/>
                  </a:lnTo>
                  <a:lnTo>
                    <a:pt x="636" y="78"/>
                  </a:lnTo>
                  <a:lnTo>
                    <a:pt x="549" y="114"/>
                  </a:lnTo>
                  <a:lnTo>
                    <a:pt x="458" y="150"/>
                  </a:lnTo>
                  <a:lnTo>
                    <a:pt x="399" y="171"/>
                  </a:lnTo>
                  <a:lnTo>
                    <a:pt x="355" y="185"/>
                  </a:lnTo>
                  <a:lnTo>
                    <a:pt x="300" y="215"/>
                  </a:lnTo>
                  <a:lnTo>
                    <a:pt x="247" y="247"/>
                  </a:lnTo>
                  <a:lnTo>
                    <a:pt x="211" y="274"/>
                  </a:lnTo>
                  <a:lnTo>
                    <a:pt x="173" y="301"/>
                  </a:lnTo>
                  <a:lnTo>
                    <a:pt x="112" y="335"/>
                  </a:lnTo>
                  <a:lnTo>
                    <a:pt x="57" y="365"/>
                  </a:lnTo>
                  <a:lnTo>
                    <a:pt x="32" y="379"/>
                  </a:lnTo>
                  <a:lnTo>
                    <a:pt x="43" y="356"/>
                  </a:lnTo>
                  <a:lnTo>
                    <a:pt x="43" y="3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203"/>
            <p:cNvSpPr>
              <a:spLocks/>
            </p:cNvSpPr>
            <p:nvPr/>
          </p:nvSpPr>
          <p:spPr bwMode="auto">
            <a:xfrm>
              <a:off x="4849" y="2986"/>
              <a:ext cx="43" cy="45"/>
            </a:xfrm>
            <a:custGeom>
              <a:avLst/>
              <a:gdLst>
                <a:gd name="T0" fmla="*/ 14 w 86"/>
                <a:gd name="T1" fmla="*/ 0 h 90"/>
                <a:gd name="T2" fmla="*/ 21 w 86"/>
                <a:gd name="T3" fmla="*/ 25 h 90"/>
                <a:gd name="T4" fmla="*/ 38 w 86"/>
                <a:gd name="T5" fmla="*/ 48 h 90"/>
                <a:gd name="T6" fmla="*/ 61 w 86"/>
                <a:gd name="T7" fmla="*/ 65 h 90"/>
                <a:gd name="T8" fmla="*/ 86 w 86"/>
                <a:gd name="T9" fmla="*/ 74 h 90"/>
                <a:gd name="T10" fmla="*/ 80 w 86"/>
                <a:gd name="T11" fmla="*/ 90 h 90"/>
                <a:gd name="T12" fmla="*/ 72 w 86"/>
                <a:gd name="T13" fmla="*/ 86 h 90"/>
                <a:gd name="T14" fmla="*/ 57 w 86"/>
                <a:gd name="T15" fmla="*/ 78 h 90"/>
                <a:gd name="T16" fmla="*/ 36 w 86"/>
                <a:gd name="T17" fmla="*/ 67 h 90"/>
                <a:gd name="T18" fmla="*/ 19 w 86"/>
                <a:gd name="T19" fmla="*/ 55 h 90"/>
                <a:gd name="T20" fmla="*/ 8 w 86"/>
                <a:gd name="T21" fmla="*/ 40 h 90"/>
                <a:gd name="T22" fmla="*/ 4 w 86"/>
                <a:gd name="T23" fmla="*/ 23 h 90"/>
                <a:gd name="T24" fmla="*/ 0 w 86"/>
                <a:gd name="T25" fmla="*/ 8 h 90"/>
                <a:gd name="T26" fmla="*/ 2 w 86"/>
                <a:gd name="T27" fmla="*/ 4 h 90"/>
                <a:gd name="T28" fmla="*/ 14 w 86"/>
                <a:gd name="T29" fmla="*/ 0 h 90"/>
                <a:gd name="T30" fmla="*/ 14 w 86"/>
                <a:gd name="T3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90">
                  <a:moveTo>
                    <a:pt x="14" y="0"/>
                  </a:moveTo>
                  <a:lnTo>
                    <a:pt x="21" y="25"/>
                  </a:lnTo>
                  <a:lnTo>
                    <a:pt x="38" y="48"/>
                  </a:lnTo>
                  <a:lnTo>
                    <a:pt x="61" y="65"/>
                  </a:lnTo>
                  <a:lnTo>
                    <a:pt x="86" y="74"/>
                  </a:lnTo>
                  <a:lnTo>
                    <a:pt x="80" y="90"/>
                  </a:lnTo>
                  <a:lnTo>
                    <a:pt x="72" y="86"/>
                  </a:lnTo>
                  <a:lnTo>
                    <a:pt x="57" y="78"/>
                  </a:lnTo>
                  <a:lnTo>
                    <a:pt x="36" y="67"/>
                  </a:lnTo>
                  <a:lnTo>
                    <a:pt x="19" y="55"/>
                  </a:lnTo>
                  <a:lnTo>
                    <a:pt x="8" y="40"/>
                  </a:lnTo>
                  <a:lnTo>
                    <a:pt x="4" y="23"/>
                  </a:lnTo>
                  <a:lnTo>
                    <a:pt x="0" y="8"/>
                  </a:lnTo>
                  <a:lnTo>
                    <a:pt x="2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204"/>
            <p:cNvSpPr>
              <a:spLocks/>
            </p:cNvSpPr>
            <p:nvPr/>
          </p:nvSpPr>
          <p:spPr bwMode="auto">
            <a:xfrm>
              <a:off x="4884" y="2988"/>
              <a:ext cx="112" cy="72"/>
            </a:xfrm>
            <a:custGeom>
              <a:avLst/>
              <a:gdLst>
                <a:gd name="T0" fmla="*/ 5 w 224"/>
                <a:gd name="T1" fmla="*/ 67 h 145"/>
                <a:gd name="T2" fmla="*/ 11 w 224"/>
                <a:gd name="T3" fmla="*/ 53 h 145"/>
                <a:gd name="T4" fmla="*/ 26 w 224"/>
                <a:gd name="T5" fmla="*/ 36 h 145"/>
                <a:gd name="T6" fmla="*/ 47 w 224"/>
                <a:gd name="T7" fmla="*/ 19 h 145"/>
                <a:gd name="T8" fmla="*/ 74 w 224"/>
                <a:gd name="T9" fmla="*/ 6 h 145"/>
                <a:gd name="T10" fmla="*/ 100 w 224"/>
                <a:gd name="T11" fmla="*/ 0 h 145"/>
                <a:gd name="T12" fmla="*/ 123 w 224"/>
                <a:gd name="T13" fmla="*/ 0 h 145"/>
                <a:gd name="T14" fmla="*/ 144 w 224"/>
                <a:gd name="T15" fmla="*/ 4 h 145"/>
                <a:gd name="T16" fmla="*/ 161 w 224"/>
                <a:gd name="T17" fmla="*/ 11 h 145"/>
                <a:gd name="T18" fmla="*/ 180 w 224"/>
                <a:gd name="T19" fmla="*/ 23 h 145"/>
                <a:gd name="T20" fmla="*/ 197 w 224"/>
                <a:gd name="T21" fmla="*/ 38 h 145"/>
                <a:gd name="T22" fmla="*/ 214 w 224"/>
                <a:gd name="T23" fmla="*/ 53 h 145"/>
                <a:gd name="T24" fmla="*/ 224 w 224"/>
                <a:gd name="T25" fmla="*/ 61 h 145"/>
                <a:gd name="T26" fmla="*/ 224 w 224"/>
                <a:gd name="T27" fmla="*/ 70 h 145"/>
                <a:gd name="T28" fmla="*/ 209 w 224"/>
                <a:gd name="T29" fmla="*/ 89 h 145"/>
                <a:gd name="T30" fmla="*/ 190 w 224"/>
                <a:gd name="T31" fmla="*/ 107 h 145"/>
                <a:gd name="T32" fmla="*/ 171 w 224"/>
                <a:gd name="T33" fmla="*/ 122 h 145"/>
                <a:gd name="T34" fmla="*/ 150 w 224"/>
                <a:gd name="T35" fmla="*/ 133 h 145"/>
                <a:gd name="T36" fmla="*/ 127 w 224"/>
                <a:gd name="T37" fmla="*/ 141 h 145"/>
                <a:gd name="T38" fmla="*/ 98 w 224"/>
                <a:gd name="T39" fmla="*/ 145 h 145"/>
                <a:gd name="T40" fmla="*/ 66 w 224"/>
                <a:gd name="T41" fmla="*/ 137 h 145"/>
                <a:gd name="T42" fmla="*/ 34 w 224"/>
                <a:gd name="T43" fmla="*/ 120 h 145"/>
                <a:gd name="T44" fmla="*/ 13 w 224"/>
                <a:gd name="T45" fmla="*/ 101 h 145"/>
                <a:gd name="T46" fmla="*/ 1 w 224"/>
                <a:gd name="T47" fmla="*/ 84 h 145"/>
                <a:gd name="T48" fmla="*/ 0 w 224"/>
                <a:gd name="T49" fmla="*/ 78 h 145"/>
                <a:gd name="T50" fmla="*/ 7 w 224"/>
                <a:gd name="T51" fmla="*/ 78 h 145"/>
                <a:gd name="T52" fmla="*/ 13 w 224"/>
                <a:gd name="T53" fmla="*/ 86 h 145"/>
                <a:gd name="T54" fmla="*/ 34 w 224"/>
                <a:gd name="T55" fmla="*/ 101 h 145"/>
                <a:gd name="T56" fmla="*/ 60 w 224"/>
                <a:gd name="T57" fmla="*/ 118 h 145"/>
                <a:gd name="T58" fmla="*/ 91 w 224"/>
                <a:gd name="T59" fmla="*/ 129 h 145"/>
                <a:gd name="T60" fmla="*/ 119 w 224"/>
                <a:gd name="T61" fmla="*/ 127 h 145"/>
                <a:gd name="T62" fmla="*/ 144 w 224"/>
                <a:gd name="T63" fmla="*/ 122 h 145"/>
                <a:gd name="T64" fmla="*/ 165 w 224"/>
                <a:gd name="T65" fmla="*/ 112 h 145"/>
                <a:gd name="T66" fmla="*/ 184 w 224"/>
                <a:gd name="T67" fmla="*/ 99 h 145"/>
                <a:gd name="T68" fmla="*/ 195 w 224"/>
                <a:gd name="T69" fmla="*/ 87 h 145"/>
                <a:gd name="T70" fmla="*/ 207 w 224"/>
                <a:gd name="T71" fmla="*/ 78 h 145"/>
                <a:gd name="T72" fmla="*/ 212 w 224"/>
                <a:gd name="T73" fmla="*/ 70 h 145"/>
                <a:gd name="T74" fmla="*/ 214 w 224"/>
                <a:gd name="T75" fmla="*/ 68 h 145"/>
                <a:gd name="T76" fmla="*/ 207 w 224"/>
                <a:gd name="T77" fmla="*/ 61 h 145"/>
                <a:gd name="T78" fmla="*/ 190 w 224"/>
                <a:gd name="T79" fmla="*/ 42 h 145"/>
                <a:gd name="T80" fmla="*/ 163 w 224"/>
                <a:gd name="T81" fmla="*/ 23 h 145"/>
                <a:gd name="T82" fmla="*/ 131 w 224"/>
                <a:gd name="T83" fmla="*/ 11 h 145"/>
                <a:gd name="T84" fmla="*/ 98 w 224"/>
                <a:gd name="T85" fmla="*/ 10 h 145"/>
                <a:gd name="T86" fmla="*/ 70 w 224"/>
                <a:gd name="T87" fmla="*/ 17 h 145"/>
                <a:gd name="T88" fmla="*/ 49 w 224"/>
                <a:gd name="T89" fmla="*/ 29 h 145"/>
                <a:gd name="T90" fmla="*/ 36 w 224"/>
                <a:gd name="T91" fmla="*/ 40 h 145"/>
                <a:gd name="T92" fmla="*/ 26 w 224"/>
                <a:gd name="T93" fmla="*/ 49 h 145"/>
                <a:gd name="T94" fmla="*/ 20 w 224"/>
                <a:gd name="T95" fmla="*/ 61 h 145"/>
                <a:gd name="T96" fmla="*/ 17 w 224"/>
                <a:gd name="T97" fmla="*/ 70 h 145"/>
                <a:gd name="T98" fmla="*/ 15 w 224"/>
                <a:gd name="T99" fmla="*/ 74 h 145"/>
                <a:gd name="T100" fmla="*/ 5 w 224"/>
                <a:gd name="T101" fmla="*/ 67 h 145"/>
                <a:gd name="T102" fmla="*/ 5 w 224"/>
                <a:gd name="T103" fmla="*/ 6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4" h="145">
                  <a:moveTo>
                    <a:pt x="5" y="67"/>
                  </a:moveTo>
                  <a:lnTo>
                    <a:pt x="11" y="53"/>
                  </a:lnTo>
                  <a:lnTo>
                    <a:pt x="26" y="36"/>
                  </a:lnTo>
                  <a:lnTo>
                    <a:pt x="47" y="19"/>
                  </a:lnTo>
                  <a:lnTo>
                    <a:pt x="74" y="6"/>
                  </a:lnTo>
                  <a:lnTo>
                    <a:pt x="100" y="0"/>
                  </a:lnTo>
                  <a:lnTo>
                    <a:pt x="123" y="0"/>
                  </a:lnTo>
                  <a:lnTo>
                    <a:pt x="144" y="4"/>
                  </a:lnTo>
                  <a:lnTo>
                    <a:pt x="161" y="11"/>
                  </a:lnTo>
                  <a:lnTo>
                    <a:pt x="180" y="23"/>
                  </a:lnTo>
                  <a:lnTo>
                    <a:pt x="197" y="38"/>
                  </a:lnTo>
                  <a:lnTo>
                    <a:pt x="214" y="53"/>
                  </a:lnTo>
                  <a:lnTo>
                    <a:pt x="224" y="61"/>
                  </a:lnTo>
                  <a:lnTo>
                    <a:pt x="224" y="70"/>
                  </a:lnTo>
                  <a:lnTo>
                    <a:pt x="209" y="89"/>
                  </a:lnTo>
                  <a:lnTo>
                    <a:pt x="190" y="107"/>
                  </a:lnTo>
                  <a:lnTo>
                    <a:pt x="171" y="122"/>
                  </a:lnTo>
                  <a:lnTo>
                    <a:pt x="150" y="133"/>
                  </a:lnTo>
                  <a:lnTo>
                    <a:pt x="127" y="141"/>
                  </a:lnTo>
                  <a:lnTo>
                    <a:pt x="98" y="145"/>
                  </a:lnTo>
                  <a:lnTo>
                    <a:pt x="66" y="137"/>
                  </a:lnTo>
                  <a:lnTo>
                    <a:pt x="34" y="120"/>
                  </a:lnTo>
                  <a:lnTo>
                    <a:pt x="13" y="101"/>
                  </a:lnTo>
                  <a:lnTo>
                    <a:pt x="1" y="84"/>
                  </a:lnTo>
                  <a:lnTo>
                    <a:pt x="0" y="78"/>
                  </a:lnTo>
                  <a:lnTo>
                    <a:pt x="7" y="78"/>
                  </a:lnTo>
                  <a:lnTo>
                    <a:pt x="13" y="86"/>
                  </a:lnTo>
                  <a:lnTo>
                    <a:pt x="34" y="101"/>
                  </a:lnTo>
                  <a:lnTo>
                    <a:pt x="60" y="118"/>
                  </a:lnTo>
                  <a:lnTo>
                    <a:pt x="91" y="129"/>
                  </a:lnTo>
                  <a:lnTo>
                    <a:pt x="119" y="127"/>
                  </a:lnTo>
                  <a:lnTo>
                    <a:pt x="144" y="122"/>
                  </a:lnTo>
                  <a:lnTo>
                    <a:pt x="165" y="112"/>
                  </a:lnTo>
                  <a:lnTo>
                    <a:pt x="184" y="99"/>
                  </a:lnTo>
                  <a:lnTo>
                    <a:pt x="195" y="87"/>
                  </a:lnTo>
                  <a:lnTo>
                    <a:pt x="207" y="78"/>
                  </a:lnTo>
                  <a:lnTo>
                    <a:pt x="212" y="70"/>
                  </a:lnTo>
                  <a:lnTo>
                    <a:pt x="214" y="68"/>
                  </a:lnTo>
                  <a:lnTo>
                    <a:pt x="207" y="61"/>
                  </a:lnTo>
                  <a:lnTo>
                    <a:pt x="190" y="42"/>
                  </a:lnTo>
                  <a:lnTo>
                    <a:pt x="163" y="23"/>
                  </a:lnTo>
                  <a:lnTo>
                    <a:pt x="131" y="11"/>
                  </a:lnTo>
                  <a:lnTo>
                    <a:pt x="98" y="10"/>
                  </a:lnTo>
                  <a:lnTo>
                    <a:pt x="70" y="17"/>
                  </a:lnTo>
                  <a:lnTo>
                    <a:pt x="49" y="29"/>
                  </a:lnTo>
                  <a:lnTo>
                    <a:pt x="36" y="40"/>
                  </a:lnTo>
                  <a:lnTo>
                    <a:pt x="26" y="49"/>
                  </a:lnTo>
                  <a:lnTo>
                    <a:pt x="20" y="61"/>
                  </a:lnTo>
                  <a:lnTo>
                    <a:pt x="17" y="70"/>
                  </a:lnTo>
                  <a:lnTo>
                    <a:pt x="15" y="74"/>
                  </a:lnTo>
                  <a:lnTo>
                    <a:pt x="5" y="67"/>
                  </a:lnTo>
                  <a:lnTo>
                    <a:pt x="5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8" name="Freeform 205"/>
            <p:cNvSpPr>
              <a:spLocks/>
            </p:cNvSpPr>
            <p:nvPr/>
          </p:nvSpPr>
          <p:spPr bwMode="auto">
            <a:xfrm>
              <a:off x="4713" y="3144"/>
              <a:ext cx="92" cy="83"/>
            </a:xfrm>
            <a:custGeom>
              <a:avLst/>
              <a:gdLst>
                <a:gd name="T0" fmla="*/ 6 w 185"/>
                <a:gd name="T1" fmla="*/ 133 h 165"/>
                <a:gd name="T2" fmla="*/ 0 w 185"/>
                <a:gd name="T3" fmla="*/ 122 h 165"/>
                <a:gd name="T4" fmla="*/ 0 w 185"/>
                <a:gd name="T5" fmla="*/ 99 h 165"/>
                <a:gd name="T6" fmla="*/ 10 w 185"/>
                <a:gd name="T7" fmla="*/ 72 h 165"/>
                <a:gd name="T8" fmla="*/ 35 w 185"/>
                <a:gd name="T9" fmla="*/ 45 h 165"/>
                <a:gd name="T10" fmla="*/ 69 w 185"/>
                <a:gd name="T11" fmla="*/ 25 h 165"/>
                <a:gd name="T12" fmla="*/ 101 w 185"/>
                <a:gd name="T13" fmla="*/ 19 h 165"/>
                <a:gd name="T14" fmla="*/ 130 w 185"/>
                <a:gd name="T15" fmla="*/ 19 h 165"/>
                <a:gd name="T16" fmla="*/ 149 w 185"/>
                <a:gd name="T17" fmla="*/ 15 h 165"/>
                <a:gd name="T18" fmla="*/ 160 w 185"/>
                <a:gd name="T19" fmla="*/ 7 h 165"/>
                <a:gd name="T20" fmla="*/ 168 w 185"/>
                <a:gd name="T21" fmla="*/ 4 h 165"/>
                <a:gd name="T22" fmla="*/ 173 w 185"/>
                <a:gd name="T23" fmla="*/ 0 h 165"/>
                <a:gd name="T24" fmla="*/ 177 w 185"/>
                <a:gd name="T25" fmla="*/ 0 h 165"/>
                <a:gd name="T26" fmla="*/ 179 w 185"/>
                <a:gd name="T27" fmla="*/ 11 h 165"/>
                <a:gd name="T28" fmla="*/ 185 w 185"/>
                <a:gd name="T29" fmla="*/ 40 h 165"/>
                <a:gd name="T30" fmla="*/ 183 w 185"/>
                <a:gd name="T31" fmla="*/ 78 h 165"/>
                <a:gd name="T32" fmla="*/ 170 w 185"/>
                <a:gd name="T33" fmla="*/ 118 h 165"/>
                <a:gd name="T34" fmla="*/ 145 w 185"/>
                <a:gd name="T35" fmla="*/ 146 h 165"/>
                <a:gd name="T36" fmla="*/ 118 w 185"/>
                <a:gd name="T37" fmla="*/ 158 h 165"/>
                <a:gd name="T38" fmla="*/ 92 w 185"/>
                <a:gd name="T39" fmla="*/ 163 h 165"/>
                <a:gd name="T40" fmla="*/ 71 w 185"/>
                <a:gd name="T41" fmla="*/ 165 h 165"/>
                <a:gd name="T42" fmla="*/ 52 w 185"/>
                <a:gd name="T43" fmla="*/ 163 h 165"/>
                <a:gd name="T44" fmla="*/ 35 w 185"/>
                <a:gd name="T45" fmla="*/ 154 h 165"/>
                <a:gd name="T46" fmla="*/ 19 w 185"/>
                <a:gd name="T47" fmla="*/ 146 h 165"/>
                <a:gd name="T48" fmla="*/ 14 w 185"/>
                <a:gd name="T49" fmla="*/ 142 h 165"/>
                <a:gd name="T50" fmla="*/ 23 w 185"/>
                <a:gd name="T51" fmla="*/ 135 h 165"/>
                <a:gd name="T52" fmla="*/ 27 w 185"/>
                <a:gd name="T53" fmla="*/ 139 h 165"/>
                <a:gd name="T54" fmla="*/ 42 w 185"/>
                <a:gd name="T55" fmla="*/ 146 h 165"/>
                <a:gd name="T56" fmla="*/ 61 w 185"/>
                <a:gd name="T57" fmla="*/ 150 h 165"/>
                <a:gd name="T58" fmla="*/ 84 w 185"/>
                <a:gd name="T59" fmla="*/ 150 h 165"/>
                <a:gd name="T60" fmla="*/ 103 w 185"/>
                <a:gd name="T61" fmla="*/ 146 h 165"/>
                <a:gd name="T62" fmla="*/ 122 w 185"/>
                <a:gd name="T63" fmla="*/ 142 h 165"/>
                <a:gd name="T64" fmla="*/ 139 w 185"/>
                <a:gd name="T65" fmla="*/ 133 h 165"/>
                <a:gd name="T66" fmla="*/ 158 w 185"/>
                <a:gd name="T67" fmla="*/ 114 h 165"/>
                <a:gd name="T68" fmla="*/ 170 w 185"/>
                <a:gd name="T69" fmla="*/ 84 h 165"/>
                <a:gd name="T70" fmla="*/ 175 w 185"/>
                <a:gd name="T71" fmla="*/ 49 h 165"/>
                <a:gd name="T72" fmla="*/ 173 w 185"/>
                <a:gd name="T73" fmla="*/ 23 h 165"/>
                <a:gd name="T74" fmla="*/ 173 w 185"/>
                <a:gd name="T75" fmla="*/ 11 h 165"/>
                <a:gd name="T76" fmla="*/ 170 w 185"/>
                <a:gd name="T77" fmla="*/ 13 h 165"/>
                <a:gd name="T78" fmla="*/ 158 w 185"/>
                <a:gd name="T79" fmla="*/ 21 h 165"/>
                <a:gd name="T80" fmla="*/ 141 w 185"/>
                <a:gd name="T81" fmla="*/ 26 h 165"/>
                <a:gd name="T82" fmla="*/ 118 w 185"/>
                <a:gd name="T83" fmla="*/ 28 h 165"/>
                <a:gd name="T84" fmla="*/ 94 w 185"/>
                <a:gd name="T85" fmla="*/ 28 h 165"/>
                <a:gd name="T86" fmla="*/ 71 w 185"/>
                <a:gd name="T87" fmla="*/ 36 h 165"/>
                <a:gd name="T88" fmla="*/ 54 w 185"/>
                <a:gd name="T89" fmla="*/ 44 h 165"/>
                <a:gd name="T90" fmla="*/ 44 w 185"/>
                <a:gd name="T91" fmla="*/ 49 h 165"/>
                <a:gd name="T92" fmla="*/ 35 w 185"/>
                <a:gd name="T93" fmla="*/ 53 h 165"/>
                <a:gd name="T94" fmla="*/ 25 w 185"/>
                <a:gd name="T95" fmla="*/ 63 h 165"/>
                <a:gd name="T96" fmla="*/ 16 w 185"/>
                <a:gd name="T97" fmla="*/ 76 h 165"/>
                <a:gd name="T98" fmla="*/ 10 w 185"/>
                <a:gd name="T99" fmla="*/ 97 h 165"/>
                <a:gd name="T100" fmla="*/ 8 w 185"/>
                <a:gd name="T101" fmla="*/ 114 h 165"/>
                <a:gd name="T102" fmla="*/ 12 w 185"/>
                <a:gd name="T103" fmla="*/ 125 h 165"/>
                <a:gd name="T104" fmla="*/ 14 w 185"/>
                <a:gd name="T105" fmla="*/ 129 h 165"/>
                <a:gd name="T106" fmla="*/ 16 w 185"/>
                <a:gd name="T107" fmla="*/ 131 h 165"/>
                <a:gd name="T108" fmla="*/ 14 w 185"/>
                <a:gd name="T109" fmla="*/ 131 h 165"/>
                <a:gd name="T110" fmla="*/ 10 w 185"/>
                <a:gd name="T111" fmla="*/ 133 h 165"/>
                <a:gd name="T112" fmla="*/ 6 w 185"/>
                <a:gd name="T113" fmla="*/ 133 h 165"/>
                <a:gd name="T114" fmla="*/ 6 w 185"/>
                <a:gd name="T115" fmla="*/ 133 h 165"/>
                <a:gd name="T116" fmla="*/ 6 w 185"/>
                <a:gd name="T117" fmla="*/ 13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5" h="165">
                  <a:moveTo>
                    <a:pt x="6" y="133"/>
                  </a:moveTo>
                  <a:lnTo>
                    <a:pt x="0" y="122"/>
                  </a:lnTo>
                  <a:lnTo>
                    <a:pt x="0" y="99"/>
                  </a:lnTo>
                  <a:lnTo>
                    <a:pt x="10" y="72"/>
                  </a:lnTo>
                  <a:lnTo>
                    <a:pt x="35" y="45"/>
                  </a:lnTo>
                  <a:lnTo>
                    <a:pt x="69" y="25"/>
                  </a:lnTo>
                  <a:lnTo>
                    <a:pt x="101" y="19"/>
                  </a:lnTo>
                  <a:lnTo>
                    <a:pt x="130" y="19"/>
                  </a:lnTo>
                  <a:lnTo>
                    <a:pt x="149" y="15"/>
                  </a:lnTo>
                  <a:lnTo>
                    <a:pt x="160" y="7"/>
                  </a:lnTo>
                  <a:lnTo>
                    <a:pt x="168" y="4"/>
                  </a:lnTo>
                  <a:lnTo>
                    <a:pt x="173" y="0"/>
                  </a:lnTo>
                  <a:lnTo>
                    <a:pt x="177" y="0"/>
                  </a:lnTo>
                  <a:lnTo>
                    <a:pt x="179" y="11"/>
                  </a:lnTo>
                  <a:lnTo>
                    <a:pt x="185" y="40"/>
                  </a:lnTo>
                  <a:lnTo>
                    <a:pt x="183" y="78"/>
                  </a:lnTo>
                  <a:lnTo>
                    <a:pt x="170" y="118"/>
                  </a:lnTo>
                  <a:lnTo>
                    <a:pt x="145" y="146"/>
                  </a:lnTo>
                  <a:lnTo>
                    <a:pt x="118" y="158"/>
                  </a:lnTo>
                  <a:lnTo>
                    <a:pt x="92" y="163"/>
                  </a:lnTo>
                  <a:lnTo>
                    <a:pt x="71" y="165"/>
                  </a:lnTo>
                  <a:lnTo>
                    <a:pt x="52" y="163"/>
                  </a:lnTo>
                  <a:lnTo>
                    <a:pt x="35" y="154"/>
                  </a:lnTo>
                  <a:lnTo>
                    <a:pt x="19" y="146"/>
                  </a:lnTo>
                  <a:lnTo>
                    <a:pt x="14" y="142"/>
                  </a:lnTo>
                  <a:lnTo>
                    <a:pt x="23" y="135"/>
                  </a:lnTo>
                  <a:lnTo>
                    <a:pt x="27" y="139"/>
                  </a:lnTo>
                  <a:lnTo>
                    <a:pt x="42" y="146"/>
                  </a:lnTo>
                  <a:lnTo>
                    <a:pt x="61" y="150"/>
                  </a:lnTo>
                  <a:lnTo>
                    <a:pt x="84" y="150"/>
                  </a:lnTo>
                  <a:lnTo>
                    <a:pt x="103" y="146"/>
                  </a:lnTo>
                  <a:lnTo>
                    <a:pt x="122" y="142"/>
                  </a:lnTo>
                  <a:lnTo>
                    <a:pt x="139" y="133"/>
                  </a:lnTo>
                  <a:lnTo>
                    <a:pt x="158" y="114"/>
                  </a:lnTo>
                  <a:lnTo>
                    <a:pt x="170" y="84"/>
                  </a:lnTo>
                  <a:lnTo>
                    <a:pt x="175" y="49"/>
                  </a:lnTo>
                  <a:lnTo>
                    <a:pt x="173" y="23"/>
                  </a:lnTo>
                  <a:lnTo>
                    <a:pt x="173" y="11"/>
                  </a:lnTo>
                  <a:lnTo>
                    <a:pt x="170" y="13"/>
                  </a:lnTo>
                  <a:lnTo>
                    <a:pt x="158" y="21"/>
                  </a:lnTo>
                  <a:lnTo>
                    <a:pt x="141" y="26"/>
                  </a:lnTo>
                  <a:lnTo>
                    <a:pt x="118" y="28"/>
                  </a:lnTo>
                  <a:lnTo>
                    <a:pt x="94" y="28"/>
                  </a:lnTo>
                  <a:lnTo>
                    <a:pt x="71" y="36"/>
                  </a:lnTo>
                  <a:lnTo>
                    <a:pt x="54" y="44"/>
                  </a:lnTo>
                  <a:lnTo>
                    <a:pt x="44" y="49"/>
                  </a:lnTo>
                  <a:lnTo>
                    <a:pt x="35" y="53"/>
                  </a:lnTo>
                  <a:lnTo>
                    <a:pt x="25" y="63"/>
                  </a:lnTo>
                  <a:lnTo>
                    <a:pt x="16" y="76"/>
                  </a:lnTo>
                  <a:lnTo>
                    <a:pt x="10" y="97"/>
                  </a:lnTo>
                  <a:lnTo>
                    <a:pt x="8" y="114"/>
                  </a:lnTo>
                  <a:lnTo>
                    <a:pt x="12" y="125"/>
                  </a:lnTo>
                  <a:lnTo>
                    <a:pt x="14" y="129"/>
                  </a:lnTo>
                  <a:lnTo>
                    <a:pt x="16" y="131"/>
                  </a:lnTo>
                  <a:lnTo>
                    <a:pt x="14" y="131"/>
                  </a:lnTo>
                  <a:lnTo>
                    <a:pt x="10" y="133"/>
                  </a:lnTo>
                  <a:lnTo>
                    <a:pt x="6" y="133"/>
                  </a:lnTo>
                  <a:lnTo>
                    <a:pt x="6" y="133"/>
                  </a:lnTo>
                  <a:lnTo>
                    <a:pt x="6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9" name="Freeform 206"/>
            <p:cNvSpPr>
              <a:spLocks/>
            </p:cNvSpPr>
            <p:nvPr/>
          </p:nvSpPr>
          <p:spPr bwMode="auto">
            <a:xfrm>
              <a:off x="4665" y="3187"/>
              <a:ext cx="58" cy="29"/>
            </a:xfrm>
            <a:custGeom>
              <a:avLst/>
              <a:gdLst>
                <a:gd name="T0" fmla="*/ 107 w 116"/>
                <a:gd name="T1" fmla="*/ 44 h 59"/>
                <a:gd name="T2" fmla="*/ 99 w 116"/>
                <a:gd name="T3" fmla="*/ 44 h 59"/>
                <a:gd name="T4" fmla="*/ 94 w 116"/>
                <a:gd name="T5" fmla="*/ 46 h 59"/>
                <a:gd name="T6" fmla="*/ 84 w 116"/>
                <a:gd name="T7" fmla="*/ 46 h 59"/>
                <a:gd name="T8" fmla="*/ 65 w 116"/>
                <a:gd name="T9" fmla="*/ 44 h 59"/>
                <a:gd name="T10" fmla="*/ 40 w 116"/>
                <a:gd name="T11" fmla="*/ 33 h 59"/>
                <a:gd name="T12" fmla="*/ 23 w 116"/>
                <a:gd name="T13" fmla="*/ 19 h 59"/>
                <a:gd name="T14" fmla="*/ 16 w 116"/>
                <a:gd name="T15" fmla="*/ 4 h 59"/>
                <a:gd name="T16" fmla="*/ 12 w 116"/>
                <a:gd name="T17" fmla="*/ 0 h 59"/>
                <a:gd name="T18" fmla="*/ 0 w 116"/>
                <a:gd name="T19" fmla="*/ 21 h 59"/>
                <a:gd name="T20" fmla="*/ 0 w 116"/>
                <a:gd name="T21" fmla="*/ 23 h 59"/>
                <a:gd name="T22" fmla="*/ 4 w 116"/>
                <a:gd name="T23" fmla="*/ 29 h 59"/>
                <a:gd name="T24" fmla="*/ 12 w 116"/>
                <a:gd name="T25" fmla="*/ 37 h 59"/>
                <a:gd name="T26" fmla="*/ 29 w 116"/>
                <a:gd name="T27" fmla="*/ 46 h 59"/>
                <a:gd name="T28" fmla="*/ 52 w 116"/>
                <a:gd name="T29" fmla="*/ 54 h 59"/>
                <a:gd name="T30" fmla="*/ 78 w 116"/>
                <a:gd name="T31" fmla="*/ 57 h 59"/>
                <a:gd name="T32" fmla="*/ 101 w 116"/>
                <a:gd name="T33" fmla="*/ 59 h 59"/>
                <a:gd name="T34" fmla="*/ 116 w 116"/>
                <a:gd name="T35" fmla="*/ 56 h 59"/>
                <a:gd name="T36" fmla="*/ 116 w 116"/>
                <a:gd name="T37" fmla="*/ 50 h 59"/>
                <a:gd name="T38" fmla="*/ 114 w 116"/>
                <a:gd name="T39" fmla="*/ 46 h 59"/>
                <a:gd name="T40" fmla="*/ 109 w 116"/>
                <a:gd name="T41" fmla="*/ 44 h 59"/>
                <a:gd name="T42" fmla="*/ 107 w 116"/>
                <a:gd name="T43" fmla="*/ 44 h 59"/>
                <a:gd name="T44" fmla="*/ 107 w 116"/>
                <a:gd name="T45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6" h="59">
                  <a:moveTo>
                    <a:pt x="107" y="44"/>
                  </a:moveTo>
                  <a:lnTo>
                    <a:pt x="99" y="44"/>
                  </a:lnTo>
                  <a:lnTo>
                    <a:pt x="94" y="46"/>
                  </a:lnTo>
                  <a:lnTo>
                    <a:pt x="84" y="46"/>
                  </a:lnTo>
                  <a:lnTo>
                    <a:pt x="65" y="44"/>
                  </a:lnTo>
                  <a:lnTo>
                    <a:pt x="40" y="33"/>
                  </a:lnTo>
                  <a:lnTo>
                    <a:pt x="23" y="19"/>
                  </a:lnTo>
                  <a:lnTo>
                    <a:pt x="16" y="4"/>
                  </a:lnTo>
                  <a:lnTo>
                    <a:pt x="12" y="0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4" y="29"/>
                  </a:lnTo>
                  <a:lnTo>
                    <a:pt x="12" y="37"/>
                  </a:lnTo>
                  <a:lnTo>
                    <a:pt x="29" y="46"/>
                  </a:lnTo>
                  <a:lnTo>
                    <a:pt x="52" y="54"/>
                  </a:lnTo>
                  <a:lnTo>
                    <a:pt x="78" y="57"/>
                  </a:lnTo>
                  <a:lnTo>
                    <a:pt x="101" y="59"/>
                  </a:lnTo>
                  <a:lnTo>
                    <a:pt x="116" y="56"/>
                  </a:lnTo>
                  <a:lnTo>
                    <a:pt x="116" y="50"/>
                  </a:lnTo>
                  <a:lnTo>
                    <a:pt x="114" y="46"/>
                  </a:lnTo>
                  <a:lnTo>
                    <a:pt x="109" y="44"/>
                  </a:lnTo>
                  <a:lnTo>
                    <a:pt x="107" y="44"/>
                  </a:lnTo>
                  <a:lnTo>
                    <a:pt x="107" y="44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207"/>
            <p:cNvSpPr>
              <a:spLocks/>
            </p:cNvSpPr>
            <p:nvPr/>
          </p:nvSpPr>
          <p:spPr bwMode="auto">
            <a:xfrm>
              <a:off x="4389" y="3352"/>
              <a:ext cx="29" cy="47"/>
            </a:xfrm>
            <a:custGeom>
              <a:avLst/>
              <a:gdLst>
                <a:gd name="T0" fmla="*/ 48 w 57"/>
                <a:gd name="T1" fmla="*/ 0 h 93"/>
                <a:gd name="T2" fmla="*/ 25 w 57"/>
                <a:gd name="T3" fmla="*/ 29 h 93"/>
                <a:gd name="T4" fmla="*/ 8 w 57"/>
                <a:gd name="T5" fmla="*/ 50 h 93"/>
                <a:gd name="T6" fmla="*/ 0 w 57"/>
                <a:gd name="T7" fmla="*/ 67 h 93"/>
                <a:gd name="T8" fmla="*/ 6 w 57"/>
                <a:gd name="T9" fmla="*/ 84 h 93"/>
                <a:gd name="T10" fmla="*/ 15 w 57"/>
                <a:gd name="T11" fmla="*/ 92 h 93"/>
                <a:gd name="T12" fmla="*/ 23 w 57"/>
                <a:gd name="T13" fmla="*/ 93 h 93"/>
                <a:gd name="T14" fmla="*/ 29 w 57"/>
                <a:gd name="T15" fmla="*/ 82 h 93"/>
                <a:gd name="T16" fmla="*/ 34 w 57"/>
                <a:gd name="T17" fmla="*/ 57 h 93"/>
                <a:gd name="T18" fmla="*/ 38 w 57"/>
                <a:gd name="T19" fmla="*/ 44 h 93"/>
                <a:gd name="T20" fmla="*/ 44 w 57"/>
                <a:gd name="T21" fmla="*/ 33 h 93"/>
                <a:gd name="T22" fmla="*/ 51 w 57"/>
                <a:gd name="T23" fmla="*/ 21 h 93"/>
                <a:gd name="T24" fmla="*/ 57 w 57"/>
                <a:gd name="T25" fmla="*/ 14 h 93"/>
                <a:gd name="T26" fmla="*/ 55 w 57"/>
                <a:gd name="T27" fmla="*/ 6 h 93"/>
                <a:gd name="T28" fmla="*/ 51 w 57"/>
                <a:gd name="T29" fmla="*/ 2 h 93"/>
                <a:gd name="T30" fmla="*/ 49 w 57"/>
                <a:gd name="T31" fmla="*/ 0 h 93"/>
                <a:gd name="T32" fmla="*/ 48 w 57"/>
                <a:gd name="T33" fmla="*/ 0 h 93"/>
                <a:gd name="T34" fmla="*/ 48 w 57"/>
                <a:gd name="T3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lnTo>
                    <a:pt x="25" y="29"/>
                  </a:lnTo>
                  <a:lnTo>
                    <a:pt x="8" y="50"/>
                  </a:lnTo>
                  <a:lnTo>
                    <a:pt x="0" y="67"/>
                  </a:lnTo>
                  <a:lnTo>
                    <a:pt x="6" y="84"/>
                  </a:lnTo>
                  <a:lnTo>
                    <a:pt x="15" y="92"/>
                  </a:lnTo>
                  <a:lnTo>
                    <a:pt x="23" y="93"/>
                  </a:lnTo>
                  <a:lnTo>
                    <a:pt x="29" y="82"/>
                  </a:lnTo>
                  <a:lnTo>
                    <a:pt x="34" y="57"/>
                  </a:lnTo>
                  <a:lnTo>
                    <a:pt x="38" y="44"/>
                  </a:lnTo>
                  <a:lnTo>
                    <a:pt x="44" y="33"/>
                  </a:lnTo>
                  <a:lnTo>
                    <a:pt x="51" y="21"/>
                  </a:lnTo>
                  <a:lnTo>
                    <a:pt x="57" y="14"/>
                  </a:lnTo>
                  <a:lnTo>
                    <a:pt x="55" y="6"/>
                  </a:lnTo>
                  <a:lnTo>
                    <a:pt x="51" y="2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1" name="Freeform 208"/>
            <p:cNvSpPr>
              <a:spLocks/>
            </p:cNvSpPr>
            <p:nvPr/>
          </p:nvSpPr>
          <p:spPr bwMode="auto">
            <a:xfrm>
              <a:off x="4513" y="3237"/>
              <a:ext cx="32" cy="48"/>
            </a:xfrm>
            <a:custGeom>
              <a:avLst/>
              <a:gdLst>
                <a:gd name="T0" fmla="*/ 48 w 65"/>
                <a:gd name="T1" fmla="*/ 0 h 95"/>
                <a:gd name="T2" fmla="*/ 29 w 65"/>
                <a:gd name="T3" fmla="*/ 21 h 95"/>
                <a:gd name="T4" fmla="*/ 14 w 65"/>
                <a:gd name="T5" fmla="*/ 52 h 95"/>
                <a:gd name="T6" fmla="*/ 0 w 65"/>
                <a:gd name="T7" fmla="*/ 78 h 95"/>
                <a:gd name="T8" fmla="*/ 2 w 65"/>
                <a:gd name="T9" fmla="*/ 93 h 95"/>
                <a:gd name="T10" fmla="*/ 10 w 65"/>
                <a:gd name="T11" fmla="*/ 95 h 95"/>
                <a:gd name="T12" fmla="*/ 17 w 65"/>
                <a:gd name="T13" fmla="*/ 95 h 95"/>
                <a:gd name="T14" fmla="*/ 25 w 65"/>
                <a:gd name="T15" fmla="*/ 88 h 95"/>
                <a:gd name="T16" fmla="*/ 31 w 65"/>
                <a:gd name="T17" fmla="*/ 76 h 95"/>
                <a:gd name="T18" fmla="*/ 38 w 65"/>
                <a:gd name="T19" fmla="*/ 55 h 95"/>
                <a:gd name="T20" fmla="*/ 50 w 65"/>
                <a:gd name="T21" fmla="*/ 31 h 95"/>
                <a:gd name="T22" fmla="*/ 59 w 65"/>
                <a:gd name="T23" fmla="*/ 12 h 95"/>
                <a:gd name="T24" fmla="*/ 65 w 65"/>
                <a:gd name="T25" fmla="*/ 2 h 95"/>
                <a:gd name="T26" fmla="*/ 48 w 65"/>
                <a:gd name="T27" fmla="*/ 0 h 95"/>
                <a:gd name="T28" fmla="*/ 48 w 65"/>
                <a:gd name="T2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95">
                  <a:moveTo>
                    <a:pt x="48" y="0"/>
                  </a:moveTo>
                  <a:lnTo>
                    <a:pt x="29" y="21"/>
                  </a:lnTo>
                  <a:lnTo>
                    <a:pt x="14" y="52"/>
                  </a:lnTo>
                  <a:lnTo>
                    <a:pt x="0" y="78"/>
                  </a:lnTo>
                  <a:lnTo>
                    <a:pt x="2" y="93"/>
                  </a:lnTo>
                  <a:lnTo>
                    <a:pt x="10" y="95"/>
                  </a:lnTo>
                  <a:lnTo>
                    <a:pt x="17" y="95"/>
                  </a:lnTo>
                  <a:lnTo>
                    <a:pt x="25" y="88"/>
                  </a:lnTo>
                  <a:lnTo>
                    <a:pt x="31" y="76"/>
                  </a:lnTo>
                  <a:lnTo>
                    <a:pt x="38" y="55"/>
                  </a:lnTo>
                  <a:lnTo>
                    <a:pt x="50" y="31"/>
                  </a:lnTo>
                  <a:lnTo>
                    <a:pt x="59" y="12"/>
                  </a:lnTo>
                  <a:lnTo>
                    <a:pt x="65" y="2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2" name="Freeform 209"/>
            <p:cNvSpPr>
              <a:spLocks/>
            </p:cNvSpPr>
            <p:nvPr/>
          </p:nvSpPr>
          <p:spPr bwMode="auto">
            <a:xfrm>
              <a:off x="4496" y="3135"/>
              <a:ext cx="29" cy="36"/>
            </a:xfrm>
            <a:custGeom>
              <a:avLst/>
              <a:gdLst>
                <a:gd name="T0" fmla="*/ 42 w 57"/>
                <a:gd name="T1" fmla="*/ 0 h 70"/>
                <a:gd name="T2" fmla="*/ 27 w 57"/>
                <a:gd name="T3" fmla="*/ 15 h 70"/>
                <a:gd name="T4" fmla="*/ 11 w 57"/>
                <a:gd name="T5" fmla="*/ 30 h 70"/>
                <a:gd name="T6" fmla="*/ 0 w 57"/>
                <a:gd name="T7" fmla="*/ 45 h 70"/>
                <a:gd name="T8" fmla="*/ 0 w 57"/>
                <a:gd name="T9" fmla="*/ 57 h 70"/>
                <a:gd name="T10" fmla="*/ 6 w 57"/>
                <a:gd name="T11" fmla="*/ 64 h 70"/>
                <a:gd name="T12" fmla="*/ 11 w 57"/>
                <a:gd name="T13" fmla="*/ 70 h 70"/>
                <a:gd name="T14" fmla="*/ 17 w 57"/>
                <a:gd name="T15" fmla="*/ 70 h 70"/>
                <a:gd name="T16" fmla="*/ 21 w 57"/>
                <a:gd name="T17" fmla="*/ 68 h 70"/>
                <a:gd name="T18" fmla="*/ 28 w 57"/>
                <a:gd name="T19" fmla="*/ 53 h 70"/>
                <a:gd name="T20" fmla="*/ 40 w 57"/>
                <a:gd name="T21" fmla="*/ 30 h 70"/>
                <a:gd name="T22" fmla="*/ 51 w 57"/>
                <a:gd name="T23" fmla="*/ 11 h 70"/>
                <a:gd name="T24" fmla="*/ 57 w 57"/>
                <a:gd name="T25" fmla="*/ 2 h 70"/>
                <a:gd name="T26" fmla="*/ 42 w 57"/>
                <a:gd name="T27" fmla="*/ 0 h 70"/>
                <a:gd name="T28" fmla="*/ 42 w 57"/>
                <a:gd name="T2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70">
                  <a:moveTo>
                    <a:pt x="42" y="0"/>
                  </a:moveTo>
                  <a:lnTo>
                    <a:pt x="27" y="15"/>
                  </a:lnTo>
                  <a:lnTo>
                    <a:pt x="11" y="30"/>
                  </a:lnTo>
                  <a:lnTo>
                    <a:pt x="0" y="45"/>
                  </a:lnTo>
                  <a:lnTo>
                    <a:pt x="0" y="57"/>
                  </a:lnTo>
                  <a:lnTo>
                    <a:pt x="6" y="64"/>
                  </a:lnTo>
                  <a:lnTo>
                    <a:pt x="11" y="70"/>
                  </a:lnTo>
                  <a:lnTo>
                    <a:pt x="17" y="70"/>
                  </a:lnTo>
                  <a:lnTo>
                    <a:pt x="21" y="68"/>
                  </a:lnTo>
                  <a:lnTo>
                    <a:pt x="28" y="53"/>
                  </a:lnTo>
                  <a:lnTo>
                    <a:pt x="40" y="30"/>
                  </a:lnTo>
                  <a:lnTo>
                    <a:pt x="51" y="11"/>
                  </a:lnTo>
                  <a:lnTo>
                    <a:pt x="57" y="2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210"/>
            <p:cNvSpPr>
              <a:spLocks/>
            </p:cNvSpPr>
            <p:nvPr/>
          </p:nvSpPr>
          <p:spPr bwMode="auto">
            <a:xfrm>
              <a:off x="4159" y="3119"/>
              <a:ext cx="32" cy="42"/>
            </a:xfrm>
            <a:custGeom>
              <a:avLst/>
              <a:gdLst>
                <a:gd name="T0" fmla="*/ 49 w 65"/>
                <a:gd name="T1" fmla="*/ 0 h 84"/>
                <a:gd name="T2" fmla="*/ 30 w 65"/>
                <a:gd name="T3" fmla="*/ 19 h 84"/>
                <a:gd name="T4" fmla="*/ 13 w 65"/>
                <a:gd name="T5" fmla="*/ 44 h 84"/>
                <a:gd name="T6" fmla="*/ 2 w 65"/>
                <a:gd name="T7" fmla="*/ 65 h 84"/>
                <a:gd name="T8" fmla="*/ 0 w 65"/>
                <a:gd name="T9" fmla="*/ 78 h 84"/>
                <a:gd name="T10" fmla="*/ 6 w 65"/>
                <a:gd name="T11" fmla="*/ 82 h 84"/>
                <a:gd name="T12" fmla="*/ 11 w 65"/>
                <a:gd name="T13" fmla="*/ 84 h 84"/>
                <a:gd name="T14" fmla="*/ 15 w 65"/>
                <a:gd name="T15" fmla="*/ 80 h 84"/>
                <a:gd name="T16" fmla="*/ 23 w 65"/>
                <a:gd name="T17" fmla="*/ 73 h 84"/>
                <a:gd name="T18" fmla="*/ 34 w 65"/>
                <a:gd name="T19" fmla="*/ 56 h 84"/>
                <a:gd name="T20" fmla="*/ 48 w 65"/>
                <a:gd name="T21" fmla="*/ 35 h 84"/>
                <a:gd name="T22" fmla="*/ 59 w 65"/>
                <a:gd name="T23" fmla="*/ 16 h 84"/>
                <a:gd name="T24" fmla="*/ 65 w 65"/>
                <a:gd name="T25" fmla="*/ 8 h 84"/>
                <a:gd name="T26" fmla="*/ 49 w 65"/>
                <a:gd name="T27" fmla="*/ 0 h 84"/>
                <a:gd name="T28" fmla="*/ 49 w 65"/>
                <a:gd name="T2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84">
                  <a:moveTo>
                    <a:pt x="49" y="0"/>
                  </a:moveTo>
                  <a:lnTo>
                    <a:pt x="30" y="19"/>
                  </a:lnTo>
                  <a:lnTo>
                    <a:pt x="13" y="44"/>
                  </a:lnTo>
                  <a:lnTo>
                    <a:pt x="2" y="65"/>
                  </a:lnTo>
                  <a:lnTo>
                    <a:pt x="0" y="78"/>
                  </a:lnTo>
                  <a:lnTo>
                    <a:pt x="6" y="82"/>
                  </a:lnTo>
                  <a:lnTo>
                    <a:pt x="11" y="84"/>
                  </a:lnTo>
                  <a:lnTo>
                    <a:pt x="15" y="80"/>
                  </a:lnTo>
                  <a:lnTo>
                    <a:pt x="23" y="73"/>
                  </a:lnTo>
                  <a:lnTo>
                    <a:pt x="34" y="56"/>
                  </a:lnTo>
                  <a:lnTo>
                    <a:pt x="48" y="35"/>
                  </a:lnTo>
                  <a:lnTo>
                    <a:pt x="59" y="16"/>
                  </a:lnTo>
                  <a:lnTo>
                    <a:pt x="65" y="8"/>
                  </a:lnTo>
                  <a:lnTo>
                    <a:pt x="49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4" name="Freeform 211"/>
            <p:cNvSpPr>
              <a:spLocks/>
            </p:cNvSpPr>
            <p:nvPr/>
          </p:nvSpPr>
          <p:spPr bwMode="auto">
            <a:xfrm>
              <a:off x="4148" y="3338"/>
              <a:ext cx="37" cy="58"/>
            </a:xfrm>
            <a:custGeom>
              <a:avLst/>
              <a:gdLst>
                <a:gd name="T0" fmla="*/ 57 w 74"/>
                <a:gd name="T1" fmla="*/ 0 h 116"/>
                <a:gd name="T2" fmla="*/ 38 w 74"/>
                <a:gd name="T3" fmla="*/ 24 h 116"/>
                <a:gd name="T4" fmla="*/ 17 w 74"/>
                <a:gd name="T5" fmla="*/ 59 h 116"/>
                <a:gd name="T6" fmla="*/ 2 w 74"/>
                <a:gd name="T7" fmla="*/ 89 h 116"/>
                <a:gd name="T8" fmla="*/ 0 w 74"/>
                <a:gd name="T9" fmla="*/ 108 h 116"/>
                <a:gd name="T10" fmla="*/ 10 w 74"/>
                <a:gd name="T11" fmla="*/ 112 h 116"/>
                <a:gd name="T12" fmla="*/ 21 w 74"/>
                <a:gd name="T13" fmla="*/ 116 h 116"/>
                <a:gd name="T14" fmla="*/ 31 w 74"/>
                <a:gd name="T15" fmla="*/ 114 h 116"/>
                <a:gd name="T16" fmla="*/ 38 w 74"/>
                <a:gd name="T17" fmla="*/ 108 h 116"/>
                <a:gd name="T18" fmla="*/ 46 w 74"/>
                <a:gd name="T19" fmla="*/ 87 h 116"/>
                <a:gd name="T20" fmla="*/ 57 w 74"/>
                <a:gd name="T21" fmla="*/ 57 h 116"/>
                <a:gd name="T22" fmla="*/ 69 w 74"/>
                <a:gd name="T23" fmla="*/ 26 h 116"/>
                <a:gd name="T24" fmla="*/ 74 w 74"/>
                <a:gd name="T25" fmla="*/ 9 h 116"/>
                <a:gd name="T26" fmla="*/ 71 w 74"/>
                <a:gd name="T27" fmla="*/ 2 h 116"/>
                <a:gd name="T28" fmla="*/ 65 w 74"/>
                <a:gd name="T29" fmla="*/ 0 h 116"/>
                <a:gd name="T30" fmla="*/ 59 w 74"/>
                <a:gd name="T31" fmla="*/ 0 h 116"/>
                <a:gd name="T32" fmla="*/ 57 w 74"/>
                <a:gd name="T33" fmla="*/ 0 h 116"/>
                <a:gd name="T34" fmla="*/ 57 w 74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16">
                  <a:moveTo>
                    <a:pt x="57" y="0"/>
                  </a:moveTo>
                  <a:lnTo>
                    <a:pt x="38" y="24"/>
                  </a:lnTo>
                  <a:lnTo>
                    <a:pt x="17" y="59"/>
                  </a:lnTo>
                  <a:lnTo>
                    <a:pt x="2" y="89"/>
                  </a:lnTo>
                  <a:lnTo>
                    <a:pt x="0" y="108"/>
                  </a:lnTo>
                  <a:lnTo>
                    <a:pt x="10" y="112"/>
                  </a:lnTo>
                  <a:lnTo>
                    <a:pt x="21" y="116"/>
                  </a:lnTo>
                  <a:lnTo>
                    <a:pt x="31" y="114"/>
                  </a:lnTo>
                  <a:lnTo>
                    <a:pt x="38" y="108"/>
                  </a:lnTo>
                  <a:lnTo>
                    <a:pt x="46" y="87"/>
                  </a:lnTo>
                  <a:lnTo>
                    <a:pt x="57" y="57"/>
                  </a:lnTo>
                  <a:lnTo>
                    <a:pt x="69" y="26"/>
                  </a:lnTo>
                  <a:lnTo>
                    <a:pt x="74" y="9"/>
                  </a:lnTo>
                  <a:lnTo>
                    <a:pt x="71" y="2"/>
                  </a:lnTo>
                  <a:lnTo>
                    <a:pt x="65" y="0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5" name="Freeform 212"/>
            <p:cNvSpPr>
              <a:spLocks/>
            </p:cNvSpPr>
            <p:nvPr/>
          </p:nvSpPr>
          <p:spPr bwMode="auto">
            <a:xfrm>
              <a:off x="4756" y="3294"/>
              <a:ext cx="30" cy="53"/>
            </a:xfrm>
            <a:custGeom>
              <a:avLst/>
              <a:gdLst>
                <a:gd name="T0" fmla="*/ 6 w 61"/>
                <a:gd name="T1" fmla="*/ 73 h 107"/>
                <a:gd name="T2" fmla="*/ 0 w 61"/>
                <a:gd name="T3" fmla="*/ 88 h 107"/>
                <a:gd name="T4" fmla="*/ 0 w 61"/>
                <a:gd name="T5" fmla="*/ 97 h 107"/>
                <a:gd name="T6" fmla="*/ 4 w 61"/>
                <a:gd name="T7" fmla="*/ 103 h 107"/>
                <a:gd name="T8" fmla="*/ 11 w 61"/>
                <a:gd name="T9" fmla="*/ 107 h 107"/>
                <a:gd name="T10" fmla="*/ 25 w 61"/>
                <a:gd name="T11" fmla="*/ 99 h 107"/>
                <a:gd name="T12" fmla="*/ 40 w 61"/>
                <a:gd name="T13" fmla="*/ 78 h 107"/>
                <a:gd name="T14" fmla="*/ 51 w 61"/>
                <a:gd name="T15" fmla="*/ 50 h 107"/>
                <a:gd name="T16" fmla="*/ 61 w 61"/>
                <a:gd name="T17" fmla="*/ 25 h 107"/>
                <a:gd name="T18" fmla="*/ 59 w 61"/>
                <a:gd name="T19" fmla="*/ 10 h 107"/>
                <a:gd name="T20" fmla="*/ 57 w 61"/>
                <a:gd name="T21" fmla="*/ 2 h 107"/>
                <a:gd name="T22" fmla="*/ 51 w 61"/>
                <a:gd name="T23" fmla="*/ 0 h 107"/>
                <a:gd name="T24" fmla="*/ 49 w 61"/>
                <a:gd name="T25" fmla="*/ 2 h 107"/>
                <a:gd name="T26" fmla="*/ 6 w 61"/>
                <a:gd name="T27" fmla="*/ 73 h 107"/>
                <a:gd name="T28" fmla="*/ 6 w 61"/>
                <a:gd name="T29" fmla="*/ 7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107">
                  <a:moveTo>
                    <a:pt x="6" y="73"/>
                  </a:moveTo>
                  <a:lnTo>
                    <a:pt x="0" y="88"/>
                  </a:lnTo>
                  <a:lnTo>
                    <a:pt x="0" y="97"/>
                  </a:lnTo>
                  <a:lnTo>
                    <a:pt x="4" y="103"/>
                  </a:lnTo>
                  <a:lnTo>
                    <a:pt x="11" y="107"/>
                  </a:lnTo>
                  <a:lnTo>
                    <a:pt x="25" y="99"/>
                  </a:lnTo>
                  <a:lnTo>
                    <a:pt x="40" y="78"/>
                  </a:lnTo>
                  <a:lnTo>
                    <a:pt x="51" y="50"/>
                  </a:lnTo>
                  <a:lnTo>
                    <a:pt x="61" y="25"/>
                  </a:lnTo>
                  <a:lnTo>
                    <a:pt x="59" y="10"/>
                  </a:lnTo>
                  <a:lnTo>
                    <a:pt x="57" y="2"/>
                  </a:lnTo>
                  <a:lnTo>
                    <a:pt x="51" y="0"/>
                  </a:lnTo>
                  <a:lnTo>
                    <a:pt x="49" y="2"/>
                  </a:lnTo>
                  <a:lnTo>
                    <a:pt x="6" y="73"/>
                  </a:lnTo>
                  <a:lnTo>
                    <a:pt x="6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213"/>
            <p:cNvSpPr>
              <a:spLocks/>
            </p:cNvSpPr>
            <p:nvPr/>
          </p:nvSpPr>
          <p:spPr bwMode="auto">
            <a:xfrm>
              <a:off x="4803" y="3366"/>
              <a:ext cx="31" cy="37"/>
            </a:xfrm>
            <a:custGeom>
              <a:avLst/>
              <a:gdLst>
                <a:gd name="T0" fmla="*/ 55 w 63"/>
                <a:gd name="T1" fmla="*/ 0 h 74"/>
                <a:gd name="T2" fmla="*/ 36 w 63"/>
                <a:gd name="T3" fmla="*/ 11 h 74"/>
                <a:gd name="T4" fmla="*/ 17 w 63"/>
                <a:gd name="T5" fmla="*/ 28 h 74"/>
                <a:gd name="T6" fmla="*/ 2 w 63"/>
                <a:gd name="T7" fmla="*/ 44 h 74"/>
                <a:gd name="T8" fmla="*/ 0 w 63"/>
                <a:gd name="T9" fmla="*/ 55 h 74"/>
                <a:gd name="T10" fmla="*/ 4 w 63"/>
                <a:gd name="T11" fmla="*/ 63 h 74"/>
                <a:gd name="T12" fmla="*/ 10 w 63"/>
                <a:gd name="T13" fmla="*/ 70 h 74"/>
                <a:gd name="T14" fmla="*/ 15 w 63"/>
                <a:gd name="T15" fmla="*/ 74 h 74"/>
                <a:gd name="T16" fmla="*/ 23 w 63"/>
                <a:gd name="T17" fmla="*/ 70 h 74"/>
                <a:gd name="T18" fmla="*/ 30 w 63"/>
                <a:gd name="T19" fmla="*/ 59 h 74"/>
                <a:gd name="T20" fmla="*/ 44 w 63"/>
                <a:gd name="T21" fmla="*/ 44 h 74"/>
                <a:gd name="T22" fmla="*/ 55 w 63"/>
                <a:gd name="T23" fmla="*/ 28 h 74"/>
                <a:gd name="T24" fmla="*/ 63 w 63"/>
                <a:gd name="T25" fmla="*/ 21 h 74"/>
                <a:gd name="T26" fmla="*/ 63 w 63"/>
                <a:gd name="T27" fmla="*/ 13 h 74"/>
                <a:gd name="T28" fmla="*/ 59 w 63"/>
                <a:gd name="T29" fmla="*/ 5 h 74"/>
                <a:gd name="T30" fmla="*/ 55 w 63"/>
                <a:gd name="T31" fmla="*/ 2 h 74"/>
                <a:gd name="T32" fmla="*/ 55 w 63"/>
                <a:gd name="T33" fmla="*/ 0 h 74"/>
                <a:gd name="T34" fmla="*/ 55 w 63"/>
                <a:gd name="T3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4">
                  <a:moveTo>
                    <a:pt x="55" y="0"/>
                  </a:moveTo>
                  <a:lnTo>
                    <a:pt x="36" y="11"/>
                  </a:lnTo>
                  <a:lnTo>
                    <a:pt x="17" y="28"/>
                  </a:lnTo>
                  <a:lnTo>
                    <a:pt x="2" y="44"/>
                  </a:lnTo>
                  <a:lnTo>
                    <a:pt x="0" y="55"/>
                  </a:lnTo>
                  <a:lnTo>
                    <a:pt x="4" y="63"/>
                  </a:lnTo>
                  <a:lnTo>
                    <a:pt x="10" y="70"/>
                  </a:lnTo>
                  <a:lnTo>
                    <a:pt x="15" y="74"/>
                  </a:lnTo>
                  <a:lnTo>
                    <a:pt x="23" y="70"/>
                  </a:lnTo>
                  <a:lnTo>
                    <a:pt x="30" y="59"/>
                  </a:lnTo>
                  <a:lnTo>
                    <a:pt x="44" y="44"/>
                  </a:lnTo>
                  <a:lnTo>
                    <a:pt x="55" y="28"/>
                  </a:lnTo>
                  <a:lnTo>
                    <a:pt x="63" y="21"/>
                  </a:lnTo>
                  <a:lnTo>
                    <a:pt x="63" y="13"/>
                  </a:lnTo>
                  <a:lnTo>
                    <a:pt x="59" y="5"/>
                  </a:lnTo>
                  <a:lnTo>
                    <a:pt x="55" y="2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214"/>
            <p:cNvSpPr>
              <a:spLocks/>
            </p:cNvSpPr>
            <p:nvPr/>
          </p:nvSpPr>
          <p:spPr bwMode="auto">
            <a:xfrm>
              <a:off x="4976" y="2904"/>
              <a:ext cx="34" cy="48"/>
            </a:xfrm>
            <a:custGeom>
              <a:avLst/>
              <a:gdLst>
                <a:gd name="T0" fmla="*/ 61 w 67"/>
                <a:gd name="T1" fmla="*/ 0 h 95"/>
                <a:gd name="T2" fmla="*/ 38 w 67"/>
                <a:gd name="T3" fmla="*/ 17 h 95"/>
                <a:gd name="T4" fmla="*/ 19 w 67"/>
                <a:gd name="T5" fmla="*/ 38 h 95"/>
                <a:gd name="T6" fmla="*/ 4 w 67"/>
                <a:gd name="T7" fmla="*/ 57 h 95"/>
                <a:gd name="T8" fmla="*/ 0 w 67"/>
                <a:gd name="T9" fmla="*/ 72 h 95"/>
                <a:gd name="T10" fmla="*/ 2 w 67"/>
                <a:gd name="T11" fmla="*/ 83 h 95"/>
                <a:gd name="T12" fmla="*/ 9 w 67"/>
                <a:gd name="T13" fmla="*/ 93 h 95"/>
                <a:gd name="T14" fmla="*/ 19 w 67"/>
                <a:gd name="T15" fmla="*/ 95 h 95"/>
                <a:gd name="T16" fmla="*/ 27 w 67"/>
                <a:gd name="T17" fmla="*/ 87 h 95"/>
                <a:gd name="T18" fmla="*/ 32 w 67"/>
                <a:gd name="T19" fmla="*/ 68 h 95"/>
                <a:gd name="T20" fmla="*/ 46 w 67"/>
                <a:gd name="T21" fmla="*/ 47 h 95"/>
                <a:gd name="T22" fmla="*/ 57 w 67"/>
                <a:gd name="T23" fmla="*/ 28 h 95"/>
                <a:gd name="T24" fmla="*/ 67 w 67"/>
                <a:gd name="T25" fmla="*/ 17 h 95"/>
                <a:gd name="T26" fmla="*/ 67 w 67"/>
                <a:gd name="T27" fmla="*/ 9 h 95"/>
                <a:gd name="T28" fmla="*/ 65 w 67"/>
                <a:gd name="T29" fmla="*/ 4 h 95"/>
                <a:gd name="T30" fmla="*/ 61 w 67"/>
                <a:gd name="T31" fmla="*/ 2 h 95"/>
                <a:gd name="T32" fmla="*/ 61 w 67"/>
                <a:gd name="T33" fmla="*/ 0 h 95"/>
                <a:gd name="T34" fmla="*/ 61 w 67"/>
                <a:gd name="T3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95">
                  <a:moveTo>
                    <a:pt x="61" y="0"/>
                  </a:moveTo>
                  <a:lnTo>
                    <a:pt x="38" y="17"/>
                  </a:lnTo>
                  <a:lnTo>
                    <a:pt x="19" y="38"/>
                  </a:lnTo>
                  <a:lnTo>
                    <a:pt x="4" y="57"/>
                  </a:lnTo>
                  <a:lnTo>
                    <a:pt x="0" y="72"/>
                  </a:lnTo>
                  <a:lnTo>
                    <a:pt x="2" y="83"/>
                  </a:lnTo>
                  <a:lnTo>
                    <a:pt x="9" y="93"/>
                  </a:lnTo>
                  <a:lnTo>
                    <a:pt x="19" y="95"/>
                  </a:lnTo>
                  <a:lnTo>
                    <a:pt x="27" y="87"/>
                  </a:lnTo>
                  <a:lnTo>
                    <a:pt x="32" y="68"/>
                  </a:lnTo>
                  <a:lnTo>
                    <a:pt x="46" y="47"/>
                  </a:lnTo>
                  <a:lnTo>
                    <a:pt x="57" y="28"/>
                  </a:lnTo>
                  <a:lnTo>
                    <a:pt x="67" y="17"/>
                  </a:lnTo>
                  <a:lnTo>
                    <a:pt x="67" y="9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61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215"/>
            <p:cNvSpPr>
              <a:spLocks/>
            </p:cNvSpPr>
            <p:nvPr/>
          </p:nvSpPr>
          <p:spPr bwMode="auto">
            <a:xfrm>
              <a:off x="4912" y="2801"/>
              <a:ext cx="29" cy="47"/>
            </a:xfrm>
            <a:custGeom>
              <a:avLst/>
              <a:gdLst>
                <a:gd name="T0" fmla="*/ 47 w 59"/>
                <a:gd name="T1" fmla="*/ 0 h 96"/>
                <a:gd name="T2" fmla="*/ 28 w 59"/>
                <a:gd name="T3" fmla="*/ 29 h 96"/>
                <a:gd name="T4" fmla="*/ 9 w 59"/>
                <a:gd name="T5" fmla="*/ 54 h 96"/>
                <a:gd name="T6" fmla="*/ 0 w 59"/>
                <a:gd name="T7" fmla="*/ 73 h 96"/>
                <a:gd name="T8" fmla="*/ 0 w 59"/>
                <a:gd name="T9" fmla="*/ 86 h 96"/>
                <a:gd name="T10" fmla="*/ 5 w 59"/>
                <a:gd name="T11" fmla="*/ 92 h 96"/>
                <a:gd name="T12" fmla="*/ 11 w 59"/>
                <a:gd name="T13" fmla="*/ 96 h 96"/>
                <a:gd name="T14" fmla="*/ 15 w 59"/>
                <a:gd name="T15" fmla="*/ 96 h 96"/>
                <a:gd name="T16" fmla="*/ 23 w 59"/>
                <a:gd name="T17" fmla="*/ 90 h 96"/>
                <a:gd name="T18" fmla="*/ 28 w 59"/>
                <a:gd name="T19" fmla="*/ 77 h 96"/>
                <a:gd name="T20" fmla="*/ 42 w 59"/>
                <a:gd name="T21" fmla="*/ 54 h 96"/>
                <a:gd name="T22" fmla="*/ 53 w 59"/>
                <a:gd name="T23" fmla="*/ 31 h 96"/>
                <a:gd name="T24" fmla="*/ 59 w 59"/>
                <a:gd name="T25" fmla="*/ 16 h 96"/>
                <a:gd name="T26" fmla="*/ 57 w 59"/>
                <a:gd name="T27" fmla="*/ 8 h 96"/>
                <a:gd name="T28" fmla="*/ 53 w 59"/>
                <a:gd name="T29" fmla="*/ 4 h 96"/>
                <a:gd name="T30" fmla="*/ 49 w 59"/>
                <a:gd name="T31" fmla="*/ 0 h 96"/>
                <a:gd name="T32" fmla="*/ 47 w 59"/>
                <a:gd name="T33" fmla="*/ 0 h 96"/>
                <a:gd name="T34" fmla="*/ 47 w 59"/>
                <a:gd name="T3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96">
                  <a:moveTo>
                    <a:pt x="47" y="0"/>
                  </a:moveTo>
                  <a:lnTo>
                    <a:pt x="28" y="29"/>
                  </a:lnTo>
                  <a:lnTo>
                    <a:pt x="9" y="54"/>
                  </a:lnTo>
                  <a:lnTo>
                    <a:pt x="0" y="73"/>
                  </a:lnTo>
                  <a:lnTo>
                    <a:pt x="0" y="86"/>
                  </a:lnTo>
                  <a:lnTo>
                    <a:pt x="5" y="92"/>
                  </a:lnTo>
                  <a:lnTo>
                    <a:pt x="11" y="96"/>
                  </a:lnTo>
                  <a:lnTo>
                    <a:pt x="15" y="96"/>
                  </a:lnTo>
                  <a:lnTo>
                    <a:pt x="23" y="90"/>
                  </a:lnTo>
                  <a:lnTo>
                    <a:pt x="28" y="77"/>
                  </a:lnTo>
                  <a:lnTo>
                    <a:pt x="42" y="54"/>
                  </a:lnTo>
                  <a:lnTo>
                    <a:pt x="53" y="31"/>
                  </a:lnTo>
                  <a:lnTo>
                    <a:pt x="59" y="16"/>
                  </a:lnTo>
                  <a:lnTo>
                    <a:pt x="57" y="8"/>
                  </a:lnTo>
                  <a:lnTo>
                    <a:pt x="53" y="4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216"/>
            <p:cNvSpPr>
              <a:spLocks/>
            </p:cNvSpPr>
            <p:nvPr/>
          </p:nvSpPr>
          <p:spPr bwMode="auto">
            <a:xfrm>
              <a:off x="5075" y="2621"/>
              <a:ext cx="79" cy="96"/>
            </a:xfrm>
            <a:custGeom>
              <a:avLst/>
              <a:gdLst>
                <a:gd name="T0" fmla="*/ 125 w 157"/>
                <a:gd name="T1" fmla="*/ 179 h 192"/>
                <a:gd name="T2" fmla="*/ 112 w 157"/>
                <a:gd name="T3" fmla="*/ 175 h 192"/>
                <a:gd name="T4" fmla="*/ 87 w 157"/>
                <a:gd name="T5" fmla="*/ 169 h 192"/>
                <a:gd name="T6" fmla="*/ 57 w 157"/>
                <a:gd name="T7" fmla="*/ 158 h 192"/>
                <a:gd name="T8" fmla="*/ 30 w 157"/>
                <a:gd name="T9" fmla="*/ 141 h 192"/>
                <a:gd name="T10" fmla="*/ 15 w 157"/>
                <a:gd name="T11" fmla="*/ 108 h 192"/>
                <a:gd name="T12" fmla="*/ 15 w 157"/>
                <a:gd name="T13" fmla="*/ 69 h 192"/>
                <a:gd name="T14" fmla="*/ 21 w 157"/>
                <a:gd name="T15" fmla="*/ 32 h 192"/>
                <a:gd name="T16" fmla="*/ 22 w 157"/>
                <a:gd name="T17" fmla="*/ 11 h 192"/>
                <a:gd name="T18" fmla="*/ 26 w 157"/>
                <a:gd name="T19" fmla="*/ 10 h 192"/>
                <a:gd name="T20" fmla="*/ 40 w 157"/>
                <a:gd name="T21" fmla="*/ 8 h 192"/>
                <a:gd name="T22" fmla="*/ 62 w 157"/>
                <a:gd name="T23" fmla="*/ 13 h 192"/>
                <a:gd name="T24" fmla="*/ 93 w 157"/>
                <a:gd name="T25" fmla="*/ 31 h 192"/>
                <a:gd name="T26" fmla="*/ 121 w 157"/>
                <a:gd name="T27" fmla="*/ 59 h 192"/>
                <a:gd name="T28" fmla="*/ 138 w 157"/>
                <a:gd name="T29" fmla="*/ 93 h 192"/>
                <a:gd name="T30" fmla="*/ 148 w 157"/>
                <a:gd name="T31" fmla="*/ 124 h 192"/>
                <a:gd name="T32" fmla="*/ 150 w 157"/>
                <a:gd name="T33" fmla="*/ 148 h 192"/>
                <a:gd name="T34" fmla="*/ 146 w 157"/>
                <a:gd name="T35" fmla="*/ 160 h 192"/>
                <a:gd name="T36" fmla="*/ 140 w 157"/>
                <a:gd name="T37" fmla="*/ 171 h 192"/>
                <a:gd name="T38" fmla="*/ 137 w 157"/>
                <a:gd name="T39" fmla="*/ 175 h 192"/>
                <a:gd name="T40" fmla="*/ 137 w 157"/>
                <a:gd name="T41" fmla="*/ 179 h 192"/>
                <a:gd name="T42" fmla="*/ 142 w 157"/>
                <a:gd name="T43" fmla="*/ 186 h 192"/>
                <a:gd name="T44" fmla="*/ 144 w 157"/>
                <a:gd name="T45" fmla="*/ 183 h 192"/>
                <a:gd name="T46" fmla="*/ 152 w 157"/>
                <a:gd name="T47" fmla="*/ 171 h 192"/>
                <a:gd name="T48" fmla="*/ 157 w 157"/>
                <a:gd name="T49" fmla="*/ 150 h 192"/>
                <a:gd name="T50" fmla="*/ 157 w 157"/>
                <a:gd name="T51" fmla="*/ 126 h 192"/>
                <a:gd name="T52" fmla="*/ 152 w 157"/>
                <a:gd name="T53" fmla="*/ 97 h 192"/>
                <a:gd name="T54" fmla="*/ 146 w 157"/>
                <a:gd name="T55" fmla="*/ 70 h 192"/>
                <a:gd name="T56" fmla="*/ 133 w 157"/>
                <a:gd name="T57" fmla="*/ 48 h 192"/>
                <a:gd name="T58" fmla="*/ 114 w 157"/>
                <a:gd name="T59" fmla="*/ 27 h 192"/>
                <a:gd name="T60" fmla="*/ 85 w 157"/>
                <a:gd name="T61" fmla="*/ 10 h 192"/>
                <a:gd name="T62" fmla="*/ 57 w 157"/>
                <a:gd name="T63" fmla="*/ 2 h 192"/>
                <a:gd name="T64" fmla="*/ 32 w 157"/>
                <a:gd name="T65" fmla="*/ 0 h 192"/>
                <a:gd name="T66" fmla="*/ 13 w 157"/>
                <a:gd name="T67" fmla="*/ 0 h 192"/>
                <a:gd name="T68" fmla="*/ 13 w 157"/>
                <a:gd name="T69" fmla="*/ 6 h 192"/>
                <a:gd name="T70" fmla="*/ 13 w 157"/>
                <a:gd name="T71" fmla="*/ 19 h 192"/>
                <a:gd name="T72" fmla="*/ 11 w 157"/>
                <a:gd name="T73" fmla="*/ 36 h 192"/>
                <a:gd name="T74" fmla="*/ 5 w 157"/>
                <a:gd name="T75" fmla="*/ 53 h 192"/>
                <a:gd name="T76" fmla="*/ 0 w 157"/>
                <a:gd name="T77" fmla="*/ 72 h 192"/>
                <a:gd name="T78" fmla="*/ 2 w 157"/>
                <a:gd name="T79" fmla="*/ 95 h 192"/>
                <a:gd name="T80" fmla="*/ 7 w 157"/>
                <a:gd name="T81" fmla="*/ 122 h 192"/>
                <a:gd name="T82" fmla="*/ 22 w 157"/>
                <a:gd name="T83" fmla="*/ 145 h 192"/>
                <a:gd name="T84" fmla="*/ 43 w 157"/>
                <a:gd name="T85" fmla="*/ 162 h 192"/>
                <a:gd name="T86" fmla="*/ 70 w 157"/>
                <a:gd name="T87" fmla="*/ 175 h 192"/>
                <a:gd name="T88" fmla="*/ 93 w 157"/>
                <a:gd name="T89" fmla="*/ 183 h 192"/>
                <a:gd name="T90" fmla="*/ 106 w 157"/>
                <a:gd name="T91" fmla="*/ 185 h 192"/>
                <a:gd name="T92" fmla="*/ 112 w 157"/>
                <a:gd name="T93" fmla="*/ 186 h 192"/>
                <a:gd name="T94" fmla="*/ 119 w 157"/>
                <a:gd name="T95" fmla="*/ 190 h 192"/>
                <a:gd name="T96" fmla="*/ 127 w 157"/>
                <a:gd name="T97" fmla="*/ 192 h 192"/>
                <a:gd name="T98" fmla="*/ 131 w 157"/>
                <a:gd name="T99" fmla="*/ 192 h 192"/>
                <a:gd name="T100" fmla="*/ 125 w 157"/>
                <a:gd name="T101" fmla="*/ 179 h 192"/>
                <a:gd name="T102" fmla="*/ 125 w 157"/>
                <a:gd name="T103" fmla="*/ 17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7" h="192">
                  <a:moveTo>
                    <a:pt x="125" y="179"/>
                  </a:moveTo>
                  <a:lnTo>
                    <a:pt x="112" y="175"/>
                  </a:lnTo>
                  <a:lnTo>
                    <a:pt x="87" y="169"/>
                  </a:lnTo>
                  <a:lnTo>
                    <a:pt x="57" y="158"/>
                  </a:lnTo>
                  <a:lnTo>
                    <a:pt x="30" y="141"/>
                  </a:lnTo>
                  <a:lnTo>
                    <a:pt x="15" y="108"/>
                  </a:lnTo>
                  <a:lnTo>
                    <a:pt x="15" y="69"/>
                  </a:lnTo>
                  <a:lnTo>
                    <a:pt x="21" y="32"/>
                  </a:lnTo>
                  <a:lnTo>
                    <a:pt x="22" y="11"/>
                  </a:lnTo>
                  <a:lnTo>
                    <a:pt x="26" y="10"/>
                  </a:lnTo>
                  <a:lnTo>
                    <a:pt x="40" y="8"/>
                  </a:lnTo>
                  <a:lnTo>
                    <a:pt x="62" y="13"/>
                  </a:lnTo>
                  <a:lnTo>
                    <a:pt x="93" y="31"/>
                  </a:lnTo>
                  <a:lnTo>
                    <a:pt x="121" y="59"/>
                  </a:lnTo>
                  <a:lnTo>
                    <a:pt x="138" y="93"/>
                  </a:lnTo>
                  <a:lnTo>
                    <a:pt x="148" y="124"/>
                  </a:lnTo>
                  <a:lnTo>
                    <a:pt x="150" y="148"/>
                  </a:lnTo>
                  <a:lnTo>
                    <a:pt x="146" y="160"/>
                  </a:lnTo>
                  <a:lnTo>
                    <a:pt x="140" y="171"/>
                  </a:lnTo>
                  <a:lnTo>
                    <a:pt x="137" y="175"/>
                  </a:lnTo>
                  <a:lnTo>
                    <a:pt x="137" y="179"/>
                  </a:lnTo>
                  <a:lnTo>
                    <a:pt x="142" y="186"/>
                  </a:lnTo>
                  <a:lnTo>
                    <a:pt x="144" y="183"/>
                  </a:lnTo>
                  <a:lnTo>
                    <a:pt x="152" y="171"/>
                  </a:lnTo>
                  <a:lnTo>
                    <a:pt x="157" y="150"/>
                  </a:lnTo>
                  <a:lnTo>
                    <a:pt x="157" y="126"/>
                  </a:lnTo>
                  <a:lnTo>
                    <a:pt x="152" y="97"/>
                  </a:lnTo>
                  <a:lnTo>
                    <a:pt x="146" y="70"/>
                  </a:lnTo>
                  <a:lnTo>
                    <a:pt x="133" y="48"/>
                  </a:lnTo>
                  <a:lnTo>
                    <a:pt x="114" y="27"/>
                  </a:lnTo>
                  <a:lnTo>
                    <a:pt x="85" y="10"/>
                  </a:lnTo>
                  <a:lnTo>
                    <a:pt x="57" y="2"/>
                  </a:lnTo>
                  <a:lnTo>
                    <a:pt x="32" y="0"/>
                  </a:lnTo>
                  <a:lnTo>
                    <a:pt x="13" y="0"/>
                  </a:lnTo>
                  <a:lnTo>
                    <a:pt x="13" y="6"/>
                  </a:lnTo>
                  <a:lnTo>
                    <a:pt x="13" y="19"/>
                  </a:lnTo>
                  <a:lnTo>
                    <a:pt x="11" y="36"/>
                  </a:lnTo>
                  <a:lnTo>
                    <a:pt x="5" y="53"/>
                  </a:lnTo>
                  <a:lnTo>
                    <a:pt x="0" y="72"/>
                  </a:lnTo>
                  <a:lnTo>
                    <a:pt x="2" y="95"/>
                  </a:lnTo>
                  <a:lnTo>
                    <a:pt x="7" y="122"/>
                  </a:lnTo>
                  <a:lnTo>
                    <a:pt x="22" y="145"/>
                  </a:lnTo>
                  <a:lnTo>
                    <a:pt x="43" y="162"/>
                  </a:lnTo>
                  <a:lnTo>
                    <a:pt x="70" y="175"/>
                  </a:lnTo>
                  <a:lnTo>
                    <a:pt x="93" y="183"/>
                  </a:lnTo>
                  <a:lnTo>
                    <a:pt x="106" y="185"/>
                  </a:lnTo>
                  <a:lnTo>
                    <a:pt x="112" y="186"/>
                  </a:lnTo>
                  <a:lnTo>
                    <a:pt x="119" y="190"/>
                  </a:lnTo>
                  <a:lnTo>
                    <a:pt x="127" y="192"/>
                  </a:lnTo>
                  <a:lnTo>
                    <a:pt x="131" y="192"/>
                  </a:lnTo>
                  <a:lnTo>
                    <a:pt x="125" y="179"/>
                  </a:lnTo>
                  <a:lnTo>
                    <a:pt x="125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217"/>
            <p:cNvSpPr>
              <a:spLocks/>
            </p:cNvSpPr>
            <p:nvPr/>
          </p:nvSpPr>
          <p:spPr bwMode="auto">
            <a:xfrm>
              <a:off x="5120" y="2710"/>
              <a:ext cx="29" cy="66"/>
            </a:xfrm>
            <a:custGeom>
              <a:avLst/>
              <a:gdLst>
                <a:gd name="T0" fmla="*/ 49 w 57"/>
                <a:gd name="T1" fmla="*/ 0 h 131"/>
                <a:gd name="T2" fmla="*/ 55 w 57"/>
                <a:gd name="T3" fmla="*/ 17 h 131"/>
                <a:gd name="T4" fmla="*/ 57 w 57"/>
                <a:gd name="T5" fmla="*/ 47 h 131"/>
                <a:gd name="T6" fmla="*/ 55 w 57"/>
                <a:gd name="T7" fmla="*/ 76 h 131"/>
                <a:gd name="T8" fmla="*/ 49 w 57"/>
                <a:gd name="T9" fmla="*/ 99 h 131"/>
                <a:gd name="T10" fmla="*/ 38 w 57"/>
                <a:gd name="T11" fmla="*/ 110 h 131"/>
                <a:gd name="T12" fmla="*/ 25 w 57"/>
                <a:gd name="T13" fmla="*/ 122 h 131"/>
                <a:gd name="T14" fmla="*/ 15 w 57"/>
                <a:gd name="T15" fmla="*/ 127 h 131"/>
                <a:gd name="T16" fmla="*/ 11 w 57"/>
                <a:gd name="T17" fmla="*/ 131 h 131"/>
                <a:gd name="T18" fmla="*/ 0 w 57"/>
                <a:gd name="T19" fmla="*/ 114 h 131"/>
                <a:gd name="T20" fmla="*/ 4 w 57"/>
                <a:gd name="T21" fmla="*/ 112 h 131"/>
                <a:gd name="T22" fmla="*/ 13 w 57"/>
                <a:gd name="T23" fmla="*/ 106 h 131"/>
                <a:gd name="T24" fmla="*/ 25 w 57"/>
                <a:gd name="T25" fmla="*/ 99 h 131"/>
                <a:gd name="T26" fmla="*/ 36 w 57"/>
                <a:gd name="T27" fmla="*/ 82 h 131"/>
                <a:gd name="T28" fmla="*/ 42 w 57"/>
                <a:gd name="T29" fmla="*/ 55 h 131"/>
                <a:gd name="T30" fmla="*/ 40 w 57"/>
                <a:gd name="T31" fmla="*/ 30 h 131"/>
                <a:gd name="T32" fmla="*/ 36 w 57"/>
                <a:gd name="T33" fmla="*/ 7 h 131"/>
                <a:gd name="T34" fmla="*/ 36 w 57"/>
                <a:gd name="T35" fmla="*/ 0 h 131"/>
                <a:gd name="T36" fmla="*/ 49 w 57"/>
                <a:gd name="T37" fmla="*/ 0 h 131"/>
                <a:gd name="T38" fmla="*/ 49 w 57"/>
                <a:gd name="T3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7" h="131">
                  <a:moveTo>
                    <a:pt x="49" y="0"/>
                  </a:moveTo>
                  <a:lnTo>
                    <a:pt x="55" y="17"/>
                  </a:lnTo>
                  <a:lnTo>
                    <a:pt x="57" y="47"/>
                  </a:lnTo>
                  <a:lnTo>
                    <a:pt x="55" y="76"/>
                  </a:lnTo>
                  <a:lnTo>
                    <a:pt x="49" y="99"/>
                  </a:lnTo>
                  <a:lnTo>
                    <a:pt x="38" y="110"/>
                  </a:lnTo>
                  <a:lnTo>
                    <a:pt x="25" y="122"/>
                  </a:lnTo>
                  <a:lnTo>
                    <a:pt x="15" y="127"/>
                  </a:lnTo>
                  <a:lnTo>
                    <a:pt x="11" y="131"/>
                  </a:lnTo>
                  <a:lnTo>
                    <a:pt x="0" y="114"/>
                  </a:lnTo>
                  <a:lnTo>
                    <a:pt x="4" y="112"/>
                  </a:lnTo>
                  <a:lnTo>
                    <a:pt x="13" y="106"/>
                  </a:lnTo>
                  <a:lnTo>
                    <a:pt x="25" y="99"/>
                  </a:lnTo>
                  <a:lnTo>
                    <a:pt x="36" y="82"/>
                  </a:lnTo>
                  <a:lnTo>
                    <a:pt x="42" y="55"/>
                  </a:lnTo>
                  <a:lnTo>
                    <a:pt x="40" y="30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49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218"/>
            <p:cNvSpPr>
              <a:spLocks/>
            </p:cNvSpPr>
            <p:nvPr/>
          </p:nvSpPr>
          <p:spPr bwMode="auto">
            <a:xfrm>
              <a:off x="5011" y="3191"/>
              <a:ext cx="118" cy="71"/>
            </a:xfrm>
            <a:custGeom>
              <a:avLst/>
              <a:gdLst>
                <a:gd name="T0" fmla="*/ 0 w 236"/>
                <a:gd name="T1" fmla="*/ 57 h 143"/>
                <a:gd name="T2" fmla="*/ 27 w 236"/>
                <a:gd name="T3" fmla="*/ 23 h 143"/>
                <a:gd name="T4" fmla="*/ 75 w 236"/>
                <a:gd name="T5" fmla="*/ 0 h 143"/>
                <a:gd name="T6" fmla="*/ 130 w 236"/>
                <a:gd name="T7" fmla="*/ 4 h 143"/>
                <a:gd name="T8" fmla="*/ 156 w 236"/>
                <a:gd name="T9" fmla="*/ 11 h 143"/>
                <a:gd name="T10" fmla="*/ 183 w 236"/>
                <a:gd name="T11" fmla="*/ 19 h 143"/>
                <a:gd name="T12" fmla="*/ 206 w 236"/>
                <a:gd name="T13" fmla="*/ 21 h 143"/>
                <a:gd name="T14" fmla="*/ 230 w 236"/>
                <a:gd name="T15" fmla="*/ 17 h 143"/>
                <a:gd name="T16" fmla="*/ 232 w 236"/>
                <a:gd name="T17" fmla="*/ 27 h 143"/>
                <a:gd name="T18" fmla="*/ 211 w 236"/>
                <a:gd name="T19" fmla="*/ 80 h 143"/>
                <a:gd name="T20" fmla="*/ 175 w 236"/>
                <a:gd name="T21" fmla="*/ 116 h 143"/>
                <a:gd name="T22" fmla="*/ 130 w 236"/>
                <a:gd name="T23" fmla="*/ 141 h 143"/>
                <a:gd name="T24" fmla="*/ 71 w 236"/>
                <a:gd name="T25" fmla="*/ 137 h 143"/>
                <a:gd name="T26" fmla="*/ 40 w 236"/>
                <a:gd name="T27" fmla="*/ 118 h 143"/>
                <a:gd name="T28" fmla="*/ 21 w 236"/>
                <a:gd name="T29" fmla="*/ 97 h 143"/>
                <a:gd name="T30" fmla="*/ 6 w 236"/>
                <a:gd name="T31" fmla="*/ 80 h 143"/>
                <a:gd name="T32" fmla="*/ 18 w 236"/>
                <a:gd name="T33" fmla="*/ 76 h 143"/>
                <a:gd name="T34" fmla="*/ 33 w 236"/>
                <a:gd name="T35" fmla="*/ 97 h 143"/>
                <a:gd name="T36" fmla="*/ 71 w 236"/>
                <a:gd name="T37" fmla="*/ 127 h 143"/>
                <a:gd name="T38" fmla="*/ 113 w 236"/>
                <a:gd name="T39" fmla="*/ 127 h 143"/>
                <a:gd name="T40" fmla="*/ 156 w 236"/>
                <a:gd name="T41" fmla="*/ 110 h 143"/>
                <a:gd name="T42" fmla="*/ 196 w 236"/>
                <a:gd name="T43" fmla="*/ 70 h 143"/>
                <a:gd name="T44" fmla="*/ 219 w 236"/>
                <a:gd name="T45" fmla="*/ 40 h 143"/>
                <a:gd name="T46" fmla="*/ 202 w 236"/>
                <a:gd name="T47" fmla="*/ 36 h 143"/>
                <a:gd name="T48" fmla="*/ 170 w 236"/>
                <a:gd name="T49" fmla="*/ 29 h 143"/>
                <a:gd name="T50" fmla="*/ 132 w 236"/>
                <a:gd name="T51" fmla="*/ 15 h 143"/>
                <a:gd name="T52" fmla="*/ 80 w 236"/>
                <a:gd name="T53" fmla="*/ 10 h 143"/>
                <a:gd name="T54" fmla="*/ 37 w 236"/>
                <a:gd name="T55" fmla="*/ 25 h 143"/>
                <a:gd name="T56" fmla="*/ 14 w 236"/>
                <a:gd name="T57" fmla="*/ 48 h 143"/>
                <a:gd name="T58" fmla="*/ 12 w 236"/>
                <a:gd name="T59" fmla="*/ 61 h 143"/>
                <a:gd name="T60" fmla="*/ 14 w 236"/>
                <a:gd name="T61" fmla="*/ 68 h 143"/>
                <a:gd name="T62" fmla="*/ 2 w 236"/>
                <a:gd name="T63" fmla="*/ 7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6" h="143">
                  <a:moveTo>
                    <a:pt x="2" y="70"/>
                  </a:moveTo>
                  <a:lnTo>
                    <a:pt x="0" y="57"/>
                  </a:lnTo>
                  <a:lnTo>
                    <a:pt x="10" y="40"/>
                  </a:lnTo>
                  <a:lnTo>
                    <a:pt x="27" y="23"/>
                  </a:lnTo>
                  <a:lnTo>
                    <a:pt x="48" y="8"/>
                  </a:lnTo>
                  <a:lnTo>
                    <a:pt x="75" y="0"/>
                  </a:lnTo>
                  <a:lnTo>
                    <a:pt x="103" y="0"/>
                  </a:lnTo>
                  <a:lnTo>
                    <a:pt x="130" y="4"/>
                  </a:lnTo>
                  <a:lnTo>
                    <a:pt x="147" y="8"/>
                  </a:lnTo>
                  <a:lnTo>
                    <a:pt x="156" y="11"/>
                  </a:lnTo>
                  <a:lnTo>
                    <a:pt x="170" y="15"/>
                  </a:lnTo>
                  <a:lnTo>
                    <a:pt x="183" y="19"/>
                  </a:lnTo>
                  <a:lnTo>
                    <a:pt x="194" y="21"/>
                  </a:lnTo>
                  <a:lnTo>
                    <a:pt x="206" y="21"/>
                  </a:lnTo>
                  <a:lnTo>
                    <a:pt x="221" y="19"/>
                  </a:lnTo>
                  <a:lnTo>
                    <a:pt x="230" y="17"/>
                  </a:lnTo>
                  <a:lnTo>
                    <a:pt x="236" y="17"/>
                  </a:lnTo>
                  <a:lnTo>
                    <a:pt x="232" y="27"/>
                  </a:lnTo>
                  <a:lnTo>
                    <a:pt x="225" y="51"/>
                  </a:lnTo>
                  <a:lnTo>
                    <a:pt x="211" y="80"/>
                  </a:lnTo>
                  <a:lnTo>
                    <a:pt x="194" y="101"/>
                  </a:lnTo>
                  <a:lnTo>
                    <a:pt x="175" y="116"/>
                  </a:lnTo>
                  <a:lnTo>
                    <a:pt x="154" y="131"/>
                  </a:lnTo>
                  <a:lnTo>
                    <a:pt x="130" y="141"/>
                  </a:lnTo>
                  <a:lnTo>
                    <a:pt x="99" y="143"/>
                  </a:lnTo>
                  <a:lnTo>
                    <a:pt x="71" y="137"/>
                  </a:lnTo>
                  <a:lnTo>
                    <a:pt x="52" y="127"/>
                  </a:lnTo>
                  <a:lnTo>
                    <a:pt x="40" y="118"/>
                  </a:lnTo>
                  <a:lnTo>
                    <a:pt x="31" y="108"/>
                  </a:lnTo>
                  <a:lnTo>
                    <a:pt x="21" y="97"/>
                  </a:lnTo>
                  <a:lnTo>
                    <a:pt x="14" y="87"/>
                  </a:lnTo>
                  <a:lnTo>
                    <a:pt x="6" y="80"/>
                  </a:lnTo>
                  <a:lnTo>
                    <a:pt x="6" y="78"/>
                  </a:lnTo>
                  <a:lnTo>
                    <a:pt x="18" y="76"/>
                  </a:lnTo>
                  <a:lnTo>
                    <a:pt x="21" y="82"/>
                  </a:lnTo>
                  <a:lnTo>
                    <a:pt x="33" y="97"/>
                  </a:lnTo>
                  <a:lnTo>
                    <a:pt x="48" y="114"/>
                  </a:lnTo>
                  <a:lnTo>
                    <a:pt x="71" y="127"/>
                  </a:lnTo>
                  <a:lnTo>
                    <a:pt x="92" y="129"/>
                  </a:lnTo>
                  <a:lnTo>
                    <a:pt x="113" y="127"/>
                  </a:lnTo>
                  <a:lnTo>
                    <a:pt x="135" y="122"/>
                  </a:lnTo>
                  <a:lnTo>
                    <a:pt x="156" y="110"/>
                  </a:lnTo>
                  <a:lnTo>
                    <a:pt x="179" y="91"/>
                  </a:lnTo>
                  <a:lnTo>
                    <a:pt x="196" y="70"/>
                  </a:lnTo>
                  <a:lnTo>
                    <a:pt x="211" y="51"/>
                  </a:lnTo>
                  <a:lnTo>
                    <a:pt x="219" y="40"/>
                  </a:lnTo>
                  <a:lnTo>
                    <a:pt x="213" y="36"/>
                  </a:lnTo>
                  <a:lnTo>
                    <a:pt x="202" y="36"/>
                  </a:lnTo>
                  <a:lnTo>
                    <a:pt x="185" y="34"/>
                  </a:lnTo>
                  <a:lnTo>
                    <a:pt x="170" y="29"/>
                  </a:lnTo>
                  <a:lnTo>
                    <a:pt x="152" y="21"/>
                  </a:lnTo>
                  <a:lnTo>
                    <a:pt x="132" y="15"/>
                  </a:lnTo>
                  <a:lnTo>
                    <a:pt x="107" y="10"/>
                  </a:lnTo>
                  <a:lnTo>
                    <a:pt x="80" y="10"/>
                  </a:lnTo>
                  <a:lnTo>
                    <a:pt x="57" y="13"/>
                  </a:lnTo>
                  <a:lnTo>
                    <a:pt x="37" y="25"/>
                  </a:lnTo>
                  <a:lnTo>
                    <a:pt x="21" y="36"/>
                  </a:lnTo>
                  <a:lnTo>
                    <a:pt x="14" y="48"/>
                  </a:lnTo>
                  <a:lnTo>
                    <a:pt x="10" y="55"/>
                  </a:lnTo>
                  <a:lnTo>
                    <a:pt x="12" y="61"/>
                  </a:lnTo>
                  <a:lnTo>
                    <a:pt x="12" y="67"/>
                  </a:lnTo>
                  <a:lnTo>
                    <a:pt x="14" y="68"/>
                  </a:lnTo>
                  <a:lnTo>
                    <a:pt x="2" y="70"/>
                  </a:lnTo>
                  <a:lnTo>
                    <a:pt x="2" y="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2" name="Freeform 219"/>
            <p:cNvSpPr>
              <a:spLocks/>
            </p:cNvSpPr>
            <p:nvPr/>
          </p:nvSpPr>
          <p:spPr bwMode="auto">
            <a:xfrm>
              <a:off x="4967" y="3203"/>
              <a:ext cx="53" cy="27"/>
            </a:xfrm>
            <a:custGeom>
              <a:avLst/>
              <a:gdLst>
                <a:gd name="T0" fmla="*/ 19 w 106"/>
                <a:gd name="T1" fmla="*/ 0 h 55"/>
                <a:gd name="T2" fmla="*/ 23 w 106"/>
                <a:gd name="T3" fmla="*/ 9 h 55"/>
                <a:gd name="T4" fmla="*/ 30 w 106"/>
                <a:gd name="T5" fmla="*/ 21 h 55"/>
                <a:gd name="T6" fmla="*/ 42 w 106"/>
                <a:gd name="T7" fmla="*/ 32 h 55"/>
                <a:gd name="T8" fmla="*/ 57 w 106"/>
                <a:gd name="T9" fmla="*/ 40 h 55"/>
                <a:gd name="T10" fmla="*/ 70 w 106"/>
                <a:gd name="T11" fmla="*/ 42 h 55"/>
                <a:gd name="T12" fmla="*/ 84 w 106"/>
                <a:gd name="T13" fmla="*/ 42 h 55"/>
                <a:gd name="T14" fmla="*/ 93 w 106"/>
                <a:gd name="T15" fmla="*/ 40 h 55"/>
                <a:gd name="T16" fmla="*/ 99 w 106"/>
                <a:gd name="T17" fmla="*/ 38 h 55"/>
                <a:gd name="T18" fmla="*/ 106 w 106"/>
                <a:gd name="T19" fmla="*/ 53 h 55"/>
                <a:gd name="T20" fmla="*/ 99 w 106"/>
                <a:gd name="T21" fmla="*/ 53 h 55"/>
                <a:gd name="T22" fmla="*/ 80 w 106"/>
                <a:gd name="T23" fmla="*/ 55 h 55"/>
                <a:gd name="T24" fmla="*/ 55 w 106"/>
                <a:gd name="T25" fmla="*/ 51 h 55"/>
                <a:gd name="T26" fmla="*/ 28 w 106"/>
                <a:gd name="T27" fmla="*/ 40 h 55"/>
                <a:gd name="T28" fmla="*/ 9 w 106"/>
                <a:gd name="T29" fmla="*/ 24 h 55"/>
                <a:gd name="T30" fmla="*/ 2 w 106"/>
                <a:gd name="T31" fmla="*/ 17 h 55"/>
                <a:gd name="T32" fmla="*/ 0 w 106"/>
                <a:gd name="T33" fmla="*/ 11 h 55"/>
                <a:gd name="T34" fmla="*/ 2 w 106"/>
                <a:gd name="T35" fmla="*/ 11 h 55"/>
                <a:gd name="T36" fmla="*/ 19 w 106"/>
                <a:gd name="T37" fmla="*/ 0 h 55"/>
                <a:gd name="T38" fmla="*/ 19 w 106"/>
                <a:gd name="T3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5">
                  <a:moveTo>
                    <a:pt x="19" y="0"/>
                  </a:moveTo>
                  <a:lnTo>
                    <a:pt x="23" y="9"/>
                  </a:lnTo>
                  <a:lnTo>
                    <a:pt x="30" y="21"/>
                  </a:lnTo>
                  <a:lnTo>
                    <a:pt x="42" y="32"/>
                  </a:lnTo>
                  <a:lnTo>
                    <a:pt x="57" y="40"/>
                  </a:lnTo>
                  <a:lnTo>
                    <a:pt x="70" y="42"/>
                  </a:lnTo>
                  <a:lnTo>
                    <a:pt x="84" y="42"/>
                  </a:lnTo>
                  <a:lnTo>
                    <a:pt x="93" y="40"/>
                  </a:lnTo>
                  <a:lnTo>
                    <a:pt x="99" y="38"/>
                  </a:lnTo>
                  <a:lnTo>
                    <a:pt x="106" y="53"/>
                  </a:lnTo>
                  <a:lnTo>
                    <a:pt x="99" y="53"/>
                  </a:lnTo>
                  <a:lnTo>
                    <a:pt x="80" y="55"/>
                  </a:lnTo>
                  <a:lnTo>
                    <a:pt x="55" y="51"/>
                  </a:lnTo>
                  <a:lnTo>
                    <a:pt x="28" y="40"/>
                  </a:lnTo>
                  <a:lnTo>
                    <a:pt x="9" y="24"/>
                  </a:lnTo>
                  <a:lnTo>
                    <a:pt x="2" y="17"/>
                  </a:lnTo>
                  <a:lnTo>
                    <a:pt x="0" y="11"/>
                  </a:lnTo>
                  <a:lnTo>
                    <a:pt x="2" y="1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3" name="Freeform 220"/>
            <p:cNvSpPr>
              <a:spLocks/>
            </p:cNvSpPr>
            <p:nvPr/>
          </p:nvSpPr>
          <p:spPr bwMode="auto">
            <a:xfrm>
              <a:off x="4161" y="3643"/>
              <a:ext cx="88" cy="28"/>
            </a:xfrm>
            <a:custGeom>
              <a:avLst/>
              <a:gdLst>
                <a:gd name="T0" fmla="*/ 175 w 177"/>
                <a:gd name="T1" fmla="*/ 13 h 55"/>
                <a:gd name="T2" fmla="*/ 159 w 177"/>
                <a:gd name="T3" fmla="*/ 6 h 55"/>
                <a:gd name="T4" fmla="*/ 137 w 177"/>
                <a:gd name="T5" fmla="*/ 2 h 55"/>
                <a:gd name="T6" fmla="*/ 110 w 177"/>
                <a:gd name="T7" fmla="*/ 0 h 55"/>
                <a:gd name="T8" fmla="*/ 82 w 177"/>
                <a:gd name="T9" fmla="*/ 6 h 55"/>
                <a:gd name="T10" fmla="*/ 49 w 177"/>
                <a:gd name="T11" fmla="*/ 13 h 55"/>
                <a:gd name="T12" fmla="*/ 25 w 177"/>
                <a:gd name="T13" fmla="*/ 27 h 55"/>
                <a:gd name="T14" fmla="*/ 5 w 177"/>
                <a:gd name="T15" fmla="*/ 38 h 55"/>
                <a:gd name="T16" fmla="*/ 0 w 177"/>
                <a:gd name="T17" fmla="*/ 46 h 55"/>
                <a:gd name="T18" fmla="*/ 0 w 177"/>
                <a:gd name="T19" fmla="*/ 48 h 55"/>
                <a:gd name="T20" fmla="*/ 0 w 177"/>
                <a:gd name="T21" fmla="*/ 51 h 55"/>
                <a:gd name="T22" fmla="*/ 2 w 177"/>
                <a:gd name="T23" fmla="*/ 55 h 55"/>
                <a:gd name="T24" fmla="*/ 7 w 177"/>
                <a:gd name="T25" fmla="*/ 55 h 55"/>
                <a:gd name="T26" fmla="*/ 28 w 177"/>
                <a:gd name="T27" fmla="*/ 36 h 55"/>
                <a:gd name="T28" fmla="*/ 53 w 177"/>
                <a:gd name="T29" fmla="*/ 23 h 55"/>
                <a:gd name="T30" fmla="*/ 85 w 177"/>
                <a:gd name="T31" fmla="*/ 15 h 55"/>
                <a:gd name="T32" fmla="*/ 133 w 177"/>
                <a:gd name="T33" fmla="*/ 13 h 55"/>
                <a:gd name="T34" fmla="*/ 144 w 177"/>
                <a:gd name="T35" fmla="*/ 15 h 55"/>
                <a:gd name="T36" fmla="*/ 159 w 177"/>
                <a:gd name="T37" fmla="*/ 19 h 55"/>
                <a:gd name="T38" fmla="*/ 173 w 177"/>
                <a:gd name="T39" fmla="*/ 23 h 55"/>
                <a:gd name="T40" fmla="*/ 177 w 177"/>
                <a:gd name="T41" fmla="*/ 25 h 55"/>
                <a:gd name="T42" fmla="*/ 175 w 177"/>
                <a:gd name="T43" fmla="*/ 13 h 55"/>
                <a:gd name="T44" fmla="*/ 175 w 177"/>
                <a:gd name="T45" fmla="*/ 1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7" h="55">
                  <a:moveTo>
                    <a:pt x="175" y="13"/>
                  </a:moveTo>
                  <a:lnTo>
                    <a:pt x="159" y="6"/>
                  </a:lnTo>
                  <a:lnTo>
                    <a:pt x="137" y="2"/>
                  </a:lnTo>
                  <a:lnTo>
                    <a:pt x="110" y="0"/>
                  </a:lnTo>
                  <a:lnTo>
                    <a:pt x="82" y="6"/>
                  </a:lnTo>
                  <a:lnTo>
                    <a:pt x="49" y="13"/>
                  </a:lnTo>
                  <a:lnTo>
                    <a:pt x="25" y="27"/>
                  </a:lnTo>
                  <a:lnTo>
                    <a:pt x="5" y="38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0" y="51"/>
                  </a:lnTo>
                  <a:lnTo>
                    <a:pt x="2" y="55"/>
                  </a:lnTo>
                  <a:lnTo>
                    <a:pt x="7" y="55"/>
                  </a:lnTo>
                  <a:lnTo>
                    <a:pt x="28" y="36"/>
                  </a:lnTo>
                  <a:lnTo>
                    <a:pt x="53" y="23"/>
                  </a:lnTo>
                  <a:lnTo>
                    <a:pt x="85" y="15"/>
                  </a:lnTo>
                  <a:lnTo>
                    <a:pt x="133" y="13"/>
                  </a:lnTo>
                  <a:lnTo>
                    <a:pt x="144" y="15"/>
                  </a:lnTo>
                  <a:lnTo>
                    <a:pt x="159" y="19"/>
                  </a:lnTo>
                  <a:lnTo>
                    <a:pt x="173" y="23"/>
                  </a:lnTo>
                  <a:lnTo>
                    <a:pt x="177" y="25"/>
                  </a:lnTo>
                  <a:lnTo>
                    <a:pt x="175" y="13"/>
                  </a:lnTo>
                  <a:lnTo>
                    <a:pt x="175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4" name="Freeform 221"/>
            <p:cNvSpPr>
              <a:spLocks/>
            </p:cNvSpPr>
            <p:nvPr/>
          </p:nvSpPr>
          <p:spPr bwMode="auto">
            <a:xfrm>
              <a:off x="4074" y="3570"/>
              <a:ext cx="80" cy="151"/>
            </a:xfrm>
            <a:custGeom>
              <a:avLst/>
              <a:gdLst>
                <a:gd name="T0" fmla="*/ 159 w 159"/>
                <a:gd name="T1" fmla="*/ 291 h 302"/>
                <a:gd name="T2" fmla="*/ 150 w 159"/>
                <a:gd name="T3" fmla="*/ 275 h 302"/>
                <a:gd name="T4" fmla="*/ 135 w 159"/>
                <a:gd name="T5" fmla="*/ 262 h 302"/>
                <a:gd name="T6" fmla="*/ 116 w 159"/>
                <a:gd name="T7" fmla="*/ 251 h 302"/>
                <a:gd name="T8" fmla="*/ 91 w 159"/>
                <a:gd name="T9" fmla="*/ 235 h 302"/>
                <a:gd name="T10" fmla="*/ 66 w 159"/>
                <a:gd name="T11" fmla="*/ 203 h 302"/>
                <a:gd name="T12" fmla="*/ 47 w 159"/>
                <a:gd name="T13" fmla="*/ 159 h 302"/>
                <a:gd name="T14" fmla="*/ 36 w 159"/>
                <a:gd name="T15" fmla="*/ 114 h 302"/>
                <a:gd name="T16" fmla="*/ 34 w 159"/>
                <a:gd name="T17" fmla="*/ 83 h 302"/>
                <a:gd name="T18" fmla="*/ 36 w 159"/>
                <a:gd name="T19" fmla="*/ 57 h 302"/>
                <a:gd name="T20" fmla="*/ 42 w 159"/>
                <a:gd name="T21" fmla="*/ 28 h 302"/>
                <a:gd name="T22" fmla="*/ 42 w 159"/>
                <a:gd name="T23" fmla="*/ 7 h 302"/>
                <a:gd name="T24" fmla="*/ 42 w 159"/>
                <a:gd name="T25" fmla="*/ 0 h 302"/>
                <a:gd name="T26" fmla="*/ 32 w 159"/>
                <a:gd name="T27" fmla="*/ 7 h 302"/>
                <a:gd name="T28" fmla="*/ 19 w 159"/>
                <a:gd name="T29" fmla="*/ 28 h 302"/>
                <a:gd name="T30" fmla="*/ 7 w 159"/>
                <a:gd name="T31" fmla="*/ 59 h 302"/>
                <a:gd name="T32" fmla="*/ 0 w 159"/>
                <a:gd name="T33" fmla="*/ 95 h 302"/>
                <a:gd name="T34" fmla="*/ 0 w 159"/>
                <a:gd name="T35" fmla="*/ 133 h 302"/>
                <a:gd name="T36" fmla="*/ 7 w 159"/>
                <a:gd name="T37" fmla="*/ 167 h 302"/>
                <a:gd name="T38" fmla="*/ 21 w 159"/>
                <a:gd name="T39" fmla="*/ 197 h 302"/>
                <a:gd name="T40" fmla="*/ 38 w 159"/>
                <a:gd name="T41" fmla="*/ 226 h 302"/>
                <a:gd name="T42" fmla="*/ 61 w 159"/>
                <a:gd name="T43" fmla="*/ 251 h 302"/>
                <a:gd name="T44" fmla="*/ 89 w 159"/>
                <a:gd name="T45" fmla="*/ 275 h 302"/>
                <a:gd name="T46" fmla="*/ 114 w 159"/>
                <a:gd name="T47" fmla="*/ 294 h 302"/>
                <a:gd name="T48" fmla="*/ 129 w 159"/>
                <a:gd name="T49" fmla="*/ 302 h 302"/>
                <a:gd name="T50" fmla="*/ 137 w 159"/>
                <a:gd name="T51" fmla="*/ 300 h 302"/>
                <a:gd name="T52" fmla="*/ 148 w 159"/>
                <a:gd name="T53" fmla="*/ 296 h 302"/>
                <a:gd name="T54" fmla="*/ 156 w 159"/>
                <a:gd name="T55" fmla="*/ 292 h 302"/>
                <a:gd name="T56" fmla="*/ 159 w 159"/>
                <a:gd name="T57" fmla="*/ 291 h 302"/>
                <a:gd name="T58" fmla="*/ 159 w 159"/>
                <a:gd name="T59" fmla="*/ 29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9" h="302">
                  <a:moveTo>
                    <a:pt x="159" y="291"/>
                  </a:moveTo>
                  <a:lnTo>
                    <a:pt x="150" y="275"/>
                  </a:lnTo>
                  <a:lnTo>
                    <a:pt x="135" y="262"/>
                  </a:lnTo>
                  <a:lnTo>
                    <a:pt x="116" y="251"/>
                  </a:lnTo>
                  <a:lnTo>
                    <a:pt x="91" y="235"/>
                  </a:lnTo>
                  <a:lnTo>
                    <a:pt x="66" y="203"/>
                  </a:lnTo>
                  <a:lnTo>
                    <a:pt x="47" y="159"/>
                  </a:lnTo>
                  <a:lnTo>
                    <a:pt x="36" y="114"/>
                  </a:lnTo>
                  <a:lnTo>
                    <a:pt x="34" y="83"/>
                  </a:lnTo>
                  <a:lnTo>
                    <a:pt x="36" y="57"/>
                  </a:lnTo>
                  <a:lnTo>
                    <a:pt x="42" y="28"/>
                  </a:lnTo>
                  <a:lnTo>
                    <a:pt x="42" y="7"/>
                  </a:lnTo>
                  <a:lnTo>
                    <a:pt x="42" y="0"/>
                  </a:lnTo>
                  <a:lnTo>
                    <a:pt x="32" y="7"/>
                  </a:lnTo>
                  <a:lnTo>
                    <a:pt x="19" y="28"/>
                  </a:lnTo>
                  <a:lnTo>
                    <a:pt x="7" y="59"/>
                  </a:lnTo>
                  <a:lnTo>
                    <a:pt x="0" y="95"/>
                  </a:lnTo>
                  <a:lnTo>
                    <a:pt x="0" y="133"/>
                  </a:lnTo>
                  <a:lnTo>
                    <a:pt x="7" y="167"/>
                  </a:lnTo>
                  <a:lnTo>
                    <a:pt x="21" y="197"/>
                  </a:lnTo>
                  <a:lnTo>
                    <a:pt x="38" y="226"/>
                  </a:lnTo>
                  <a:lnTo>
                    <a:pt x="61" y="251"/>
                  </a:lnTo>
                  <a:lnTo>
                    <a:pt x="89" y="275"/>
                  </a:lnTo>
                  <a:lnTo>
                    <a:pt x="114" y="294"/>
                  </a:lnTo>
                  <a:lnTo>
                    <a:pt x="129" y="302"/>
                  </a:lnTo>
                  <a:lnTo>
                    <a:pt x="137" y="300"/>
                  </a:lnTo>
                  <a:lnTo>
                    <a:pt x="148" y="296"/>
                  </a:lnTo>
                  <a:lnTo>
                    <a:pt x="156" y="292"/>
                  </a:lnTo>
                  <a:lnTo>
                    <a:pt x="159" y="291"/>
                  </a:lnTo>
                  <a:lnTo>
                    <a:pt x="159" y="2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5" name="Freeform 222"/>
            <p:cNvSpPr>
              <a:spLocks/>
            </p:cNvSpPr>
            <p:nvPr/>
          </p:nvSpPr>
          <p:spPr bwMode="auto">
            <a:xfrm>
              <a:off x="4131" y="3499"/>
              <a:ext cx="82" cy="184"/>
            </a:xfrm>
            <a:custGeom>
              <a:avLst/>
              <a:gdLst>
                <a:gd name="T0" fmla="*/ 30 w 163"/>
                <a:gd name="T1" fmla="*/ 367 h 367"/>
                <a:gd name="T2" fmla="*/ 17 w 163"/>
                <a:gd name="T3" fmla="*/ 338 h 367"/>
                <a:gd name="T4" fmla="*/ 7 w 163"/>
                <a:gd name="T5" fmla="*/ 289 h 367"/>
                <a:gd name="T6" fmla="*/ 2 w 163"/>
                <a:gd name="T7" fmla="*/ 236 h 367"/>
                <a:gd name="T8" fmla="*/ 0 w 163"/>
                <a:gd name="T9" fmla="*/ 194 h 367"/>
                <a:gd name="T10" fmla="*/ 4 w 163"/>
                <a:gd name="T11" fmla="*/ 158 h 367"/>
                <a:gd name="T12" fmla="*/ 13 w 163"/>
                <a:gd name="T13" fmla="*/ 122 h 367"/>
                <a:gd name="T14" fmla="*/ 26 w 163"/>
                <a:gd name="T15" fmla="*/ 87 h 367"/>
                <a:gd name="T16" fmla="*/ 40 w 163"/>
                <a:gd name="T17" fmla="*/ 65 h 367"/>
                <a:gd name="T18" fmla="*/ 59 w 163"/>
                <a:gd name="T19" fmla="*/ 46 h 367"/>
                <a:gd name="T20" fmla="*/ 85 w 163"/>
                <a:gd name="T21" fmla="*/ 25 h 367"/>
                <a:gd name="T22" fmla="*/ 110 w 163"/>
                <a:gd name="T23" fmla="*/ 8 h 367"/>
                <a:gd name="T24" fmla="*/ 123 w 163"/>
                <a:gd name="T25" fmla="*/ 0 h 367"/>
                <a:gd name="T26" fmla="*/ 133 w 163"/>
                <a:gd name="T27" fmla="*/ 0 h 367"/>
                <a:gd name="T28" fmla="*/ 148 w 163"/>
                <a:gd name="T29" fmla="*/ 2 h 367"/>
                <a:gd name="T30" fmla="*/ 161 w 163"/>
                <a:gd name="T31" fmla="*/ 6 h 367"/>
                <a:gd name="T32" fmla="*/ 163 w 163"/>
                <a:gd name="T33" fmla="*/ 9 h 367"/>
                <a:gd name="T34" fmla="*/ 144 w 163"/>
                <a:gd name="T35" fmla="*/ 21 h 367"/>
                <a:gd name="T36" fmla="*/ 116 w 163"/>
                <a:gd name="T37" fmla="*/ 42 h 367"/>
                <a:gd name="T38" fmla="*/ 82 w 163"/>
                <a:gd name="T39" fmla="*/ 70 h 367"/>
                <a:gd name="T40" fmla="*/ 61 w 163"/>
                <a:gd name="T41" fmla="*/ 101 h 367"/>
                <a:gd name="T42" fmla="*/ 47 w 163"/>
                <a:gd name="T43" fmla="*/ 133 h 367"/>
                <a:gd name="T44" fmla="*/ 42 w 163"/>
                <a:gd name="T45" fmla="*/ 163 h 367"/>
                <a:gd name="T46" fmla="*/ 38 w 163"/>
                <a:gd name="T47" fmla="*/ 198 h 367"/>
                <a:gd name="T48" fmla="*/ 38 w 163"/>
                <a:gd name="T49" fmla="*/ 234 h 367"/>
                <a:gd name="T50" fmla="*/ 44 w 163"/>
                <a:gd name="T51" fmla="*/ 268 h 367"/>
                <a:gd name="T52" fmla="*/ 51 w 163"/>
                <a:gd name="T53" fmla="*/ 302 h 367"/>
                <a:gd name="T54" fmla="*/ 61 w 163"/>
                <a:gd name="T55" fmla="*/ 327 h 367"/>
                <a:gd name="T56" fmla="*/ 64 w 163"/>
                <a:gd name="T57" fmla="*/ 344 h 367"/>
                <a:gd name="T58" fmla="*/ 59 w 163"/>
                <a:gd name="T59" fmla="*/ 356 h 367"/>
                <a:gd name="T60" fmla="*/ 47 w 163"/>
                <a:gd name="T61" fmla="*/ 361 h 367"/>
                <a:gd name="T62" fmla="*/ 36 w 163"/>
                <a:gd name="T63" fmla="*/ 365 h 367"/>
                <a:gd name="T64" fmla="*/ 30 w 163"/>
                <a:gd name="T65" fmla="*/ 367 h 367"/>
                <a:gd name="T66" fmla="*/ 30 w 163"/>
                <a:gd name="T67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3" h="367">
                  <a:moveTo>
                    <a:pt x="30" y="367"/>
                  </a:moveTo>
                  <a:lnTo>
                    <a:pt x="17" y="338"/>
                  </a:lnTo>
                  <a:lnTo>
                    <a:pt x="7" y="289"/>
                  </a:lnTo>
                  <a:lnTo>
                    <a:pt x="2" y="236"/>
                  </a:lnTo>
                  <a:lnTo>
                    <a:pt x="0" y="194"/>
                  </a:lnTo>
                  <a:lnTo>
                    <a:pt x="4" y="158"/>
                  </a:lnTo>
                  <a:lnTo>
                    <a:pt x="13" y="122"/>
                  </a:lnTo>
                  <a:lnTo>
                    <a:pt x="26" y="87"/>
                  </a:lnTo>
                  <a:lnTo>
                    <a:pt x="40" y="65"/>
                  </a:lnTo>
                  <a:lnTo>
                    <a:pt x="59" y="46"/>
                  </a:lnTo>
                  <a:lnTo>
                    <a:pt x="85" y="25"/>
                  </a:lnTo>
                  <a:lnTo>
                    <a:pt x="110" y="8"/>
                  </a:lnTo>
                  <a:lnTo>
                    <a:pt x="123" y="0"/>
                  </a:lnTo>
                  <a:lnTo>
                    <a:pt x="133" y="0"/>
                  </a:lnTo>
                  <a:lnTo>
                    <a:pt x="148" y="2"/>
                  </a:lnTo>
                  <a:lnTo>
                    <a:pt x="161" y="6"/>
                  </a:lnTo>
                  <a:lnTo>
                    <a:pt x="163" y="9"/>
                  </a:lnTo>
                  <a:lnTo>
                    <a:pt x="144" y="21"/>
                  </a:lnTo>
                  <a:lnTo>
                    <a:pt x="116" y="42"/>
                  </a:lnTo>
                  <a:lnTo>
                    <a:pt x="82" y="70"/>
                  </a:lnTo>
                  <a:lnTo>
                    <a:pt x="61" y="101"/>
                  </a:lnTo>
                  <a:lnTo>
                    <a:pt x="47" y="133"/>
                  </a:lnTo>
                  <a:lnTo>
                    <a:pt x="42" y="163"/>
                  </a:lnTo>
                  <a:lnTo>
                    <a:pt x="38" y="198"/>
                  </a:lnTo>
                  <a:lnTo>
                    <a:pt x="38" y="234"/>
                  </a:lnTo>
                  <a:lnTo>
                    <a:pt x="44" y="268"/>
                  </a:lnTo>
                  <a:lnTo>
                    <a:pt x="51" y="302"/>
                  </a:lnTo>
                  <a:lnTo>
                    <a:pt x="61" y="327"/>
                  </a:lnTo>
                  <a:lnTo>
                    <a:pt x="64" y="344"/>
                  </a:lnTo>
                  <a:lnTo>
                    <a:pt x="59" y="356"/>
                  </a:lnTo>
                  <a:lnTo>
                    <a:pt x="47" y="361"/>
                  </a:lnTo>
                  <a:lnTo>
                    <a:pt x="36" y="365"/>
                  </a:lnTo>
                  <a:lnTo>
                    <a:pt x="30" y="367"/>
                  </a:lnTo>
                  <a:lnTo>
                    <a:pt x="30" y="3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6" name="Freeform 223"/>
            <p:cNvSpPr>
              <a:spLocks/>
            </p:cNvSpPr>
            <p:nvPr/>
          </p:nvSpPr>
          <p:spPr bwMode="auto">
            <a:xfrm>
              <a:off x="4364" y="3496"/>
              <a:ext cx="152" cy="155"/>
            </a:xfrm>
            <a:custGeom>
              <a:avLst/>
              <a:gdLst>
                <a:gd name="T0" fmla="*/ 0 w 304"/>
                <a:gd name="T1" fmla="*/ 301 h 310"/>
                <a:gd name="T2" fmla="*/ 5 w 304"/>
                <a:gd name="T3" fmla="*/ 270 h 310"/>
                <a:gd name="T4" fmla="*/ 24 w 304"/>
                <a:gd name="T5" fmla="*/ 215 h 310"/>
                <a:gd name="T6" fmla="*/ 51 w 304"/>
                <a:gd name="T7" fmla="*/ 147 h 310"/>
                <a:gd name="T8" fmla="*/ 89 w 304"/>
                <a:gd name="T9" fmla="*/ 88 h 310"/>
                <a:gd name="T10" fmla="*/ 127 w 304"/>
                <a:gd name="T11" fmla="*/ 46 h 310"/>
                <a:gd name="T12" fmla="*/ 165 w 304"/>
                <a:gd name="T13" fmla="*/ 17 h 310"/>
                <a:gd name="T14" fmla="*/ 199 w 304"/>
                <a:gd name="T15" fmla="*/ 4 h 310"/>
                <a:gd name="T16" fmla="*/ 228 w 304"/>
                <a:gd name="T17" fmla="*/ 0 h 310"/>
                <a:gd name="T18" fmla="*/ 251 w 304"/>
                <a:gd name="T19" fmla="*/ 6 h 310"/>
                <a:gd name="T20" fmla="*/ 270 w 304"/>
                <a:gd name="T21" fmla="*/ 17 h 310"/>
                <a:gd name="T22" fmla="*/ 285 w 304"/>
                <a:gd name="T23" fmla="*/ 29 h 310"/>
                <a:gd name="T24" fmla="*/ 294 w 304"/>
                <a:gd name="T25" fmla="*/ 38 h 310"/>
                <a:gd name="T26" fmla="*/ 298 w 304"/>
                <a:gd name="T27" fmla="*/ 48 h 310"/>
                <a:gd name="T28" fmla="*/ 300 w 304"/>
                <a:gd name="T29" fmla="*/ 63 h 310"/>
                <a:gd name="T30" fmla="*/ 302 w 304"/>
                <a:gd name="T31" fmla="*/ 76 h 310"/>
                <a:gd name="T32" fmla="*/ 304 w 304"/>
                <a:gd name="T33" fmla="*/ 82 h 310"/>
                <a:gd name="T34" fmla="*/ 300 w 304"/>
                <a:gd name="T35" fmla="*/ 86 h 310"/>
                <a:gd name="T36" fmla="*/ 292 w 304"/>
                <a:gd name="T37" fmla="*/ 94 h 310"/>
                <a:gd name="T38" fmla="*/ 285 w 304"/>
                <a:gd name="T39" fmla="*/ 97 h 310"/>
                <a:gd name="T40" fmla="*/ 281 w 304"/>
                <a:gd name="T41" fmla="*/ 90 h 310"/>
                <a:gd name="T42" fmla="*/ 279 w 304"/>
                <a:gd name="T43" fmla="*/ 73 h 310"/>
                <a:gd name="T44" fmla="*/ 275 w 304"/>
                <a:gd name="T45" fmla="*/ 57 h 310"/>
                <a:gd name="T46" fmla="*/ 262 w 304"/>
                <a:gd name="T47" fmla="*/ 46 h 310"/>
                <a:gd name="T48" fmla="*/ 235 w 304"/>
                <a:gd name="T49" fmla="*/ 42 h 310"/>
                <a:gd name="T50" fmla="*/ 195 w 304"/>
                <a:gd name="T51" fmla="*/ 48 h 310"/>
                <a:gd name="T52" fmla="*/ 161 w 304"/>
                <a:gd name="T53" fmla="*/ 67 h 310"/>
                <a:gd name="T54" fmla="*/ 133 w 304"/>
                <a:gd name="T55" fmla="*/ 94 h 310"/>
                <a:gd name="T56" fmla="*/ 116 w 304"/>
                <a:gd name="T57" fmla="*/ 120 h 310"/>
                <a:gd name="T58" fmla="*/ 100 w 304"/>
                <a:gd name="T59" fmla="*/ 145 h 310"/>
                <a:gd name="T60" fmla="*/ 81 w 304"/>
                <a:gd name="T61" fmla="*/ 177 h 310"/>
                <a:gd name="T62" fmla="*/ 62 w 304"/>
                <a:gd name="T63" fmla="*/ 208 h 310"/>
                <a:gd name="T64" fmla="*/ 51 w 304"/>
                <a:gd name="T65" fmla="*/ 232 h 310"/>
                <a:gd name="T66" fmla="*/ 47 w 304"/>
                <a:gd name="T67" fmla="*/ 251 h 310"/>
                <a:gd name="T68" fmla="*/ 47 w 304"/>
                <a:gd name="T69" fmla="*/ 278 h 310"/>
                <a:gd name="T70" fmla="*/ 43 w 304"/>
                <a:gd name="T71" fmla="*/ 299 h 310"/>
                <a:gd name="T72" fmla="*/ 36 w 304"/>
                <a:gd name="T73" fmla="*/ 310 h 310"/>
                <a:gd name="T74" fmla="*/ 24 w 304"/>
                <a:gd name="T75" fmla="*/ 310 h 310"/>
                <a:gd name="T76" fmla="*/ 11 w 304"/>
                <a:gd name="T77" fmla="*/ 306 h 310"/>
                <a:gd name="T78" fmla="*/ 2 w 304"/>
                <a:gd name="T79" fmla="*/ 301 h 310"/>
                <a:gd name="T80" fmla="*/ 0 w 304"/>
                <a:gd name="T81" fmla="*/ 301 h 310"/>
                <a:gd name="T82" fmla="*/ 0 w 304"/>
                <a:gd name="T83" fmla="*/ 301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04" h="310">
                  <a:moveTo>
                    <a:pt x="0" y="301"/>
                  </a:moveTo>
                  <a:lnTo>
                    <a:pt x="5" y="270"/>
                  </a:lnTo>
                  <a:lnTo>
                    <a:pt x="24" y="215"/>
                  </a:lnTo>
                  <a:lnTo>
                    <a:pt x="51" y="147"/>
                  </a:lnTo>
                  <a:lnTo>
                    <a:pt x="89" y="88"/>
                  </a:lnTo>
                  <a:lnTo>
                    <a:pt x="127" y="46"/>
                  </a:lnTo>
                  <a:lnTo>
                    <a:pt x="165" y="17"/>
                  </a:lnTo>
                  <a:lnTo>
                    <a:pt x="199" y="4"/>
                  </a:lnTo>
                  <a:lnTo>
                    <a:pt x="228" y="0"/>
                  </a:lnTo>
                  <a:lnTo>
                    <a:pt x="251" y="6"/>
                  </a:lnTo>
                  <a:lnTo>
                    <a:pt x="270" y="17"/>
                  </a:lnTo>
                  <a:lnTo>
                    <a:pt x="285" y="29"/>
                  </a:lnTo>
                  <a:lnTo>
                    <a:pt x="294" y="38"/>
                  </a:lnTo>
                  <a:lnTo>
                    <a:pt x="298" y="48"/>
                  </a:lnTo>
                  <a:lnTo>
                    <a:pt x="300" y="63"/>
                  </a:lnTo>
                  <a:lnTo>
                    <a:pt x="302" y="76"/>
                  </a:lnTo>
                  <a:lnTo>
                    <a:pt x="304" y="82"/>
                  </a:lnTo>
                  <a:lnTo>
                    <a:pt x="300" y="86"/>
                  </a:lnTo>
                  <a:lnTo>
                    <a:pt x="292" y="94"/>
                  </a:lnTo>
                  <a:lnTo>
                    <a:pt x="285" y="97"/>
                  </a:lnTo>
                  <a:lnTo>
                    <a:pt x="281" y="90"/>
                  </a:lnTo>
                  <a:lnTo>
                    <a:pt x="279" y="73"/>
                  </a:lnTo>
                  <a:lnTo>
                    <a:pt x="275" y="57"/>
                  </a:lnTo>
                  <a:lnTo>
                    <a:pt x="262" y="46"/>
                  </a:lnTo>
                  <a:lnTo>
                    <a:pt x="235" y="42"/>
                  </a:lnTo>
                  <a:lnTo>
                    <a:pt x="195" y="48"/>
                  </a:lnTo>
                  <a:lnTo>
                    <a:pt x="161" y="67"/>
                  </a:lnTo>
                  <a:lnTo>
                    <a:pt x="133" y="94"/>
                  </a:lnTo>
                  <a:lnTo>
                    <a:pt x="116" y="120"/>
                  </a:lnTo>
                  <a:lnTo>
                    <a:pt x="100" y="145"/>
                  </a:lnTo>
                  <a:lnTo>
                    <a:pt x="81" y="177"/>
                  </a:lnTo>
                  <a:lnTo>
                    <a:pt x="62" y="208"/>
                  </a:lnTo>
                  <a:lnTo>
                    <a:pt x="51" y="232"/>
                  </a:lnTo>
                  <a:lnTo>
                    <a:pt x="47" y="251"/>
                  </a:lnTo>
                  <a:lnTo>
                    <a:pt x="47" y="278"/>
                  </a:lnTo>
                  <a:lnTo>
                    <a:pt x="43" y="299"/>
                  </a:lnTo>
                  <a:lnTo>
                    <a:pt x="36" y="310"/>
                  </a:lnTo>
                  <a:lnTo>
                    <a:pt x="24" y="310"/>
                  </a:lnTo>
                  <a:lnTo>
                    <a:pt x="11" y="306"/>
                  </a:lnTo>
                  <a:lnTo>
                    <a:pt x="2" y="301"/>
                  </a:lnTo>
                  <a:lnTo>
                    <a:pt x="0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224"/>
            <p:cNvSpPr>
              <a:spLocks/>
            </p:cNvSpPr>
            <p:nvPr/>
          </p:nvSpPr>
          <p:spPr bwMode="auto">
            <a:xfrm>
              <a:off x="4412" y="3517"/>
              <a:ext cx="194" cy="146"/>
            </a:xfrm>
            <a:custGeom>
              <a:avLst/>
              <a:gdLst>
                <a:gd name="T0" fmla="*/ 0 w 388"/>
                <a:gd name="T1" fmla="*/ 270 h 293"/>
                <a:gd name="T2" fmla="*/ 17 w 388"/>
                <a:gd name="T3" fmla="*/ 251 h 293"/>
                <a:gd name="T4" fmla="*/ 49 w 388"/>
                <a:gd name="T5" fmla="*/ 228 h 293"/>
                <a:gd name="T6" fmla="*/ 85 w 388"/>
                <a:gd name="T7" fmla="*/ 207 h 293"/>
                <a:gd name="T8" fmla="*/ 119 w 388"/>
                <a:gd name="T9" fmla="*/ 190 h 293"/>
                <a:gd name="T10" fmla="*/ 146 w 388"/>
                <a:gd name="T11" fmla="*/ 175 h 293"/>
                <a:gd name="T12" fmla="*/ 173 w 388"/>
                <a:gd name="T13" fmla="*/ 164 h 293"/>
                <a:gd name="T14" fmla="*/ 197 w 388"/>
                <a:gd name="T15" fmla="*/ 145 h 293"/>
                <a:gd name="T16" fmla="*/ 226 w 388"/>
                <a:gd name="T17" fmla="*/ 118 h 293"/>
                <a:gd name="T18" fmla="*/ 253 w 388"/>
                <a:gd name="T19" fmla="*/ 88 h 293"/>
                <a:gd name="T20" fmla="*/ 277 w 388"/>
                <a:gd name="T21" fmla="*/ 63 h 293"/>
                <a:gd name="T22" fmla="*/ 298 w 388"/>
                <a:gd name="T23" fmla="*/ 42 h 293"/>
                <a:gd name="T24" fmla="*/ 321 w 388"/>
                <a:gd name="T25" fmla="*/ 29 h 293"/>
                <a:gd name="T26" fmla="*/ 342 w 388"/>
                <a:gd name="T27" fmla="*/ 15 h 293"/>
                <a:gd name="T28" fmla="*/ 361 w 388"/>
                <a:gd name="T29" fmla="*/ 8 h 293"/>
                <a:gd name="T30" fmla="*/ 376 w 388"/>
                <a:gd name="T31" fmla="*/ 2 h 293"/>
                <a:gd name="T32" fmla="*/ 388 w 388"/>
                <a:gd name="T33" fmla="*/ 0 h 293"/>
                <a:gd name="T34" fmla="*/ 388 w 388"/>
                <a:gd name="T35" fmla="*/ 6 h 293"/>
                <a:gd name="T36" fmla="*/ 372 w 388"/>
                <a:gd name="T37" fmla="*/ 19 h 293"/>
                <a:gd name="T38" fmla="*/ 351 w 388"/>
                <a:gd name="T39" fmla="*/ 34 h 293"/>
                <a:gd name="T40" fmla="*/ 336 w 388"/>
                <a:gd name="T41" fmla="*/ 50 h 293"/>
                <a:gd name="T42" fmla="*/ 325 w 388"/>
                <a:gd name="T43" fmla="*/ 65 h 293"/>
                <a:gd name="T44" fmla="*/ 311 w 388"/>
                <a:gd name="T45" fmla="*/ 90 h 293"/>
                <a:gd name="T46" fmla="*/ 294 w 388"/>
                <a:gd name="T47" fmla="*/ 114 h 293"/>
                <a:gd name="T48" fmla="*/ 275 w 388"/>
                <a:gd name="T49" fmla="*/ 135 h 293"/>
                <a:gd name="T50" fmla="*/ 258 w 388"/>
                <a:gd name="T51" fmla="*/ 152 h 293"/>
                <a:gd name="T52" fmla="*/ 243 w 388"/>
                <a:gd name="T53" fmla="*/ 168 h 293"/>
                <a:gd name="T54" fmla="*/ 222 w 388"/>
                <a:gd name="T55" fmla="*/ 181 h 293"/>
                <a:gd name="T56" fmla="*/ 197 w 388"/>
                <a:gd name="T57" fmla="*/ 190 h 293"/>
                <a:gd name="T58" fmla="*/ 171 w 388"/>
                <a:gd name="T59" fmla="*/ 196 h 293"/>
                <a:gd name="T60" fmla="*/ 148 w 388"/>
                <a:gd name="T61" fmla="*/ 206 h 293"/>
                <a:gd name="T62" fmla="*/ 123 w 388"/>
                <a:gd name="T63" fmla="*/ 217 h 293"/>
                <a:gd name="T64" fmla="*/ 97 w 388"/>
                <a:gd name="T65" fmla="*/ 236 h 293"/>
                <a:gd name="T66" fmla="*/ 72 w 388"/>
                <a:gd name="T67" fmla="*/ 257 h 293"/>
                <a:gd name="T68" fmla="*/ 57 w 388"/>
                <a:gd name="T69" fmla="*/ 274 h 293"/>
                <a:gd name="T70" fmla="*/ 47 w 388"/>
                <a:gd name="T71" fmla="*/ 287 h 293"/>
                <a:gd name="T72" fmla="*/ 40 w 388"/>
                <a:gd name="T73" fmla="*/ 293 h 293"/>
                <a:gd name="T74" fmla="*/ 26 w 388"/>
                <a:gd name="T75" fmla="*/ 291 h 293"/>
                <a:gd name="T76" fmla="*/ 15 w 388"/>
                <a:gd name="T77" fmla="*/ 284 h 293"/>
                <a:gd name="T78" fmla="*/ 3 w 388"/>
                <a:gd name="T79" fmla="*/ 274 h 293"/>
                <a:gd name="T80" fmla="*/ 0 w 388"/>
                <a:gd name="T81" fmla="*/ 270 h 293"/>
                <a:gd name="T82" fmla="*/ 0 w 388"/>
                <a:gd name="T83" fmla="*/ 27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8" h="293">
                  <a:moveTo>
                    <a:pt x="0" y="270"/>
                  </a:moveTo>
                  <a:lnTo>
                    <a:pt x="17" y="251"/>
                  </a:lnTo>
                  <a:lnTo>
                    <a:pt x="49" y="228"/>
                  </a:lnTo>
                  <a:lnTo>
                    <a:pt x="85" y="207"/>
                  </a:lnTo>
                  <a:lnTo>
                    <a:pt x="119" y="190"/>
                  </a:lnTo>
                  <a:lnTo>
                    <a:pt x="146" y="175"/>
                  </a:lnTo>
                  <a:lnTo>
                    <a:pt x="173" y="164"/>
                  </a:lnTo>
                  <a:lnTo>
                    <a:pt x="197" y="145"/>
                  </a:lnTo>
                  <a:lnTo>
                    <a:pt x="226" y="118"/>
                  </a:lnTo>
                  <a:lnTo>
                    <a:pt x="253" y="88"/>
                  </a:lnTo>
                  <a:lnTo>
                    <a:pt x="277" y="63"/>
                  </a:lnTo>
                  <a:lnTo>
                    <a:pt x="298" y="42"/>
                  </a:lnTo>
                  <a:lnTo>
                    <a:pt x="321" y="29"/>
                  </a:lnTo>
                  <a:lnTo>
                    <a:pt x="342" y="15"/>
                  </a:lnTo>
                  <a:lnTo>
                    <a:pt x="361" y="8"/>
                  </a:lnTo>
                  <a:lnTo>
                    <a:pt x="376" y="2"/>
                  </a:lnTo>
                  <a:lnTo>
                    <a:pt x="388" y="0"/>
                  </a:lnTo>
                  <a:lnTo>
                    <a:pt x="388" y="6"/>
                  </a:lnTo>
                  <a:lnTo>
                    <a:pt x="372" y="19"/>
                  </a:lnTo>
                  <a:lnTo>
                    <a:pt x="351" y="34"/>
                  </a:lnTo>
                  <a:lnTo>
                    <a:pt x="336" y="50"/>
                  </a:lnTo>
                  <a:lnTo>
                    <a:pt x="325" y="65"/>
                  </a:lnTo>
                  <a:lnTo>
                    <a:pt x="311" y="90"/>
                  </a:lnTo>
                  <a:lnTo>
                    <a:pt x="294" y="114"/>
                  </a:lnTo>
                  <a:lnTo>
                    <a:pt x="275" y="135"/>
                  </a:lnTo>
                  <a:lnTo>
                    <a:pt x="258" y="152"/>
                  </a:lnTo>
                  <a:lnTo>
                    <a:pt x="243" y="168"/>
                  </a:lnTo>
                  <a:lnTo>
                    <a:pt x="222" y="181"/>
                  </a:lnTo>
                  <a:lnTo>
                    <a:pt x="197" y="190"/>
                  </a:lnTo>
                  <a:lnTo>
                    <a:pt x="171" y="196"/>
                  </a:lnTo>
                  <a:lnTo>
                    <a:pt x="148" y="206"/>
                  </a:lnTo>
                  <a:lnTo>
                    <a:pt x="123" y="217"/>
                  </a:lnTo>
                  <a:lnTo>
                    <a:pt x="97" y="236"/>
                  </a:lnTo>
                  <a:lnTo>
                    <a:pt x="72" y="257"/>
                  </a:lnTo>
                  <a:lnTo>
                    <a:pt x="57" y="274"/>
                  </a:lnTo>
                  <a:lnTo>
                    <a:pt x="47" y="287"/>
                  </a:lnTo>
                  <a:lnTo>
                    <a:pt x="40" y="293"/>
                  </a:lnTo>
                  <a:lnTo>
                    <a:pt x="26" y="291"/>
                  </a:lnTo>
                  <a:lnTo>
                    <a:pt x="15" y="284"/>
                  </a:lnTo>
                  <a:lnTo>
                    <a:pt x="3" y="274"/>
                  </a:lnTo>
                  <a:lnTo>
                    <a:pt x="0" y="27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225"/>
            <p:cNvSpPr>
              <a:spLocks/>
            </p:cNvSpPr>
            <p:nvPr/>
          </p:nvSpPr>
          <p:spPr bwMode="auto">
            <a:xfrm>
              <a:off x="4507" y="3560"/>
              <a:ext cx="198" cy="112"/>
            </a:xfrm>
            <a:custGeom>
              <a:avLst/>
              <a:gdLst>
                <a:gd name="T0" fmla="*/ 11 w 395"/>
                <a:gd name="T1" fmla="*/ 123 h 222"/>
                <a:gd name="T2" fmla="*/ 0 w 395"/>
                <a:gd name="T3" fmla="*/ 201 h 222"/>
                <a:gd name="T4" fmla="*/ 6 w 395"/>
                <a:gd name="T5" fmla="*/ 222 h 222"/>
                <a:gd name="T6" fmla="*/ 38 w 395"/>
                <a:gd name="T7" fmla="*/ 215 h 222"/>
                <a:gd name="T8" fmla="*/ 49 w 395"/>
                <a:gd name="T9" fmla="*/ 205 h 222"/>
                <a:gd name="T10" fmla="*/ 51 w 395"/>
                <a:gd name="T11" fmla="*/ 169 h 222"/>
                <a:gd name="T12" fmla="*/ 89 w 395"/>
                <a:gd name="T13" fmla="*/ 104 h 222"/>
                <a:gd name="T14" fmla="*/ 146 w 395"/>
                <a:gd name="T15" fmla="*/ 59 h 222"/>
                <a:gd name="T16" fmla="*/ 201 w 395"/>
                <a:gd name="T17" fmla="*/ 36 h 222"/>
                <a:gd name="T18" fmla="*/ 264 w 395"/>
                <a:gd name="T19" fmla="*/ 28 h 222"/>
                <a:gd name="T20" fmla="*/ 327 w 395"/>
                <a:gd name="T21" fmla="*/ 30 h 222"/>
                <a:gd name="T22" fmla="*/ 388 w 395"/>
                <a:gd name="T23" fmla="*/ 34 h 222"/>
                <a:gd name="T24" fmla="*/ 382 w 395"/>
                <a:gd name="T25" fmla="*/ 24 h 222"/>
                <a:gd name="T26" fmla="*/ 334 w 395"/>
                <a:gd name="T27" fmla="*/ 17 h 222"/>
                <a:gd name="T28" fmla="*/ 293 w 395"/>
                <a:gd name="T29" fmla="*/ 3 h 222"/>
                <a:gd name="T30" fmla="*/ 236 w 395"/>
                <a:gd name="T31" fmla="*/ 0 h 222"/>
                <a:gd name="T32" fmla="*/ 180 w 395"/>
                <a:gd name="T33" fmla="*/ 3 h 222"/>
                <a:gd name="T34" fmla="*/ 112 w 395"/>
                <a:gd name="T35" fmla="*/ 21 h 222"/>
                <a:gd name="T36" fmla="*/ 83 w 395"/>
                <a:gd name="T37" fmla="*/ 36 h 222"/>
                <a:gd name="T38" fmla="*/ 83 w 395"/>
                <a:gd name="T39" fmla="*/ 41 h 222"/>
                <a:gd name="T40" fmla="*/ 101 w 395"/>
                <a:gd name="T41" fmla="*/ 34 h 222"/>
                <a:gd name="T42" fmla="*/ 154 w 395"/>
                <a:gd name="T43" fmla="*/ 17 h 222"/>
                <a:gd name="T44" fmla="*/ 190 w 395"/>
                <a:gd name="T45" fmla="*/ 7 h 222"/>
                <a:gd name="T46" fmla="*/ 241 w 395"/>
                <a:gd name="T47" fmla="*/ 5 h 222"/>
                <a:gd name="T48" fmla="*/ 277 w 395"/>
                <a:gd name="T49" fmla="*/ 9 h 222"/>
                <a:gd name="T50" fmla="*/ 308 w 395"/>
                <a:gd name="T51" fmla="*/ 17 h 222"/>
                <a:gd name="T52" fmla="*/ 325 w 395"/>
                <a:gd name="T53" fmla="*/ 21 h 222"/>
                <a:gd name="T54" fmla="*/ 338 w 395"/>
                <a:gd name="T55" fmla="*/ 22 h 222"/>
                <a:gd name="T56" fmla="*/ 329 w 395"/>
                <a:gd name="T57" fmla="*/ 24 h 222"/>
                <a:gd name="T58" fmla="*/ 277 w 395"/>
                <a:gd name="T59" fmla="*/ 19 h 222"/>
                <a:gd name="T60" fmla="*/ 224 w 395"/>
                <a:gd name="T61" fmla="*/ 22 h 222"/>
                <a:gd name="T62" fmla="*/ 154 w 395"/>
                <a:gd name="T63" fmla="*/ 43 h 222"/>
                <a:gd name="T64" fmla="*/ 93 w 395"/>
                <a:gd name="T65" fmla="*/ 83 h 222"/>
                <a:gd name="T66" fmla="*/ 55 w 395"/>
                <a:gd name="T67" fmla="*/ 129 h 222"/>
                <a:gd name="T68" fmla="*/ 42 w 395"/>
                <a:gd name="T69" fmla="*/ 163 h 222"/>
                <a:gd name="T70" fmla="*/ 42 w 395"/>
                <a:gd name="T71" fmla="*/ 197 h 222"/>
                <a:gd name="T72" fmla="*/ 32 w 395"/>
                <a:gd name="T73" fmla="*/ 207 h 222"/>
                <a:gd name="T74" fmla="*/ 17 w 395"/>
                <a:gd name="T75" fmla="*/ 209 h 222"/>
                <a:gd name="T76" fmla="*/ 13 w 395"/>
                <a:gd name="T77" fmla="*/ 190 h 222"/>
                <a:gd name="T78" fmla="*/ 23 w 395"/>
                <a:gd name="T79" fmla="*/ 114 h 222"/>
                <a:gd name="T80" fmla="*/ 51 w 395"/>
                <a:gd name="T81" fmla="*/ 70 h 222"/>
                <a:gd name="T82" fmla="*/ 36 w 395"/>
                <a:gd name="T83" fmla="*/ 80 h 222"/>
                <a:gd name="T84" fmla="*/ 30 w 395"/>
                <a:gd name="T85" fmla="*/ 8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5" h="222">
                  <a:moveTo>
                    <a:pt x="30" y="85"/>
                  </a:moveTo>
                  <a:lnTo>
                    <a:pt x="11" y="123"/>
                  </a:lnTo>
                  <a:lnTo>
                    <a:pt x="4" y="165"/>
                  </a:lnTo>
                  <a:lnTo>
                    <a:pt x="0" y="201"/>
                  </a:lnTo>
                  <a:lnTo>
                    <a:pt x="0" y="220"/>
                  </a:lnTo>
                  <a:lnTo>
                    <a:pt x="6" y="222"/>
                  </a:lnTo>
                  <a:lnTo>
                    <a:pt x="23" y="220"/>
                  </a:lnTo>
                  <a:lnTo>
                    <a:pt x="38" y="215"/>
                  </a:lnTo>
                  <a:lnTo>
                    <a:pt x="49" y="213"/>
                  </a:lnTo>
                  <a:lnTo>
                    <a:pt x="49" y="205"/>
                  </a:lnTo>
                  <a:lnTo>
                    <a:pt x="47" y="192"/>
                  </a:lnTo>
                  <a:lnTo>
                    <a:pt x="51" y="169"/>
                  </a:lnTo>
                  <a:lnTo>
                    <a:pt x="64" y="138"/>
                  </a:lnTo>
                  <a:lnTo>
                    <a:pt x="89" y="104"/>
                  </a:lnTo>
                  <a:lnTo>
                    <a:pt x="118" y="78"/>
                  </a:lnTo>
                  <a:lnTo>
                    <a:pt x="146" y="59"/>
                  </a:lnTo>
                  <a:lnTo>
                    <a:pt x="175" y="45"/>
                  </a:lnTo>
                  <a:lnTo>
                    <a:pt x="201" y="36"/>
                  </a:lnTo>
                  <a:lnTo>
                    <a:pt x="232" y="30"/>
                  </a:lnTo>
                  <a:lnTo>
                    <a:pt x="264" y="28"/>
                  </a:lnTo>
                  <a:lnTo>
                    <a:pt x="294" y="28"/>
                  </a:lnTo>
                  <a:lnTo>
                    <a:pt x="327" y="30"/>
                  </a:lnTo>
                  <a:lnTo>
                    <a:pt x="361" y="32"/>
                  </a:lnTo>
                  <a:lnTo>
                    <a:pt x="388" y="34"/>
                  </a:lnTo>
                  <a:lnTo>
                    <a:pt x="395" y="30"/>
                  </a:lnTo>
                  <a:lnTo>
                    <a:pt x="382" y="24"/>
                  </a:lnTo>
                  <a:lnTo>
                    <a:pt x="359" y="21"/>
                  </a:lnTo>
                  <a:lnTo>
                    <a:pt x="334" y="17"/>
                  </a:lnTo>
                  <a:lnTo>
                    <a:pt x="315" y="11"/>
                  </a:lnTo>
                  <a:lnTo>
                    <a:pt x="293" y="3"/>
                  </a:lnTo>
                  <a:lnTo>
                    <a:pt x="266" y="0"/>
                  </a:lnTo>
                  <a:lnTo>
                    <a:pt x="236" y="0"/>
                  </a:lnTo>
                  <a:lnTo>
                    <a:pt x="211" y="2"/>
                  </a:lnTo>
                  <a:lnTo>
                    <a:pt x="180" y="3"/>
                  </a:lnTo>
                  <a:lnTo>
                    <a:pt x="144" y="11"/>
                  </a:lnTo>
                  <a:lnTo>
                    <a:pt x="112" y="21"/>
                  </a:lnTo>
                  <a:lnTo>
                    <a:pt x="93" y="30"/>
                  </a:lnTo>
                  <a:lnTo>
                    <a:pt x="83" y="36"/>
                  </a:lnTo>
                  <a:lnTo>
                    <a:pt x="82" y="40"/>
                  </a:lnTo>
                  <a:lnTo>
                    <a:pt x="83" y="41"/>
                  </a:lnTo>
                  <a:lnTo>
                    <a:pt x="89" y="41"/>
                  </a:lnTo>
                  <a:lnTo>
                    <a:pt x="101" y="34"/>
                  </a:lnTo>
                  <a:lnTo>
                    <a:pt x="127" y="24"/>
                  </a:lnTo>
                  <a:lnTo>
                    <a:pt x="154" y="17"/>
                  </a:lnTo>
                  <a:lnTo>
                    <a:pt x="175" y="11"/>
                  </a:lnTo>
                  <a:lnTo>
                    <a:pt x="190" y="7"/>
                  </a:lnTo>
                  <a:lnTo>
                    <a:pt x="217" y="5"/>
                  </a:lnTo>
                  <a:lnTo>
                    <a:pt x="241" y="5"/>
                  </a:lnTo>
                  <a:lnTo>
                    <a:pt x="262" y="7"/>
                  </a:lnTo>
                  <a:lnTo>
                    <a:pt x="277" y="9"/>
                  </a:lnTo>
                  <a:lnTo>
                    <a:pt x="293" y="13"/>
                  </a:lnTo>
                  <a:lnTo>
                    <a:pt x="308" y="17"/>
                  </a:lnTo>
                  <a:lnTo>
                    <a:pt x="317" y="21"/>
                  </a:lnTo>
                  <a:lnTo>
                    <a:pt x="325" y="21"/>
                  </a:lnTo>
                  <a:lnTo>
                    <a:pt x="333" y="22"/>
                  </a:lnTo>
                  <a:lnTo>
                    <a:pt x="338" y="22"/>
                  </a:lnTo>
                  <a:lnTo>
                    <a:pt x="340" y="26"/>
                  </a:lnTo>
                  <a:lnTo>
                    <a:pt x="329" y="24"/>
                  </a:lnTo>
                  <a:lnTo>
                    <a:pt x="306" y="22"/>
                  </a:lnTo>
                  <a:lnTo>
                    <a:pt x="277" y="19"/>
                  </a:lnTo>
                  <a:lnTo>
                    <a:pt x="251" y="19"/>
                  </a:lnTo>
                  <a:lnTo>
                    <a:pt x="224" y="22"/>
                  </a:lnTo>
                  <a:lnTo>
                    <a:pt x="190" y="32"/>
                  </a:lnTo>
                  <a:lnTo>
                    <a:pt x="154" y="43"/>
                  </a:lnTo>
                  <a:lnTo>
                    <a:pt x="121" y="62"/>
                  </a:lnTo>
                  <a:lnTo>
                    <a:pt x="93" y="83"/>
                  </a:lnTo>
                  <a:lnTo>
                    <a:pt x="72" y="106"/>
                  </a:lnTo>
                  <a:lnTo>
                    <a:pt x="55" y="129"/>
                  </a:lnTo>
                  <a:lnTo>
                    <a:pt x="47" y="146"/>
                  </a:lnTo>
                  <a:lnTo>
                    <a:pt x="42" y="163"/>
                  </a:lnTo>
                  <a:lnTo>
                    <a:pt x="42" y="182"/>
                  </a:lnTo>
                  <a:lnTo>
                    <a:pt x="42" y="197"/>
                  </a:lnTo>
                  <a:lnTo>
                    <a:pt x="40" y="205"/>
                  </a:lnTo>
                  <a:lnTo>
                    <a:pt x="32" y="207"/>
                  </a:lnTo>
                  <a:lnTo>
                    <a:pt x="25" y="209"/>
                  </a:lnTo>
                  <a:lnTo>
                    <a:pt x="17" y="209"/>
                  </a:lnTo>
                  <a:lnTo>
                    <a:pt x="15" y="207"/>
                  </a:lnTo>
                  <a:lnTo>
                    <a:pt x="13" y="190"/>
                  </a:lnTo>
                  <a:lnTo>
                    <a:pt x="15" y="154"/>
                  </a:lnTo>
                  <a:lnTo>
                    <a:pt x="23" y="114"/>
                  </a:lnTo>
                  <a:lnTo>
                    <a:pt x="40" y="83"/>
                  </a:lnTo>
                  <a:lnTo>
                    <a:pt x="51" y="70"/>
                  </a:lnTo>
                  <a:lnTo>
                    <a:pt x="47" y="72"/>
                  </a:lnTo>
                  <a:lnTo>
                    <a:pt x="36" y="80"/>
                  </a:lnTo>
                  <a:lnTo>
                    <a:pt x="30" y="85"/>
                  </a:lnTo>
                  <a:lnTo>
                    <a:pt x="3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226"/>
            <p:cNvSpPr>
              <a:spLocks/>
            </p:cNvSpPr>
            <p:nvPr/>
          </p:nvSpPr>
          <p:spPr bwMode="auto">
            <a:xfrm>
              <a:off x="4556" y="3607"/>
              <a:ext cx="239" cy="71"/>
            </a:xfrm>
            <a:custGeom>
              <a:avLst/>
              <a:gdLst>
                <a:gd name="T0" fmla="*/ 11 w 477"/>
                <a:gd name="T1" fmla="*/ 93 h 142"/>
                <a:gd name="T2" fmla="*/ 74 w 477"/>
                <a:gd name="T3" fmla="*/ 47 h 142"/>
                <a:gd name="T4" fmla="*/ 152 w 477"/>
                <a:gd name="T5" fmla="*/ 25 h 142"/>
                <a:gd name="T6" fmla="*/ 211 w 477"/>
                <a:gd name="T7" fmla="*/ 19 h 142"/>
                <a:gd name="T8" fmla="*/ 272 w 477"/>
                <a:gd name="T9" fmla="*/ 2 h 142"/>
                <a:gd name="T10" fmla="*/ 332 w 477"/>
                <a:gd name="T11" fmla="*/ 2 h 142"/>
                <a:gd name="T12" fmla="*/ 397 w 477"/>
                <a:gd name="T13" fmla="*/ 19 h 142"/>
                <a:gd name="T14" fmla="*/ 465 w 477"/>
                <a:gd name="T15" fmla="*/ 45 h 142"/>
                <a:gd name="T16" fmla="*/ 462 w 477"/>
                <a:gd name="T17" fmla="*/ 53 h 142"/>
                <a:gd name="T18" fmla="*/ 401 w 477"/>
                <a:gd name="T19" fmla="*/ 42 h 142"/>
                <a:gd name="T20" fmla="*/ 330 w 477"/>
                <a:gd name="T21" fmla="*/ 38 h 142"/>
                <a:gd name="T22" fmla="*/ 251 w 477"/>
                <a:gd name="T23" fmla="*/ 42 h 142"/>
                <a:gd name="T24" fmla="*/ 173 w 477"/>
                <a:gd name="T25" fmla="*/ 61 h 142"/>
                <a:gd name="T26" fmla="*/ 116 w 477"/>
                <a:gd name="T27" fmla="*/ 87 h 142"/>
                <a:gd name="T28" fmla="*/ 80 w 477"/>
                <a:gd name="T29" fmla="*/ 120 h 142"/>
                <a:gd name="T30" fmla="*/ 59 w 477"/>
                <a:gd name="T31" fmla="*/ 139 h 142"/>
                <a:gd name="T32" fmla="*/ 49 w 477"/>
                <a:gd name="T33" fmla="*/ 141 h 142"/>
                <a:gd name="T34" fmla="*/ 43 w 477"/>
                <a:gd name="T35" fmla="*/ 135 h 142"/>
                <a:gd name="T36" fmla="*/ 49 w 477"/>
                <a:gd name="T37" fmla="*/ 127 h 142"/>
                <a:gd name="T38" fmla="*/ 89 w 477"/>
                <a:gd name="T39" fmla="*/ 93 h 142"/>
                <a:gd name="T40" fmla="*/ 140 w 477"/>
                <a:gd name="T41" fmla="*/ 61 h 142"/>
                <a:gd name="T42" fmla="*/ 207 w 477"/>
                <a:gd name="T43" fmla="*/ 38 h 142"/>
                <a:gd name="T44" fmla="*/ 262 w 477"/>
                <a:gd name="T45" fmla="*/ 32 h 142"/>
                <a:gd name="T46" fmla="*/ 329 w 477"/>
                <a:gd name="T47" fmla="*/ 28 h 142"/>
                <a:gd name="T48" fmla="*/ 357 w 477"/>
                <a:gd name="T49" fmla="*/ 28 h 142"/>
                <a:gd name="T50" fmla="*/ 391 w 477"/>
                <a:gd name="T51" fmla="*/ 28 h 142"/>
                <a:gd name="T52" fmla="*/ 376 w 477"/>
                <a:gd name="T53" fmla="*/ 21 h 142"/>
                <a:gd name="T54" fmla="*/ 311 w 477"/>
                <a:gd name="T55" fmla="*/ 7 h 142"/>
                <a:gd name="T56" fmla="*/ 260 w 477"/>
                <a:gd name="T57" fmla="*/ 17 h 142"/>
                <a:gd name="T58" fmla="*/ 214 w 477"/>
                <a:gd name="T59" fmla="*/ 28 h 142"/>
                <a:gd name="T60" fmla="*/ 175 w 477"/>
                <a:gd name="T61" fmla="*/ 32 h 142"/>
                <a:gd name="T62" fmla="*/ 114 w 477"/>
                <a:gd name="T63" fmla="*/ 44 h 142"/>
                <a:gd name="T64" fmla="*/ 64 w 477"/>
                <a:gd name="T65" fmla="*/ 66 h 142"/>
                <a:gd name="T66" fmla="*/ 19 w 477"/>
                <a:gd name="T67" fmla="*/ 106 h 142"/>
                <a:gd name="T68" fmla="*/ 9 w 477"/>
                <a:gd name="T69" fmla="*/ 118 h 142"/>
                <a:gd name="T70" fmla="*/ 2 w 477"/>
                <a:gd name="T71" fmla="*/ 110 h 142"/>
                <a:gd name="T72" fmla="*/ 0 w 477"/>
                <a:gd name="T73" fmla="*/ 11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77" h="142">
                  <a:moveTo>
                    <a:pt x="0" y="110"/>
                  </a:moveTo>
                  <a:lnTo>
                    <a:pt x="11" y="93"/>
                  </a:lnTo>
                  <a:lnTo>
                    <a:pt x="38" y="72"/>
                  </a:lnTo>
                  <a:lnTo>
                    <a:pt x="74" y="47"/>
                  </a:lnTo>
                  <a:lnTo>
                    <a:pt x="116" y="30"/>
                  </a:lnTo>
                  <a:lnTo>
                    <a:pt x="152" y="25"/>
                  </a:lnTo>
                  <a:lnTo>
                    <a:pt x="182" y="23"/>
                  </a:lnTo>
                  <a:lnTo>
                    <a:pt x="211" y="19"/>
                  </a:lnTo>
                  <a:lnTo>
                    <a:pt x="239" y="11"/>
                  </a:lnTo>
                  <a:lnTo>
                    <a:pt x="272" y="2"/>
                  </a:lnTo>
                  <a:lnTo>
                    <a:pt x="304" y="0"/>
                  </a:lnTo>
                  <a:lnTo>
                    <a:pt x="332" y="2"/>
                  </a:lnTo>
                  <a:lnTo>
                    <a:pt x="363" y="9"/>
                  </a:lnTo>
                  <a:lnTo>
                    <a:pt x="397" y="19"/>
                  </a:lnTo>
                  <a:lnTo>
                    <a:pt x="435" y="32"/>
                  </a:lnTo>
                  <a:lnTo>
                    <a:pt x="465" y="45"/>
                  </a:lnTo>
                  <a:lnTo>
                    <a:pt x="477" y="55"/>
                  </a:lnTo>
                  <a:lnTo>
                    <a:pt x="462" y="53"/>
                  </a:lnTo>
                  <a:lnTo>
                    <a:pt x="435" y="49"/>
                  </a:lnTo>
                  <a:lnTo>
                    <a:pt x="401" y="42"/>
                  </a:lnTo>
                  <a:lnTo>
                    <a:pt x="367" y="38"/>
                  </a:lnTo>
                  <a:lnTo>
                    <a:pt x="330" y="38"/>
                  </a:lnTo>
                  <a:lnTo>
                    <a:pt x="291" y="38"/>
                  </a:lnTo>
                  <a:lnTo>
                    <a:pt x="251" y="42"/>
                  </a:lnTo>
                  <a:lnTo>
                    <a:pt x="211" y="49"/>
                  </a:lnTo>
                  <a:lnTo>
                    <a:pt x="173" y="61"/>
                  </a:lnTo>
                  <a:lnTo>
                    <a:pt x="140" y="74"/>
                  </a:lnTo>
                  <a:lnTo>
                    <a:pt x="116" y="87"/>
                  </a:lnTo>
                  <a:lnTo>
                    <a:pt x="95" y="104"/>
                  </a:lnTo>
                  <a:lnTo>
                    <a:pt x="80" y="120"/>
                  </a:lnTo>
                  <a:lnTo>
                    <a:pt x="66" y="131"/>
                  </a:lnTo>
                  <a:lnTo>
                    <a:pt x="59" y="139"/>
                  </a:lnTo>
                  <a:lnTo>
                    <a:pt x="53" y="142"/>
                  </a:lnTo>
                  <a:lnTo>
                    <a:pt x="49" y="141"/>
                  </a:lnTo>
                  <a:lnTo>
                    <a:pt x="45" y="137"/>
                  </a:lnTo>
                  <a:lnTo>
                    <a:pt x="43" y="135"/>
                  </a:lnTo>
                  <a:lnTo>
                    <a:pt x="43" y="135"/>
                  </a:lnTo>
                  <a:lnTo>
                    <a:pt x="49" y="127"/>
                  </a:lnTo>
                  <a:lnTo>
                    <a:pt x="66" y="112"/>
                  </a:lnTo>
                  <a:lnTo>
                    <a:pt x="89" y="93"/>
                  </a:lnTo>
                  <a:lnTo>
                    <a:pt x="114" y="76"/>
                  </a:lnTo>
                  <a:lnTo>
                    <a:pt x="140" y="61"/>
                  </a:lnTo>
                  <a:lnTo>
                    <a:pt x="173" y="49"/>
                  </a:lnTo>
                  <a:lnTo>
                    <a:pt x="207" y="38"/>
                  </a:lnTo>
                  <a:lnTo>
                    <a:pt x="234" y="34"/>
                  </a:lnTo>
                  <a:lnTo>
                    <a:pt x="262" y="32"/>
                  </a:lnTo>
                  <a:lnTo>
                    <a:pt x="298" y="30"/>
                  </a:lnTo>
                  <a:lnTo>
                    <a:pt x="329" y="28"/>
                  </a:lnTo>
                  <a:lnTo>
                    <a:pt x="346" y="28"/>
                  </a:lnTo>
                  <a:lnTo>
                    <a:pt x="357" y="28"/>
                  </a:lnTo>
                  <a:lnTo>
                    <a:pt x="376" y="28"/>
                  </a:lnTo>
                  <a:lnTo>
                    <a:pt x="391" y="28"/>
                  </a:lnTo>
                  <a:lnTo>
                    <a:pt x="393" y="28"/>
                  </a:lnTo>
                  <a:lnTo>
                    <a:pt x="376" y="21"/>
                  </a:lnTo>
                  <a:lnTo>
                    <a:pt x="348" y="13"/>
                  </a:lnTo>
                  <a:lnTo>
                    <a:pt x="311" y="7"/>
                  </a:lnTo>
                  <a:lnTo>
                    <a:pt x="285" y="9"/>
                  </a:lnTo>
                  <a:lnTo>
                    <a:pt x="260" y="17"/>
                  </a:lnTo>
                  <a:lnTo>
                    <a:pt x="237" y="23"/>
                  </a:lnTo>
                  <a:lnTo>
                    <a:pt x="214" y="28"/>
                  </a:lnTo>
                  <a:lnTo>
                    <a:pt x="197" y="30"/>
                  </a:lnTo>
                  <a:lnTo>
                    <a:pt x="175" y="32"/>
                  </a:lnTo>
                  <a:lnTo>
                    <a:pt x="144" y="36"/>
                  </a:lnTo>
                  <a:lnTo>
                    <a:pt x="114" y="44"/>
                  </a:lnTo>
                  <a:lnTo>
                    <a:pt x="89" y="53"/>
                  </a:lnTo>
                  <a:lnTo>
                    <a:pt x="64" y="66"/>
                  </a:lnTo>
                  <a:lnTo>
                    <a:pt x="40" y="87"/>
                  </a:lnTo>
                  <a:lnTo>
                    <a:pt x="19" y="106"/>
                  </a:lnTo>
                  <a:lnTo>
                    <a:pt x="11" y="118"/>
                  </a:lnTo>
                  <a:lnTo>
                    <a:pt x="9" y="118"/>
                  </a:lnTo>
                  <a:lnTo>
                    <a:pt x="5" y="114"/>
                  </a:lnTo>
                  <a:lnTo>
                    <a:pt x="2" y="110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227"/>
            <p:cNvSpPr>
              <a:spLocks/>
            </p:cNvSpPr>
            <p:nvPr/>
          </p:nvSpPr>
          <p:spPr bwMode="auto">
            <a:xfrm>
              <a:off x="4557" y="3660"/>
              <a:ext cx="28" cy="17"/>
            </a:xfrm>
            <a:custGeom>
              <a:avLst/>
              <a:gdLst>
                <a:gd name="T0" fmla="*/ 11 w 55"/>
                <a:gd name="T1" fmla="*/ 0 h 35"/>
                <a:gd name="T2" fmla="*/ 20 w 55"/>
                <a:gd name="T3" fmla="*/ 6 h 35"/>
                <a:gd name="T4" fmla="*/ 36 w 55"/>
                <a:gd name="T5" fmla="*/ 16 h 35"/>
                <a:gd name="T6" fmla="*/ 47 w 55"/>
                <a:gd name="T7" fmla="*/ 23 h 35"/>
                <a:gd name="T8" fmla="*/ 53 w 55"/>
                <a:gd name="T9" fmla="*/ 27 h 35"/>
                <a:gd name="T10" fmla="*/ 53 w 55"/>
                <a:gd name="T11" fmla="*/ 29 h 35"/>
                <a:gd name="T12" fmla="*/ 55 w 55"/>
                <a:gd name="T13" fmla="*/ 31 h 35"/>
                <a:gd name="T14" fmla="*/ 53 w 55"/>
                <a:gd name="T15" fmla="*/ 33 h 35"/>
                <a:gd name="T16" fmla="*/ 51 w 55"/>
                <a:gd name="T17" fmla="*/ 35 h 35"/>
                <a:gd name="T18" fmla="*/ 39 w 55"/>
                <a:gd name="T19" fmla="*/ 31 h 35"/>
                <a:gd name="T20" fmla="*/ 24 w 55"/>
                <a:gd name="T21" fmla="*/ 21 h 35"/>
                <a:gd name="T22" fmla="*/ 9 w 55"/>
                <a:gd name="T23" fmla="*/ 14 h 35"/>
                <a:gd name="T24" fmla="*/ 1 w 55"/>
                <a:gd name="T25" fmla="*/ 8 h 35"/>
                <a:gd name="T26" fmla="*/ 0 w 55"/>
                <a:gd name="T27" fmla="*/ 4 h 35"/>
                <a:gd name="T28" fmla="*/ 3 w 55"/>
                <a:gd name="T29" fmla="*/ 2 h 35"/>
                <a:gd name="T30" fmla="*/ 7 w 55"/>
                <a:gd name="T31" fmla="*/ 0 h 35"/>
                <a:gd name="T32" fmla="*/ 11 w 55"/>
                <a:gd name="T33" fmla="*/ 0 h 35"/>
                <a:gd name="T34" fmla="*/ 11 w 55"/>
                <a:gd name="T3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11" y="0"/>
                  </a:moveTo>
                  <a:lnTo>
                    <a:pt x="20" y="6"/>
                  </a:lnTo>
                  <a:lnTo>
                    <a:pt x="36" y="16"/>
                  </a:lnTo>
                  <a:lnTo>
                    <a:pt x="47" y="23"/>
                  </a:lnTo>
                  <a:lnTo>
                    <a:pt x="53" y="27"/>
                  </a:lnTo>
                  <a:lnTo>
                    <a:pt x="53" y="29"/>
                  </a:lnTo>
                  <a:lnTo>
                    <a:pt x="55" y="31"/>
                  </a:lnTo>
                  <a:lnTo>
                    <a:pt x="53" y="33"/>
                  </a:lnTo>
                  <a:lnTo>
                    <a:pt x="51" y="35"/>
                  </a:lnTo>
                  <a:lnTo>
                    <a:pt x="39" y="31"/>
                  </a:lnTo>
                  <a:lnTo>
                    <a:pt x="24" y="21"/>
                  </a:lnTo>
                  <a:lnTo>
                    <a:pt x="9" y="14"/>
                  </a:lnTo>
                  <a:lnTo>
                    <a:pt x="1" y="8"/>
                  </a:lnTo>
                  <a:lnTo>
                    <a:pt x="0" y="4"/>
                  </a:lnTo>
                  <a:lnTo>
                    <a:pt x="3" y="2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228"/>
            <p:cNvSpPr>
              <a:spLocks/>
            </p:cNvSpPr>
            <p:nvPr/>
          </p:nvSpPr>
          <p:spPr bwMode="auto">
            <a:xfrm>
              <a:off x="4675" y="3538"/>
              <a:ext cx="133" cy="77"/>
            </a:xfrm>
            <a:custGeom>
              <a:avLst/>
              <a:gdLst>
                <a:gd name="T0" fmla="*/ 0 w 266"/>
                <a:gd name="T1" fmla="*/ 150 h 152"/>
                <a:gd name="T2" fmla="*/ 21 w 266"/>
                <a:gd name="T3" fmla="*/ 120 h 152"/>
                <a:gd name="T4" fmla="*/ 59 w 266"/>
                <a:gd name="T5" fmla="*/ 80 h 152"/>
                <a:gd name="T6" fmla="*/ 101 w 266"/>
                <a:gd name="T7" fmla="*/ 46 h 152"/>
                <a:gd name="T8" fmla="*/ 137 w 266"/>
                <a:gd name="T9" fmla="*/ 23 h 152"/>
                <a:gd name="T10" fmla="*/ 171 w 266"/>
                <a:gd name="T11" fmla="*/ 13 h 152"/>
                <a:gd name="T12" fmla="*/ 213 w 266"/>
                <a:gd name="T13" fmla="*/ 6 h 152"/>
                <a:gd name="T14" fmla="*/ 249 w 266"/>
                <a:gd name="T15" fmla="*/ 0 h 152"/>
                <a:gd name="T16" fmla="*/ 266 w 266"/>
                <a:gd name="T17" fmla="*/ 0 h 152"/>
                <a:gd name="T18" fmla="*/ 253 w 266"/>
                <a:gd name="T19" fmla="*/ 8 h 152"/>
                <a:gd name="T20" fmla="*/ 217 w 266"/>
                <a:gd name="T21" fmla="*/ 25 h 152"/>
                <a:gd name="T22" fmla="*/ 171 w 266"/>
                <a:gd name="T23" fmla="*/ 46 h 152"/>
                <a:gd name="T24" fmla="*/ 133 w 266"/>
                <a:gd name="T25" fmla="*/ 70 h 152"/>
                <a:gd name="T26" fmla="*/ 105 w 266"/>
                <a:gd name="T27" fmla="*/ 95 h 152"/>
                <a:gd name="T28" fmla="*/ 88 w 266"/>
                <a:gd name="T29" fmla="*/ 116 h 152"/>
                <a:gd name="T30" fmla="*/ 78 w 266"/>
                <a:gd name="T31" fmla="*/ 133 h 152"/>
                <a:gd name="T32" fmla="*/ 78 w 266"/>
                <a:gd name="T33" fmla="*/ 141 h 152"/>
                <a:gd name="T34" fmla="*/ 65 w 266"/>
                <a:gd name="T35" fmla="*/ 139 h 152"/>
                <a:gd name="T36" fmla="*/ 71 w 266"/>
                <a:gd name="T37" fmla="*/ 131 h 152"/>
                <a:gd name="T38" fmla="*/ 86 w 266"/>
                <a:gd name="T39" fmla="*/ 108 h 152"/>
                <a:gd name="T40" fmla="*/ 107 w 266"/>
                <a:gd name="T41" fmla="*/ 82 h 152"/>
                <a:gd name="T42" fmla="*/ 128 w 266"/>
                <a:gd name="T43" fmla="*/ 63 h 152"/>
                <a:gd name="T44" fmla="*/ 154 w 266"/>
                <a:gd name="T45" fmla="*/ 46 h 152"/>
                <a:gd name="T46" fmla="*/ 187 w 266"/>
                <a:gd name="T47" fmla="*/ 28 h 152"/>
                <a:gd name="T48" fmla="*/ 211 w 266"/>
                <a:gd name="T49" fmla="*/ 17 h 152"/>
                <a:gd name="T50" fmla="*/ 219 w 266"/>
                <a:gd name="T51" fmla="*/ 13 h 152"/>
                <a:gd name="T52" fmla="*/ 198 w 266"/>
                <a:gd name="T53" fmla="*/ 15 h 152"/>
                <a:gd name="T54" fmla="*/ 166 w 266"/>
                <a:gd name="T55" fmla="*/ 27 h 152"/>
                <a:gd name="T56" fmla="*/ 128 w 266"/>
                <a:gd name="T57" fmla="*/ 42 h 152"/>
                <a:gd name="T58" fmla="*/ 95 w 266"/>
                <a:gd name="T59" fmla="*/ 65 h 152"/>
                <a:gd name="T60" fmla="*/ 63 w 266"/>
                <a:gd name="T61" fmla="*/ 93 h 152"/>
                <a:gd name="T62" fmla="*/ 36 w 266"/>
                <a:gd name="T63" fmla="*/ 122 h 152"/>
                <a:gd name="T64" fmla="*/ 17 w 266"/>
                <a:gd name="T65" fmla="*/ 143 h 152"/>
                <a:gd name="T66" fmla="*/ 10 w 266"/>
                <a:gd name="T67" fmla="*/ 152 h 152"/>
                <a:gd name="T68" fmla="*/ 0 w 266"/>
                <a:gd name="T69" fmla="*/ 150 h 152"/>
                <a:gd name="T70" fmla="*/ 0 w 266"/>
                <a:gd name="T71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6" h="152">
                  <a:moveTo>
                    <a:pt x="0" y="150"/>
                  </a:moveTo>
                  <a:lnTo>
                    <a:pt x="21" y="120"/>
                  </a:lnTo>
                  <a:lnTo>
                    <a:pt x="59" y="80"/>
                  </a:lnTo>
                  <a:lnTo>
                    <a:pt x="101" y="46"/>
                  </a:lnTo>
                  <a:lnTo>
                    <a:pt x="137" y="23"/>
                  </a:lnTo>
                  <a:lnTo>
                    <a:pt x="171" y="13"/>
                  </a:lnTo>
                  <a:lnTo>
                    <a:pt x="213" y="6"/>
                  </a:lnTo>
                  <a:lnTo>
                    <a:pt x="249" y="0"/>
                  </a:lnTo>
                  <a:lnTo>
                    <a:pt x="266" y="0"/>
                  </a:lnTo>
                  <a:lnTo>
                    <a:pt x="253" y="8"/>
                  </a:lnTo>
                  <a:lnTo>
                    <a:pt x="217" y="25"/>
                  </a:lnTo>
                  <a:lnTo>
                    <a:pt x="171" y="46"/>
                  </a:lnTo>
                  <a:lnTo>
                    <a:pt x="133" y="70"/>
                  </a:lnTo>
                  <a:lnTo>
                    <a:pt x="105" y="95"/>
                  </a:lnTo>
                  <a:lnTo>
                    <a:pt x="88" y="116"/>
                  </a:lnTo>
                  <a:lnTo>
                    <a:pt x="78" y="133"/>
                  </a:lnTo>
                  <a:lnTo>
                    <a:pt x="78" y="141"/>
                  </a:lnTo>
                  <a:lnTo>
                    <a:pt x="65" y="139"/>
                  </a:lnTo>
                  <a:lnTo>
                    <a:pt x="71" y="131"/>
                  </a:lnTo>
                  <a:lnTo>
                    <a:pt x="86" y="108"/>
                  </a:lnTo>
                  <a:lnTo>
                    <a:pt x="107" y="82"/>
                  </a:lnTo>
                  <a:lnTo>
                    <a:pt x="128" y="63"/>
                  </a:lnTo>
                  <a:lnTo>
                    <a:pt x="154" y="46"/>
                  </a:lnTo>
                  <a:lnTo>
                    <a:pt x="187" y="28"/>
                  </a:lnTo>
                  <a:lnTo>
                    <a:pt x="211" y="17"/>
                  </a:lnTo>
                  <a:lnTo>
                    <a:pt x="219" y="13"/>
                  </a:lnTo>
                  <a:lnTo>
                    <a:pt x="198" y="15"/>
                  </a:lnTo>
                  <a:lnTo>
                    <a:pt x="166" y="27"/>
                  </a:lnTo>
                  <a:lnTo>
                    <a:pt x="128" y="42"/>
                  </a:lnTo>
                  <a:lnTo>
                    <a:pt x="95" y="65"/>
                  </a:lnTo>
                  <a:lnTo>
                    <a:pt x="63" y="93"/>
                  </a:lnTo>
                  <a:lnTo>
                    <a:pt x="36" y="122"/>
                  </a:lnTo>
                  <a:lnTo>
                    <a:pt x="17" y="143"/>
                  </a:lnTo>
                  <a:lnTo>
                    <a:pt x="10" y="152"/>
                  </a:lnTo>
                  <a:lnTo>
                    <a:pt x="0" y="150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229"/>
            <p:cNvSpPr>
              <a:spLocks/>
            </p:cNvSpPr>
            <p:nvPr/>
          </p:nvSpPr>
          <p:spPr bwMode="auto">
            <a:xfrm>
              <a:off x="4630" y="3622"/>
              <a:ext cx="74" cy="76"/>
            </a:xfrm>
            <a:custGeom>
              <a:avLst/>
              <a:gdLst>
                <a:gd name="T0" fmla="*/ 80 w 146"/>
                <a:gd name="T1" fmla="*/ 12 h 152"/>
                <a:gd name="T2" fmla="*/ 59 w 146"/>
                <a:gd name="T3" fmla="*/ 36 h 152"/>
                <a:gd name="T4" fmla="*/ 30 w 146"/>
                <a:gd name="T5" fmla="*/ 80 h 152"/>
                <a:gd name="T6" fmla="*/ 6 w 146"/>
                <a:gd name="T7" fmla="*/ 118 h 152"/>
                <a:gd name="T8" fmla="*/ 0 w 146"/>
                <a:gd name="T9" fmla="*/ 139 h 152"/>
                <a:gd name="T10" fmla="*/ 9 w 146"/>
                <a:gd name="T11" fmla="*/ 145 h 152"/>
                <a:gd name="T12" fmla="*/ 30 w 146"/>
                <a:gd name="T13" fmla="*/ 150 h 152"/>
                <a:gd name="T14" fmla="*/ 49 w 146"/>
                <a:gd name="T15" fmla="*/ 152 h 152"/>
                <a:gd name="T16" fmla="*/ 59 w 146"/>
                <a:gd name="T17" fmla="*/ 149 h 152"/>
                <a:gd name="T18" fmla="*/ 72 w 146"/>
                <a:gd name="T19" fmla="*/ 120 h 152"/>
                <a:gd name="T20" fmla="*/ 103 w 146"/>
                <a:gd name="T21" fmla="*/ 71 h 152"/>
                <a:gd name="T22" fmla="*/ 133 w 146"/>
                <a:gd name="T23" fmla="*/ 23 h 152"/>
                <a:gd name="T24" fmla="*/ 146 w 146"/>
                <a:gd name="T25" fmla="*/ 0 h 152"/>
                <a:gd name="T26" fmla="*/ 129 w 146"/>
                <a:gd name="T27" fmla="*/ 6 h 152"/>
                <a:gd name="T28" fmla="*/ 118 w 146"/>
                <a:gd name="T29" fmla="*/ 25 h 152"/>
                <a:gd name="T30" fmla="*/ 93 w 146"/>
                <a:gd name="T31" fmla="*/ 69 h 152"/>
                <a:gd name="T32" fmla="*/ 68 w 146"/>
                <a:gd name="T33" fmla="*/ 112 h 152"/>
                <a:gd name="T34" fmla="*/ 51 w 146"/>
                <a:gd name="T35" fmla="*/ 135 h 152"/>
                <a:gd name="T36" fmla="*/ 42 w 146"/>
                <a:gd name="T37" fmla="*/ 139 h 152"/>
                <a:gd name="T38" fmla="*/ 32 w 146"/>
                <a:gd name="T39" fmla="*/ 143 h 152"/>
                <a:gd name="T40" fmla="*/ 23 w 146"/>
                <a:gd name="T41" fmla="*/ 139 h 152"/>
                <a:gd name="T42" fmla="*/ 19 w 146"/>
                <a:gd name="T43" fmla="*/ 133 h 152"/>
                <a:gd name="T44" fmla="*/ 28 w 146"/>
                <a:gd name="T45" fmla="*/ 107 h 152"/>
                <a:gd name="T46" fmla="*/ 53 w 146"/>
                <a:gd name="T47" fmla="*/ 63 h 152"/>
                <a:gd name="T48" fmla="*/ 78 w 146"/>
                <a:gd name="T49" fmla="*/ 23 h 152"/>
                <a:gd name="T50" fmla="*/ 91 w 146"/>
                <a:gd name="T51" fmla="*/ 6 h 152"/>
                <a:gd name="T52" fmla="*/ 80 w 146"/>
                <a:gd name="T53" fmla="*/ 12 h 152"/>
                <a:gd name="T54" fmla="*/ 80 w 146"/>
                <a:gd name="T55" fmla="*/ 1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6" h="152">
                  <a:moveTo>
                    <a:pt x="80" y="12"/>
                  </a:moveTo>
                  <a:lnTo>
                    <a:pt x="59" y="36"/>
                  </a:lnTo>
                  <a:lnTo>
                    <a:pt x="30" y="80"/>
                  </a:lnTo>
                  <a:lnTo>
                    <a:pt x="6" y="118"/>
                  </a:lnTo>
                  <a:lnTo>
                    <a:pt x="0" y="139"/>
                  </a:lnTo>
                  <a:lnTo>
                    <a:pt x="9" y="145"/>
                  </a:lnTo>
                  <a:lnTo>
                    <a:pt x="30" y="150"/>
                  </a:lnTo>
                  <a:lnTo>
                    <a:pt x="49" y="152"/>
                  </a:lnTo>
                  <a:lnTo>
                    <a:pt x="59" y="149"/>
                  </a:lnTo>
                  <a:lnTo>
                    <a:pt x="72" y="120"/>
                  </a:lnTo>
                  <a:lnTo>
                    <a:pt x="103" y="71"/>
                  </a:lnTo>
                  <a:lnTo>
                    <a:pt x="133" y="23"/>
                  </a:lnTo>
                  <a:lnTo>
                    <a:pt x="146" y="0"/>
                  </a:lnTo>
                  <a:lnTo>
                    <a:pt x="129" y="6"/>
                  </a:lnTo>
                  <a:lnTo>
                    <a:pt x="118" y="25"/>
                  </a:lnTo>
                  <a:lnTo>
                    <a:pt x="93" y="69"/>
                  </a:lnTo>
                  <a:lnTo>
                    <a:pt x="68" y="112"/>
                  </a:lnTo>
                  <a:lnTo>
                    <a:pt x="51" y="135"/>
                  </a:lnTo>
                  <a:lnTo>
                    <a:pt x="42" y="139"/>
                  </a:lnTo>
                  <a:lnTo>
                    <a:pt x="32" y="143"/>
                  </a:lnTo>
                  <a:lnTo>
                    <a:pt x="23" y="139"/>
                  </a:lnTo>
                  <a:lnTo>
                    <a:pt x="19" y="133"/>
                  </a:lnTo>
                  <a:lnTo>
                    <a:pt x="28" y="107"/>
                  </a:lnTo>
                  <a:lnTo>
                    <a:pt x="53" y="63"/>
                  </a:lnTo>
                  <a:lnTo>
                    <a:pt x="78" y="23"/>
                  </a:lnTo>
                  <a:lnTo>
                    <a:pt x="91" y="6"/>
                  </a:lnTo>
                  <a:lnTo>
                    <a:pt x="80" y="12"/>
                  </a:lnTo>
                  <a:lnTo>
                    <a:pt x="8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230"/>
            <p:cNvSpPr>
              <a:spLocks/>
            </p:cNvSpPr>
            <p:nvPr/>
          </p:nvSpPr>
          <p:spPr bwMode="auto">
            <a:xfrm>
              <a:off x="4659" y="3682"/>
              <a:ext cx="168" cy="100"/>
            </a:xfrm>
            <a:custGeom>
              <a:avLst/>
              <a:gdLst>
                <a:gd name="T0" fmla="*/ 15 w 336"/>
                <a:gd name="T1" fmla="*/ 158 h 200"/>
                <a:gd name="T2" fmla="*/ 49 w 336"/>
                <a:gd name="T3" fmla="*/ 129 h 200"/>
                <a:gd name="T4" fmla="*/ 89 w 336"/>
                <a:gd name="T5" fmla="*/ 80 h 200"/>
                <a:gd name="T6" fmla="*/ 150 w 336"/>
                <a:gd name="T7" fmla="*/ 36 h 200"/>
                <a:gd name="T8" fmla="*/ 219 w 336"/>
                <a:gd name="T9" fmla="*/ 11 h 200"/>
                <a:gd name="T10" fmla="*/ 314 w 336"/>
                <a:gd name="T11" fmla="*/ 0 h 200"/>
                <a:gd name="T12" fmla="*/ 336 w 336"/>
                <a:gd name="T13" fmla="*/ 10 h 200"/>
                <a:gd name="T14" fmla="*/ 327 w 336"/>
                <a:gd name="T15" fmla="*/ 13 h 200"/>
                <a:gd name="T16" fmla="*/ 291 w 336"/>
                <a:gd name="T17" fmla="*/ 19 h 200"/>
                <a:gd name="T18" fmla="*/ 198 w 336"/>
                <a:gd name="T19" fmla="*/ 57 h 200"/>
                <a:gd name="T20" fmla="*/ 146 w 336"/>
                <a:gd name="T21" fmla="*/ 89 h 200"/>
                <a:gd name="T22" fmla="*/ 112 w 336"/>
                <a:gd name="T23" fmla="*/ 116 h 200"/>
                <a:gd name="T24" fmla="*/ 84 w 336"/>
                <a:gd name="T25" fmla="*/ 152 h 200"/>
                <a:gd name="T26" fmla="*/ 65 w 336"/>
                <a:gd name="T27" fmla="*/ 183 h 200"/>
                <a:gd name="T28" fmla="*/ 51 w 336"/>
                <a:gd name="T29" fmla="*/ 198 h 200"/>
                <a:gd name="T30" fmla="*/ 36 w 336"/>
                <a:gd name="T31" fmla="*/ 200 h 200"/>
                <a:gd name="T32" fmla="*/ 34 w 336"/>
                <a:gd name="T33" fmla="*/ 196 h 200"/>
                <a:gd name="T34" fmla="*/ 49 w 336"/>
                <a:gd name="T35" fmla="*/ 177 h 200"/>
                <a:gd name="T36" fmla="*/ 70 w 336"/>
                <a:gd name="T37" fmla="*/ 148 h 200"/>
                <a:gd name="T38" fmla="*/ 110 w 336"/>
                <a:gd name="T39" fmla="*/ 103 h 200"/>
                <a:gd name="T40" fmla="*/ 160 w 336"/>
                <a:gd name="T41" fmla="*/ 67 h 200"/>
                <a:gd name="T42" fmla="*/ 224 w 336"/>
                <a:gd name="T43" fmla="*/ 34 h 200"/>
                <a:gd name="T44" fmla="*/ 245 w 336"/>
                <a:gd name="T45" fmla="*/ 21 h 200"/>
                <a:gd name="T46" fmla="*/ 264 w 336"/>
                <a:gd name="T47" fmla="*/ 13 h 200"/>
                <a:gd name="T48" fmla="*/ 247 w 336"/>
                <a:gd name="T49" fmla="*/ 13 h 200"/>
                <a:gd name="T50" fmla="*/ 179 w 336"/>
                <a:gd name="T51" fmla="*/ 29 h 200"/>
                <a:gd name="T52" fmla="*/ 133 w 336"/>
                <a:gd name="T53" fmla="*/ 61 h 200"/>
                <a:gd name="T54" fmla="*/ 82 w 336"/>
                <a:gd name="T55" fmla="*/ 107 h 200"/>
                <a:gd name="T56" fmla="*/ 48 w 336"/>
                <a:gd name="T57" fmla="*/ 146 h 200"/>
                <a:gd name="T58" fmla="*/ 17 w 336"/>
                <a:gd name="T59" fmla="*/ 177 h 200"/>
                <a:gd name="T60" fmla="*/ 0 w 336"/>
                <a:gd name="T61" fmla="*/ 177 h 200"/>
                <a:gd name="T62" fmla="*/ 2 w 336"/>
                <a:gd name="T63" fmla="*/ 171 h 200"/>
                <a:gd name="T64" fmla="*/ 2 w 336"/>
                <a:gd name="T65" fmla="*/ 16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36" h="200">
                  <a:moveTo>
                    <a:pt x="2" y="169"/>
                  </a:moveTo>
                  <a:lnTo>
                    <a:pt x="15" y="158"/>
                  </a:lnTo>
                  <a:lnTo>
                    <a:pt x="32" y="145"/>
                  </a:lnTo>
                  <a:lnTo>
                    <a:pt x="49" y="129"/>
                  </a:lnTo>
                  <a:lnTo>
                    <a:pt x="68" y="108"/>
                  </a:lnTo>
                  <a:lnTo>
                    <a:pt x="89" y="80"/>
                  </a:lnTo>
                  <a:lnTo>
                    <a:pt x="118" y="55"/>
                  </a:lnTo>
                  <a:lnTo>
                    <a:pt x="150" y="36"/>
                  </a:lnTo>
                  <a:lnTo>
                    <a:pt x="179" y="21"/>
                  </a:lnTo>
                  <a:lnTo>
                    <a:pt x="219" y="11"/>
                  </a:lnTo>
                  <a:lnTo>
                    <a:pt x="268" y="2"/>
                  </a:lnTo>
                  <a:lnTo>
                    <a:pt x="314" y="0"/>
                  </a:lnTo>
                  <a:lnTo>
                    <a:pt x="336" y="4"/>
                  </a:lnTo>
                  <a:lnTo>
                    <a:pt x="336" y="10"/>
                  </a:lnTo>
                  <a:lnTo>
                    <a:pt x="335" y="13"/>
                  </a:lnTo>
                  <a:lnTo>
                    <a:pt x="327" y="13"/>
                  </a:lnTo>
                  <a:lnTo>
                    <a:pt x="317" y="13"/>
                  </a:lnTo>
                  <a:lnTo>
                    <a:pt x="291" y="19"/>
                  </a:lnTo>
                  <a:lnTo>
                    <a:pt x="245" y="36"/>
                  </a:lnTo>
                  <a:lnTo>
                    <a:pt x="198" y="57"/>
                  </a:lnTo>
                  <a:lnTo>
                    <a:pt x="167" y="76"/>
                  </a:lnTo>
                  <a:lnTo>
                    <a:pt x="146" y="89"/>
                  </a:lnTo>
                  <a:lnTo>
                    <a:pt x="129" y="105"/>
                  </a:lnTo>
                  <a:lnTo>
                    <a:pt x="112" y="116"/>
                  </a:lnTo>
                  <a:lnTo>
                    <a:pt x="97" y="133"/>
                  </a:lnTo>
                  <a:lnTo>
                    <a:pt x="84" y="152"/>
                  </a:lnTo>
                  <a:lnTo>
                    <a:pt x="72" y="169"/>
                  </a:lnTo>
                  <a:lnTo>
                    <a:pt x="65" y="183"/>
                  </a:lnTo>
                  <a:lnTo>
                    <a:pt x="59" y="194"/>
                  </a:lnTo>
                  <a:lnTo>
                    <a:pt x="51" y="198"/>
                  </a:lnTo>
                  <a:lnTo>
                    <a:pt x="44" y="200"/>
                  </a:lnTo>
                  <a:lnTo>
                    <a:pt x="36" y="200"/>
                  </a:lnTo>
                  <a:lnTo>
                    <a:pt x="34" y="198"/>
                  </a:lnTo>
                  <a:lnTo>
                    <a:pt x="34" y="196"/>
                  </a:lnTo>
                  <a:lnTo>
                    <a:pt x="42" y="188"/>
                  </a:lnTo>
                  <a:lnTo>
                    <a:pt x="49" y="177"/>
                  </a:lnTo>
                  <a:lnTo>
                    <a:pt x="59" y="165"/>
                  </a:lnTo>
                  <a:lnTo>
                    <a:pt x="70" y="148"/>
                  </a:lnTo>
                  <a:lnTo>
                    <a:pt x="89" y="126"/>
                  </a:lnTo>
                  <a:lnTo>
                    <a:pt x="110" y="103"/>
                  </a:lnTo>
                  <a:lnTo>
                    <a:pt x="133" y="86"/>
                  </a:lnTo>
                  <a:lnTo>
                    <a:pt x="160" y="67"/>
                  </a:lnTo>
                  <a:lnTo>
                    <a:pt x="194" y="49"/>
                  </a:lnTo>
                  <a:lnTo>
                    <a:pt x="224" y="34"/>
                  </a:lnTo>
                  <a:lnTo>
                    <a:pt x="238" y="27"/>
                  </a:lnTo>
                  <a:lnTo>
                    <a:pt x="245" y="21"/>
                  </a:lnTo>
                  <a:lnTo>
                    <a:pt x="257" y="17"/>
                  </a:lnTo>
                  <a:lnTo>
                    <a:pt x="264" y="13"/>
                  </a:lnTo>
                  <a:lnTo>
                    <a:pt x="266" y="11"/>
                  </a:lnTo>
                  <a:lnTo>
                    <a:pt x="247" y="13"/>
                  </a:lnTo>
                  <a:lnTo>
                    <a:pt x="215" y="19"/>
                  </a:lnTo>
                  <a:lnTo>
                    <a:pt x="179" y="29"/>
                  </a:lnTo>
                  <a:lnTo>
                    <a:pt x="154" y="44"/>
                  </a:lnTo>
                  <a:lnTo>
                    <a:pt x="133" y="61"/>
                  </a:lnTo>
                  <a:lnTo>
                    <a:pt x="106" y="84"/>
                  </a:lnTo>
                  <a:lnTo>
                    <a:pt x="82" y="107"/>
                  </a:lnTo>
                  <a:lnTo>
                    <a:pt x="63" y="129"/>
                  </a:lnTo>
                  <a:lnTo>
                    <a:pt x="48" y="146"/>
                  </a:lnTo>
                  <a:lnTo>
                    <a:pt x="32" y="164"/>
                  </a:lnTo>
                  <a:lnTo>
                    <a:pt x="17" y="177"/>
                  </a:lnTo>
                  <a:lnTo>
                    <a:pt x="6" y="181"/>
                  </a:lnTo>
                  <a:lnTo>
                    <a:pt x="0" y="177"/>
                  </a:lnTo>
                  <a:lnTo>
                    <a:pt x="0" y="173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2" y="16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231"/>
            <p:cNvSpPr>
              <a:spLocks/>
            </p:cNvSpPr>
            <p:nvPr/>
          </p:nvSpPr>
          <p:spPr bwMode="auto">
            <a:xfrm>
              <a:off x="4659" y="3769"/>
              <a:ext cx="28" cy="13"/>
            </a:xfrm>
            <a:custGeom>
              <a:avLst/>
              <a:gdLst>
                <a:gd name="T0" fmla="*/ 6 w 55"/>
                <a:gd name="T1" fmla="*/ 0 h 25"/>
                <a:gd name="T2" fmla="*/ 13 w 55"/>
                <a:gd name="T3" fmla="*/ 8 h 25"/>
                <a:gd name="T4" fmla="*/ 30 w 55"/>
                <a:gd name="T5" fmla="*/ 11 h 25"/>
                <a:gd name="T6" fmla="*/ 44 w 55"/>
                <a:gd name="T7" fmla="*/ 13 h 25"/>
                <a:gd name="T8" fmla="*/ 51 w 55"/>
                <a:gd name="T9" fmla="*/ 15 h 25"/>
                <a:gd name="T10" fmla="*/ 53 w 55"/>
                <a:gd name="T11" fmla="*/ 17 h 25"/>
                <a:gd name="T12" fmla="*/ 55 w 55"/>
                <a:gd name="T13" fmla="*/ 19 h 25"/>
                <a:gd name="T14" fmla="*/ 55 w 55"/>
                <a:gd name="T15" fmla="*/ 21 h 25"/>
                <a:gd name="T16" fmla="*/ 51 w 55"/>
                <a:gd name="T17" fmla="*/ 25 h 25"/>
                <a:gd name="T18" fmla="*/ 40 w 55"/>
                <a:gd name="T19" fmla="*/ 25 h 25"/>
                <a:gd name="T20" fmla="*/ 30 w 55"/>
                <a:gd name="T21" fmla="*/ 23 h 25"/>
                <a:gd name="T22" fmla="*/ 19 w 55"/>
                <a:gd name="T23" fmla="*/ 19 h 25"/>
                <a:gd name="T24" fmla="*/ 8 w 55"/>
                <a:gd name="T25" fmla="*/ 13 h 25"/>
                <a:gd name="T26" fmla="*/ 0 w 55"/>
                <a:gd name="T27" fmla="*/ 8 h 25"/>
                <a:gd name="T28" fmla="*/ 0 w 55"/>
                <a:gd name="T29" fmla="*/ 4 h 25"/>
                <a:gd name="T30" fmla="*/ 4 w 55"/>
                <a:gd name="T31" fmla="*/ 0 h 25"/>
                <a:gd name="T32" fmla="*/ 6 w 55"/>
                <a:gd name="T33" fmla="*/ 0 h 25"/>
                <a:gd name="T34" fmla="*/ 6 w 55"/>
                <a:gd name="T3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25">
                  <a:moveTo>
                    <a:pt x="6" y="0"/>
                  </a:moveTo>
                  <a:lnTo>
                    <a:pt x="13" y="8"/>
                  </a:lnTo>
                  <a:lnTo>
                    <a:pt x="30" y="11"/>
                  </a:lnTo>
                  <a:lnTo>
                    <a:pt x="44" y="13"/>
                  </a:lnTo>
                  <a:lnTo>
                    <a:pt x="51" y="15"/>
                  </a:lnTo>
                  <a:lnTo>
                    <a:pt x="53" y="17"/>
                  </a:lnTo>
                  <a:lnTo>
                    <a:pt x="55" y="19"/>
                  </a:lnTo>
                  <a:lnTo>
                    <a:pt x="55" y="21"/>
                  </a:lnTo>
                  <a:lnTo>
                    <a:pt x="51" y="25"/>
                  </a:lnTo>
                  <a:lnTo>
                    <a:pt x="40" y="25"/>
                  </a:lnTo>
                  <a:lnTo>
                    <a:pt x="30" y="23"/>
                  </a:lnTo>
                  <a:lnTo>
                    <a:pt x="19" y="19"/>
                  </a:lnTo>
                  <a:lnTo>
                    <a:pt x="8" y="13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232"/>
            <p:cNvSpPr>
              <a:spLocks/>
            </p:cNvSpPr>
            <p:nvPr/>
          </p:nvSpPr>
          <p:spPr bwMode="auto">
            <a:xfrm>
              <a:off x="4166" y="3550"/>
              <a:ext cx="53" cy="114"/>
            </a:xfrm>
            <a:custGeom>
              <a:avLst/>
              <a:gdLst>
                <a:gd name="T0" fmla="*/ 14 w 107"/>
                <a:gd name="T1" fmla="*/ 228 h 228"/>
                <a:gd name="T2" fmla="*/ 0 w 107"/>
                <a:gd name="T3" fmla="*/ 190 h 228"/>
                <a:gd name="T4" fmla="*/ 0 w 107"/>
                <a:gd name="T5" fmla="*/ 135 h 228"/>
                <a:gd name="T6" fmla="*/ 10 w 107"/>
                <a:gd name="T7" fmla="*/ 80 h 228"/>
                <a:gd name="T8" fmla="*/ 27 w 107"/>
                <a:gd name="T9" fmla="*/ 38 h 228"/>
                <a:gd name="T10" fmla="*/ 44 w 107"/>
                <a:gd name="T11" fmla="*/ 15 h 228"/>
                <a:gd name="T12" fmla="*/ 65 w 107"/>
                <a:gd name="T13" fmla="*/ 4 h 228"/>
                <a:gd name="T14" fmla="*/ 80 w 107"/>
                <a:gd name="T15" fmla="*/ 0 h 228"/>
                <a:gd name="T16" fmla="*/ 86 w 107"/>
                <a:gd name="T17" fmla="*/ 2 h 228"/>
                <a:gd name="T18" fmla="*/ 90 w 107"/>
                <a:gd name="T19" fmla="*/ 2 h 228"/>
                <a:gd name="T20" fmla="*/ 99 w 107"/>
                <a:gd name="T21" fmla="*/ 2 h 228"/>
                <a:gd name="T22" fmla="*/ 107 w 107"/>
                <a:gd name="T23" fmla="*/ 4 h 228"/>
                <a:gd name="T24" fmla="*/ 105 w 107"/>
                <a:gd name="T25" fmla="*/ 9 h 228"/>
                <a:gd name="T26" fmla="*/ 93 w 107"/>
                <a:gd name="T27" fmla="*/ 17 h 228"/>
                <a:gd name="T28" fmla="*/ 74 w 107"/>
                <a:gd name="T29" fmla="*/ 28 h 228"/>
                <a:gd name="T30" fmla="*/ 55 w 107"/>
                <a:gd name="T31" fmla="*/ 43 h 228"/>
                <a:gd name="T32" fmla="*/ 42 w 107"/>
                <a:gd name="T33" fmla="*/ 66 h 228"/>
                <a:gd name="T34" fmla="*/ 35 w 107"/>
                <a:gd name="T35" fmla="*/ 97 h 228"/>
                <a:gd name="T36" fmla="*/ 35 w 107"/>
                <a:gd name="T37" fmla="*/ 133 h 228"/>
                <a:gd name="T38" fmla="*/ 38 w 107"/>
                <a:gd name="T39" fmla="*/ 163 h 228"/>
                <a:gd name="T40" fmla="*/ 40 w 107"/>
                <a:gd name="T41" fmla="*/ 180 h 228"/>
                <a:gd name="T42" fmla="*/ 44 w 107"/>
                <a:gd name="T43" fmla="*/ 188 h 228"/>
                <a:gd name="T44" fmla="*/ 52 w 107"/>
                <a:gd name="T45" fmla="*/ 196 h 228"/>
                <a:gd name="T46" fmla="*/ 57 w 107"/>
                <a:gd name="T47" fmla="*/ 201 h 228"/>
                <a:gd name="T48" fmla="*/ 61 w 107"/>
                <a:gd name="T49" fmla="*/ 205 h 228"/>
                <a:gd name="T50" fmla="*/ 14 w 107"/>
                <a:gd name="T51" fmla="*/ 228 h 228"/>
                <a:gd name="T52" fmla="*/ 14 w 107"/>
                <a:gd name="T5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7" h="228">
                  <a:moveTo>
                    <a:pt x="14" y="228"/>
                  </a:moveTo>
                  <a:lnTo>
                    <a:pt x="0" y="190"/>
                  </a:lnTo>
                  <a:lnTo>
                    <a:pt x="0" y="135"/>
                  </a:lnTo>
                  <a:lnTo>
                    <a:pt x="10" y="80"/>
                  </a:lnTo>
                  <a:lnTo>
                    <a:pt x="27" y="38"/>
                  </a:lnTo>
                  <a:lnTo>
                    <a:pt x="44" y="15"/>
                  </a:lnTo>
                  <a:lnTo>
                    <a:pt x="65" y="4"/>
                  </a:lnTo>
                  <a:lnTo>
                    <a:pt x="80" y="0"/>
                  </a:lnTo>
                  <a:lnTo>
                    <a:pt x="86" y="2"/>
                  </a:lnTo>
                  <a:lnTo>
                    <a:pt x="90" y="2"/>
                  </a:lnTo>
                  <a:lnTo>
                    <a:pt x="99" y="2"/>
                  </a:lnTo>
                  <a:lnTo>
                    <a:pt x="107" y="4"/>
                  </a:lnTo>
                  <a:lnTo>
                    <a:pt x="105" y="9"/>
                  </a:lnTo>
                  <a:lnTo>
                    <a:pt x="93" y="17"/>
                  </a:lnTo>
                  <a:lnTo>
                    <a:pt x="74" y="28"/>
                  </a:lnTo>
                  <a:lnTo>
                    <a:pt x="55" y="43"/>
                  </a:lnTo>
                  <a:lnTo>
                    <a:pt x="42" y="66"/>
                  </a:lnTo>
                  <a:lnTo>
                    <a:pt x="35" y="97"/>
                  </a:lnTo>
                  <a:lnTo>
                    <a:pt x="35" y="133"/>
                  </a:lnTo>
                  <a:lnTo>
                    <a:pt x="38" y="163"/>
                  </a:lnTo>
                  <a:lnTo>
                    <a:pt x="40" y="180"/>
                  </a:lnTo>
                  <a:lnTo>
                    <a:pt x="44" y="188"/>
                  </a:lnTo>
                  <a:lnTo>
                    <a:pt x="52" y="196"/>
                  </a:lnTo>
                  <a:lnTo>
                    <a:pt x="57" y="201"/>
                  </a:lnTo>
                  <a:lnTo>
                    <a:pt x="61" y="205"/>
                  </a:lnTo>
                  <a:lnTo>
                    <a:pt x="14" y="228"/>
                  </a:lnTo>
                  <a:lnTo>
                    <a:pt x="14" y="2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233"/>
            <p:cNvSpPr>
              <a:spLocks/>
            </p:cNvSpPr>
            <p:nvPr/>
          </p:nvSpPr>
          <p:spPr bwMode="auto">
            <a:xfrm>
              <a:off x="4188" y="3709"/>
              <a:ext cx="63" cy="41"/>
            </a:xfrm>
            <a:custGeom>
              <a:avLst/>
              <a:gdLst>
                <a:gd name="T0" fmla="*/ 4 w 127"/>
                <a:gd name="T1" fmla="*/ 15 h 84"/>
                <a:gd name="T2" fmla="*/ 0 w 127"/>
                <a:gd name="T3" fmla="*/ 42 h 84"/>
                <a:gd name="T4" fmla="*/ 27 w 127"/>
                <a:gd name="T5" fmla="*/ 69 h 84"/>
                <a:gd name="T6" fmla="*/ 70 w 127"/>
                <a:gd name="T7" fmla="*/ 84 h 84"/>
                <a:gd name="T8" fmla="*/ 112 w 127"/>
                <a:gd name="T9" fmla="*/ 78 h 84"/>
                <a:gd name="T10" fmla="*/ 127 w 127"/>
                <a:gd name="T11" fmla="*/ 67 h 84"/>
                <a:gd name="T12" fmla="*/ 114 w 127"/>
                <a:gd name="T13" fmla="*/ 63 h 84"/>
                <a:gd name="T14" fmla="*/ 84 w 127"/>
                <a:gd name="T15" fmla="*/ 61 h 84"/>
                <a:gd name="T16" fmla="*/ 51 w 127"/>
                <a:gd name="T17" fmla="*/ 55 h 84"/>
                <a:gd name="T18" fmla="*/ 32 w 127"/>
                <a:gd name="T19" fmla="*/ 42 h 84"/>
                <a:gd name="T20" fmla="*/ 30 w 127"/>
                <a:gd name="T21" fmla="*/ 33 h 84"/>
                <a:gd name="T22" fmla="*/ 36 w 127"/>
                <a:gd name="T23" fmla="*/ 19 h 84"/>
                <a:gd name="T24" fmla="*/ 38 w 127"/>
                <a:gd name="T25" fmla="*/ 8 h 84"/>
                <a:gd name="T26" fmla="*/ 30 w 127"/>
                <a:gd name="T27" fmla="*/ 0 h 84"/>
                <a:gd name="T28" fmla="*/ 19 w 127"/>
                <a:gd name="T29" fmla="*/ 4 h 84"/>
                <a:gd name="T30" fmla="*/ 8 w 127"/>
                <a:gd name="T31" fmla="*/ 10 h 84"/>
                <a:gd name="T32" fmla="*/ 4 w 127"/>
                <a:gd name="T33" fmla="*/ 15 h 84"/>
                <a:gd name="T34" fmla="*/ 4 w 127"/>
                <a:gd name="T35" fmla="*/ 1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7" h="84">
                  <a:moveTo>
                    <a:pt x="4" y="15"/>
                  </a:moveTo>
                  <a:lnTo>
                    <a:pt x="0" y="42"/>
                  </a:lnTo>
                  <a:lnTo>
                    <a:pt x="27" y="69"/>
                  </a:lnTo>
                  <a:lnTo>
                    <a:pt x="70" y="84"/>
                  </a:lnTo>
                  <a:lnTo>
                    <a:pt x="112" y="78"/>
                  </a:lnTo>
                  <a:lnTo>
                    <a:pt x="127" y="67"/>
                  </a:lnTo>
                  <a:lnTo>
                    <a:pt x="114" y="63"/>
                  </a:lnTo>
                  <a:lnTo>
                    <a:pt x="84" y="61"/>
                  </a:lnTo>
                  <a:lnTo>
                    <a:pt x="51" y="55"/>
                  </a:lnTo>
                  <a:lnTo>
                    <a:pt x="32" y="42"/>
                  </a:lnTo>
                  <a:lnTo>
                    <a:pt x="30" y="33"/>
                  </a:lnTo>
                  <a:lnTo>
                    <a:pt x="36" y="19"/>
                  </a:lnTo>
                  <a:lnTo>
                    <a:pt x="38" y="8"/>
                  </a:lnTo>
                  <a:lnTo>
                    <a:pt x="30" y="0"/>
                  </a:lnTo>
                  <a:lnTo>
                    <a:pt x="19" y="4"/>
                  </a:lnTo>
                  <a:lnTo>
                    <a:pt x="8" y="10"/>
                  </a:lnTo>
                  <a:lnTo>
                    <a:pt x="4" y="15"/>
                  </a:lnTo>
                  <a:lnTo>
                    <a:pt x="4" y="15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234"/>
            <p:cNvSpPr>
              <a:spLocks/>
            </p:cNvSpPr>
            <p:nvPr/>
          </p:nvSpPr>
          <p:spPr bwMode="auto">
            <a:xfrm>
              <a:off x="4399" y="3749"/>
              <a:ext cx="58" cy="27"/>
            </a:xfrm>
            <a:custGeom>
              <a:avLst/>
              <a:gdLst>
                <a:gd name="T0" fmla="*/ 57 w 114"/>
                <a:gd name="T1" fmla="*/ 2 h 55"/>
                <a:gd name="T2" fmla="*/ 17 w 114"/>
                <a:gd name="T3" fmla="*/ 12 h 55"/>
                <a:gd name="T4" fmla="*/ 0 w 114"/>
                <a:gd name="T5" fmla="*/ 29 h 55"/>
                <a:gd name="T6" fmla="*/ 2 w 114"/>
                <a:gd name="T7" fmla="*/ 46 h 55"/>
                <a:gd name="T8" fmla="*/ 27 w 114"/>
                <a:gd name="T9" fmla="*/ 55 h 55"/>
                <a:gd name="T10" fmla="*/ 63 w 114"/>
                <a:gd name="T11" fmla="*/ 51 h 55"/>
                <a:gd name="T12" fmla="*/ 95 w 114"/>
                <a:gd name="T13" fmla="*/ 42 h 55"/>
                <a:gd name="T14" fmla="*/ 114 w 114"/>
                <a:gd name="T15" fmla="*/ 31 h 55"/>
                <a:gd name="T16" fmla="*/ 108 w 114"/>
                <a:gd name="T17" fmla="*/ 27 h 55"/>
                <a:gd name="T18" fmla="*/ 84 w 114"/>
                <a:gd name="T19" fmla="*/ 27 h 55"/>
                <a:gd name="T20" fmla="*/ 63 w 114"/>
                <a:gd name="T21" fmla="*/ 27 h 55"/>
                <a:gd name="T22" fmla="*/ 48 w 114"/>
                <a:gd name="T23" fmla="*/ 25 h 55"/>
                <a:gd name="T24" fmla="*/ 49 w 114"/>
                <a:gd name="T25" fmla="*/ 21 h 55"/>
                <a:gd name="T26" fmla="*/ 65 w 114"/>
                <a:gd name="T27" fmla="*/ 15 h 55"/>
                <a:gd name="T28" fmla="*/ 86 w 114"/>
                <a:gd name="T29" fmla="*/ 13 h 55"/>
                <a:gd name="T30" fmla="*/ 99 w 114"/>
                <a:gd name="T31" fmla="*/ 12 h 55"/>
                <a:gd name="T32" fmla="*/ 95 w 114"/>
                <a:gd name="T33" fmla="*/ 6 h 55"/>
                <a:gd name="T34" fmla="*/ 82 w 114"/>
                <a:gd name="T35" fmla="*/ 0 h 55"/>
                <a:gd name="T36" fmla="*/ 70 w 114"/>
                <a:gd name="T37" fmla="*/ 0 h 55"/>
                <a:gd name="T38" fmla="*/ 61 w 114"/>
                <a:gd name="T39" fmla="*/ 2 h 55"/>
                <a:gd name="T40" fmla="*/ 57 w 114"/>
                <a:gd name="T41" fmla="*/ 2 h 55"/>
                <a:gd name="T42" fmla="*/ 57 w 114"/>
                <a:gd name="T43" fmla="*/ 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4" h="55">
                  <a:moveTo>
                    <a:pt x="57" y="2"/>
                  </a:moveTo>
                  <a:lnTo>
                    <a:pt x="17" y="12"/>
                  </a:lnTo>
                  <a:lnTo>
                    <a:pt x="0" y="29"/>
                  </a:lnTo>
                  <a:lnTo>
                    <a:pt x="2" y="46"/>
                  </a:lnTo>
                  <a:lnTo>
                    <a:pt x="27" y="55"/>
                  </a:lnTo>
                  <a:lnTo>
                    <a:pt x="63" y="51"/>
                  </a:lnTo>
                  <a:lnTo>
                    <a:pt x="95" y="42"/>
                  </a:lnTo>
                  <a:lnTo>
                    <a:pt x="114" y="31"/>
                  </a:lnTo>
                  <a:lnTo>
                    <a:pt x="108" y="27"/>
                  </a:lnTo>
                  <a:lnTo>
                    <a:pt x="84" y="27"/>
                  </a:lnTo>
                  <a:lnTo>
                    <a:pt x="63" y="27"/>
                  </a:lnTo>
                  <a:lnTo>
                    <a:pt x="48" y="25"/>
                  </a:lnTo>
                  <a:lnTo>
                    <a:pt x="49" y="21"/>
                  </a:lnTo>
                  <a:lnTo>
                    <a:pt x="65" y="15"/>
                  </a:lnTo>
                  <a:lnTo>
                    <a:pt x="86" y="13"/>
                  </a:lnTo>
                  <a:lnTo>
                    <a:pt x="99" y="12"/>
                  </a:lnTo>
                  <a:lnTo>
                    <a:pt x="95" y="6"/>
                  </a:lnTo>
                  <a:lnTo>
                    <a:pt x="82" y="0"/>
                  </a:lnTo>
                  <a:lnTo>
                    <a:pt x="70" y="0"/>
                  </a:lnTo>
                  <a:lnTo>
                    <a:pt x="61" y="2"/>
                  </a:lnTo>
                  <a:lnTo>
                    <a:pt x="57" y="2"/>
                  </a:lnTo>
                  <a:lnTo>
                    <a:pt x="57" y="2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235"/>
            <p:cNvSpPr>
              <a:spLocks/>
            </p:cNvSpPr>
            <p:nvPr/>
          </p:nvSpPr>
          <p:spPr bwMode="auto">
            <a:xfrm>
              <a:off x="4544" y="3703"/>
              <a:ext cx="110" cy="72"/>
            </a:xfrm>
            <a:custGeom>
              <a:avLst/>
              <a:gdLst>
                <a:gd name="T0" fmla="*/ 38 w 220"/>
                <a:gd name="T1" fmla="*/ 2 h 144"/>
                <a:gd name="T2" fmla="*/ 76 w 220"/>
                <a:gd name="T3" fmla="*/ 0 h 144"/>
                <a:gd name="T4" fmla="*/ 116 w 220"/>
                <a:gd name="T5" fmla="*/ 2 h 144"/>
                <a:gd name="T6" fmla="*/ 144 w 220"/>
                <a:gd name="T7" fmla="*/ 9 h 144"/>
                <a:gd name="T8" fmla="*/ 156 w 220"/>
                <a:gd name="T9" fmla="*/ 26 h 144"/>
                <a:gd name="T10" fmla="*/ 163 w 220"/>
                <a:gd name="T11" fmla="*/ 42 h 144"/>
                <a:gd name="T12" fmla="*/ 181 w 220"/>
                <a:gd name="T13" fmla="*/ 46 h 144"/>
                <a:gd name="T14" fmla="*/ 201 w 220"/>
                <a:gd name="T15" fmla="*/ 51 h 144"/>
                <a:gd name="T16" fmla="*/ 219 w 220"/>
                <a:gd name="T17" fmla="*/ 66 h 144"/>
                <a:gd name="T18" fmla="*/ 220 w 220"/>
                <a:gd name="T19" fmla="*/ 87 h 144"/>
                <a:gd name="T20" fmla="*/ 205 w 220"/>
                <a:gd name="T21" fmla="*/ 114 h 144"/>
                <a:gd name="T22" fmla="*/ 182 w 220"/>
                <a:gd name="T23" fmla="*/ 133 h 144"/>
                <a:gd name="T24" fmla="*/ 156 w 220"/>
                <a:gd name="T25" fmla="*/ 144 h 144"/>
                <a:gd name="T26" fmla="*/ 156 w 220"/>
                <a:gd name="T27" fmla="*/ 141 h 144"/>
                <a:gd name="T28" fmla="*/ 160 w 220"/>
                <a:gd name="T29" fmla="*/ 137 h 144"/>
                <a:gd name="T30" fmla="*/ 165 w 220"/>
                <a:gd name="T31" fmla="*/ 129 h 144"/>
                <a:gd name="T32" fmla="*/ 175 w 220"/>
                <a:gd name="T33" fmla="*/ 122 h 144"/>
                <a:gd name="T34" fmla="*/ 184 w 220"/>
                <a:gd name="T35" fmla="*/ 112 h 144"/>
                <a:gd name="T36" fmla="*/ 192 w 220"/>
                <a:gd name="T37" fmla="*/ 97 h 144"/>
                <a:gd name="T38" fmla="*/ 192 w 220"/>
                <a:gd name="T39" fmla="*/ 80 h 144"/>
                <a:gd name="T40" fmla="*/ 182 w 220"/>
                <a:gd name="T41" fmla="*/ 72 h 144"/>
                <a:gd name="T42" fmla="*/ 163 w 220"/>
                <a:gd name="T43" fmla="*/ 66 h 144"/>
                <a:gd name="T44" fmla="*/ 141 w 220"/>
                <a:gd name="T45" fmla="*/ 61 h 144"/>
                <a:gd name="T46" fmla="*/ 120 w 220"/>
                <a:gd name="T47" fmla="*/ 51 h 144"/>
                <a:gd name="T48" fmla="*/ 114 w 220"/>
                <a:gd name="T49" fmla="*/ 44 h 144"/>
                <a:gd name="T50" fmla="*/ 114 w 220"/>
                <a:gd name="T51" fmla="*/ 32 h 144"/>
                <a:gd name="T52" fmla="*/ 106 w 220"/>
                <a:gd name="T53" fmla="*/ 23 h 144"/>
                <a:gd name="T54" fmla="*/ 91 w 220"/>
                <a:gd name="T55" fmla="*/ 17 h 144"/>
                <a:gd name="T56" fmla="*/ 72 w 220"/>
                <a:gd name="T57" fmla="*/ 17 h 144"/>
                <a:gd name="T58" fmla="*/ 44 w 220"/>
                <a:gd name="T59" fmla="*/ 21 h 144"/>
                <a:gd name="T60" fmla="*/ 19 w 220"/>
                <a:gd name="T61" fmla="*/ 21 h 144"/>
                <a:gd name="T62" fmla="*/ 0 w 220"/>
                <a:gd name="T63" fmla="*/ 19 h 144"/>
                <a:gd name="T64" fmla="*/ 2 w 220"/>
                <a:gd name="T65" fmla="*/ 11 h 144"/>
                <a:gd name="T66" fmla="*/ 13 w 220"/>
                <a:gd name="T67" fmla="*/ 2 h 144"/>
                <a:gd name="T68" fmla="*/ 25 w 220"/>
                <a:gd name="T69" fmla="*/ 0 h 144"/>
                <a:gd name="T70" fmla="*/ 34 w 220"/>
                <a:gd name="T71" fmla="*/ 0 h 144"/>
                <a:gd name="T72" fmla="*/ 38 w 220"/>
                <a:gd name="T73" fmla="*/ 2 h 144"/>
                <a:gd name="T74" fmla="*/ 38 w 220"/>
                <a:gd name="T75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0" h="144">
                  <a:moveTo>
                    <a:pt x="38" y="2"/>
                  </a:moveTo>
                  <a:lnTo>
                    <a:pt x="76" y="0"/>
                  </a:lnTo>
                  <a:lnTo>
                    <a:pt x="116" y="2"/>
                  </a:lnTo>
                  <a:lnTo>
                    <a:pt x="144" y="9"/>
                  </a:lnTo>
                  <a:lnTo>
                    <a:pt x="156" y="26"/>
                  </a:lnTo>
                  <a:lnTo>
                    <a:pt x="163" y="42"/>
                  </a:lnTo>
                  <a:lnTo>
                    <a:pt x="181" y="46"/>
                  </a:lnTo>
                  <a:lnTo>
                    <a:pt x="201" y="51"/>
                  </a:lnTo>
                  <a:lnTo>
                    <a:pt x="219" y="66"/>
                  </a:lnTo>
                  <a:lnTo>
                    <a:pt x="220" y="87"/>
                  </a:lnTo>
                  <a:lnTo>
                    <a:pt x="205" y="114"/>
                  </a:lnTo>
                  <a:lnTo>
                    <a:pt x="182" y="133"/>
                  </a:lnTo>
                  <a:lnTo>
                    <a:pt x="156" y="144"/>
                  </a:lnTo>
                  <a:lnTo>
                    <a:pt x="156" y="141"/>
                  </a:lnTo>
                  <a:lnTo>
                    <a:pt x="160" y="137"/>
                  </a:lnTo>
                  <a:lnTo>
                    <a:pt x="165" y="129"/>
                  </a:lnTo>
                  <a:lnTo>
                    <a:pt x="175" y="122"/>
                  </a:lnTo>
                  <a:lnTo>
                    <a:pt x="184" y="112"/>
                  </a:lnTo>
                  <a:lnTo>
                    <a:pt x="192" y="97"/>
                  </a:lnTo>
                  <a:lnTo>
                    <a:pt x="192" y="80"/>
                  </a:lnTo>
                  <a:lnTo>
                    <a:pt x="182" y="72"/>
                  </a:lnTo>
                  <a:lnTo>
                    <a:pt x="163" y="66"/>
                  </a:lnTo>
                  <a:lnTo>
                    <a:pt x="141" y="61"/>
                  </a:lnTo>
                  <a:lnTo>
                    <a:pt x="120" y="51"/>
                  </a:lnTo>
                  <a:lnTo>
                    <a:pt x="114" y="44"/>
                  </a:lnTo>
                  <a:lnTo>
                    <a:pt x="114" y="32"/>
                  </a:lnTo>
                  <a:lnTo>
                    <a:pt x="106" y="23"/>
                  </a:lnTo>
                  <a:lnTo>
                    <a:pt x="91" y="17"/>
                  </a:lnTo>
                  <a:lnTo>
                    <a:pt x="72" y="17"/>
                  </a:lnTo>
                  <a:lnTo>
                    <a:pt x="44" y="21"/>
                  </a:lnTo>
                  <a:lnTo>
                    <a:pt x="19" y="21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13" y="2"/>
                  </a:lnTo>
                  <a:lnTo>
                    <a:pt x="25" y="0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236"/>
            <p:cNvSpPr>
              <a:spLocks/>
            </p:cNvSpPr>
            <p:nvPr/>
          </p:nvSpPr>
          <p:spPr bwMode="auto">
            <a:xfrm>
              <a:off x="4771" y="2841"/>
              <a:ext cx="36" cy="28"/>
            </a:xfrm>
            <a:custGeom>
              <a:avLst/>
              <a:gdLst>
                <a:gd name="T0" fmla="*/ 0 w 73"/>
                <a:gd name="T1" fmla="*/ 8 h 57"/>
                <a:gd name="T2" fmla="*/ 10 w 73"/>
                <a:gd name="T3" fmla="*/ 14 h 57"/>
                <a:gd name="T4" fmla="*/ 14 w 73"/>
                <a:gd name="T5" fmla="*/ 23 h 57"/>
                <a:gd name="T6" fmla="*/ 19 w 73"/>
                <a:gd name="T7" fmla="*/ 33 h 57"/>
                <a:gd name="T8" fmla="*/ 31 w 73"/>
                <a:gd name="T9" fmla="*/ 46 h 57"/>
                <a:gd name="T10" fmla="*/ 48 w 73"/>
                <a:gd name="T11" fmla="*/ 54 h 57"/>
                <a:gd name="T12" fmla="*/ 61 w 73"/>
                <a:gd name="T13" fmla="*/ 57 h 57"/>
                <a:gd name="T14" fmla="*/ 71 w 73"/>
                <a:gd name="T15" fmla="*/ 57 h 57"/>
                <a:gd name="T16" fmla="*/ 73 w 73"/>
                <a:gd name="T17" fmla="*/ 54 h 57"/>
                <a:gd name="T18" fmla="*/ 69 w 73"/>
                <a:gd name="T19" fmla="*/ 50 h 57"/>
                <a:gd name="T20" fmla="*/ 63 w 73"/>
                <a:gd name="T21" fmla="*/ 50 h 57"/>
                <a:gd name="T22" fmla="*/ 57 w 73"/>
                <a:gd name="T23" fmla="*/ 48 h 57"/>
                <a:gd name="T24" fmla="*/ 50 w 73"/>
                <a:gd name="T25" fmla="*/ 46 h 57"/>
                <a:gd name="T26" fmla="*/ 40 w 73"/>
                <a:gd name="T27" fmla="*/ 38 h 57"/>
                <a:gd name="T28" fmla="*/ 35 w 73"/>
                <a:gd name="T29" fmla="*/ 25 h 57"/>
                <a:gd name="T30" fmla="*/ 27 w 73"/>
                <a:gd name="T31" fmla="*/ 14 h 57"/>
                <a:gd name="T32" fmla="*/ 17 w 73"/>
                <a:gd name="T33" fmla="*/ 6 h 57"/>
                <a:gd name="T34" fmla="*/ 8 w 73"/>
                <a:gd name="T35" fmla="*/ 0 h 57"/>
                <a:gd name="T36" fmla="*/ 2 w 73"/>
                <a:gd name="T37" fmla="*/ 2 h 57"/>
                <a:gd name="T38" fmla="*/ 0 w 73"/>
                <a:gd name="T39" fmla="*/ 6 h 57"/>
                <a:gd name="T40" fmla="*/ 0 w 73"/>
                <a:gd name="T41" fmla="*/ 8 h 57"/>
                <a:gd name="T42" fmla="*/ 0 w 73"/>
                <a:gd name="T4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57">
                  <a:moveTo>
                    <a:pt x="0" y="8"/>
                  </a:moveTo>
                  <a:lnTo>
                    <a:pt x="10" y="14"/>
                  </a:lnTo>
                  <a:lnTo>
                    <a:pt x="14" y="23"/>
                  </a:lnTo>
                  <a:lnTo>
                    <a:pt x="19" y="33"/>
                  </a:lnTo>
                  <a:lnTo>
                    <a:pt x="31" y="46"/>
                  </a:lnTo>
                  <a:lnTo>
                    <a:pt x="48" y="54"/>
                  </a:lnTo>
                  <a:lnTo>
                    <a:pt x="61" y="57"/>
                  </a:lnTo>
                  <a:lnTo>
                    <a:pt x="71" y="57"/>
                  </a:lnTo>
                  <a:lnTo>
                    <a:pt x="73" y="54"/>
                  </a:lnTo>
                  <a:lnTo>
                    <a:pt x="69" y="50"/>
                  </a:lnTo>
                  <a:lnTo>
                    <a:pt x="63" y="50"/>
                  </a:lnTo>
                  <a:lnTo>
                    <a:pt x="57" y="48"/>
                  </a:lnTo>
                  <a:lnTo>
                    <a:pt x="50" y="46"/>
                  </a:lnTo>
                  <a:lnTo>
                    <a:pt x="40" y="38"/>
                  </a:lnTo>
                  <a:lnTo>
                    <a:pt x="35" y="25"/>
                  </a:lnTo>
                  <a:lnTo>
                    <a:pt x="27" y="14"/>
                  </a:lnTo>
                  <a:lnTo>
                    <a:pt x="17" y="6"/>
                  </a:lnTo>
                  <a:lnTo>
                    <a:pt x="8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C47A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237"/>
            <p:cNvSpPr>
              <a:spLocks/>
            </p:cNvSpPr>
            <p:nvPr/>
          </p:nvSpPr>
          <p:spPr bwMode="auto">
            <a:xfrm>
              <a:off x="4645" y="2921"/>
              <a:ext cx="91" cy="77"/>
            </a:xfrm>
            <a:custGeom>
              <a:avLst/>
              <a:gdLst>
                <a:gd name="T0" fmla="*/ 18 w 183"/>
                <a:gd name="T1" fmla="*/ 148 h 156"/>
                <a:gd name="T2" fmla="*/ 12 w 183"/>
                <a:gd name="T3" fmla="*/ 141 h 156"/>
                <a:gd name="T4" fmla="*/ 4 w 183"/>
                <a:gd name="T5" fmla="*/ 127 h 156"/>
                <a:gd name="T6" fmla="*/ 0 w 183"/>
                <a:gd name="T7" fmla="*/ 108 h 156"/>
                <a:gd name="T8" fmla="*/ 6 w 183"/>
                <a:gd name="T9" fmla="*/ 93 h 156"/>
                <a:gd name="T10" fmla="*/ 19 w 183"/>
                <a:gd name="T11" fmla="*/ 72 h 156"/>
                <a:gd name="T12" fmla="*/ 42 w 183"/>
                <a:gd name="T13" fmla="*/ 49 h 156"/>
                <a:gd name="T14" fmla="*/ 65 w 183"/>
                <a:gd name="T15" fmla="*/ 29 h 156"/>
                <a:gd name="T16" fmla="*/ 84 w 183"/>
                <a:gd name="T17" fmla="*/ 19 h 156"/>
                <a:gd name="T18" fmla="*/ 105 w 183"/>
                <a:gd name="T19" fmla="*/ 13 h 156"/>
                <a:gd name="T20" fmla="*/ 139 w 183"/>
                <a:gd name="T21" fmla="*/ 6 h 156"/>
                <a:gd name="T22" fmla="*/ 170 w 183"/>
                <a:gd name="T23" fmla="*/ 2 h 156"/>
                <a:gd name="T24" fmla="*/ 183 w 183"/>
                <a:gd name="T25" fmla="*/ 0 h 156"/>
                <a:gd name="T26" fmla="*/ 175 w 183"/>
                <a:gd name="T27" fmla="*/ 17 h 156"/>
                <a:gd name="T28" fmla="*/ 162 w 183"/>
                <a:gd name="T29" fmla="*/ 57 h 156"/>
                <a:gd name="T30" fmla="*/ 147 w 183"/>
                <a:gd name="T31" fmla="*/ 99 h 156"/>
                <a:gd name="T32" fmla="*/ 132 w 183"/>
                <a:gd name="T33" fmla="*/ 126 h 156"/>
                <a:gd name="T34" fmla="*/ 122 w 183"/>
                <a:gd name="T35" fmla="*/ 135 h 156"/>
                <a:gd name="T36" fmla="*/ 111 w 183"/>
                <a:gd name="T37" fmla="*/ 143 h 156"/>
                <a:gd name="T38" fmla="*/ 97 w 183"/>
                <a:gd name="T39" fmla="*/ 148 h 156"/>
                <a:gd name="T40" fmla="*/ 82 w 183"/>
                <a:gd name="T41" fmla="*/ 154 h 156"/>
                <a:gd name="T42" fmla="*/ 61 w 183"/>
                <a:gd name="T43" fmla="*/ 156 h 156"/>
                <a:gd name="T44" fmla="*/ 40 w 183"/>
                <a:gd name="T45" fmla="*/ 154 h 156"/>
                <a:gd name="T46" fmla="*/ 23 w 183"/>
                <a:gd name="T47" fmla="*/ 150 h 156"/>
                <a:gd name="T48" fmla="*/ 18 w 183"/>
                <a:gd name="T49" fmla="*/ 148 h 156"/>
                <a:gd name="T50" fmla="*/ 18 w 183"/>
                <a:gd name="T51" fmla="*/ 14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56">
                  <a:moveTo>
                    <a:pt x="18" y="148"/>
                  </a:moveTo>
                  <a:lnTo>
                    <a:pt x="12" y="141"/>
                  </a:lnTo>
                  <a:lnTo>
                    <a:pt x="4" y="127"/>
                  </a:lnTo>
                  <a:lnTo>
                    <a:pt x="0" y="108"/>
                  </a:lnTo>
                  <a:lnTo>
                    <a:pt x="6" y="93"/>
                  </a:lnTo>
                  <a:lnTo>
                    <a:pt x="19" y="72"/>
                  </a:lnTo>
                  <a:lnTo>
                    <a:pt x="42" y="49"/>
                  </a:lnTo>
                  <a:lnTo>
                    <a:pt x="65" y="29"/>
                  </a:lnTo>
                  <a:lnTo>
                    <a:pt x="84" y="19"/>
                  </a:lnTo>
                  <a:lnTo>
                    <a:pt x="105" y="13"/>
                  </a:lnTo>
                  <a:lnTo>
                    <a:pt x="139" y="6"/>
                  </a:lnTo>
                  <a:lnTo>
                    <a:pt x="170" y="2"/>
                  </a:lnTo>
                  <a:lnTo>
                    <a:pt x="183" y="0"/>
                  </a:lnTo>
                  <a:lnTo>
                    <a:pt x="175" y="17"/>
                  </a:lnTo>
                  <a:lnTo>
                    <a:pt x="162" y="57"/>
                  </a:lnTo>
                  <a:lnTo>
                    <a:pt x="147" y="99"/>
                  </a:lnTo>
                  <a:lnTo>
                    <a:pt x="132" y="126"/>
                  </a:lnTo>
                  <a:lnTo>
                    <a:pt x="122" y="135"/>
                  </a:lnTo>
                  <a:lnTo>
                    <a:pt x="111" y="143"/>
                  </a:lnTo>
                  <a:lnTo>
                    <a:pt x="97" y="148"/>
                  </a:lnTo>
                  <a:lnTo>
                    <a:pt x="82" y="154"/>
                  </a:lnTo>
                  <a:lnTo>
                    <a:pt x="61" y="156"/>
                  </a:lnTo>
                  <a:lnTo>
                    <a:pt x="40" y="154"/>
                  </a:lnTo>
                  <a:lnTo>
                    <a:pt x="23" y="150"/>
                  </a:lnTo>
                  <a:lnTo>
                    <a:pt x="18" y="148"/>
                  </a:lnTo>
                  <a:lnTo>
                    <a:pt x="18" y="148"/>
                  </a:lnTo>
                  <a:close/>
                </a:path>
              </a:pathLst>
            </a:custGeom>
            <a:solidFill>
              <a:srgbClr val="F2F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238"/>
            <p:cNvSpPr>
              <a:spLocks/>
            </p:cNvSpPr>
            <p:nvPr/>
          </p:nvSpPr>
          <p:spPr bwMode="auto">
            <a:xfrm>
              <a:off x="4642" y="2917"/>
              <a:ext cx="99" cy="83"/>
            </a:xfrm>
            <a:custGeom>
              <a:avLst/>
              <a:gdLst>
                <a:gd name="T0" fmla="*/ 21 w 197"/>
                <a:gd name="T1" fmla="*/ 160 h 168"/>
                <a:gd name="T2" fmla="*/ 9 w 197"/>
                <a:gd name="T3" fmla="*/ 151 h 168"/>
                <a:gd name="T4" fmla="*/ 2 w 197"/>
                <a:gd name="T5" fmla="*/ 134 h 168"/>
                <a:gd name="T6" fmla="*/ 0 w 197"/>
                <a:gd name="T7" fmla="*/ 111 h 168"/>
                <a:gd name="T8" fmla="*/ 15 w 197"/>
                <a:gd name="T9" fmla="*/ 80 h 168"/>
                <a:gd name="T10" fmla="*/ 38 w 197"/>
                <a:gd name="T11" fmla="*/ 52 h 168"/>
                <a:gd name="T12" fmla="*/ 64 w 197"/>
                <a:gd name="T13" fmla="*/ 31 h 168"/>
                <a:gd name="T14" fmla="*/ 91 w 197"/>
                <a:gd name="T15" fmla="*/ 19 h 168"/>
                <a:gd name="T16" fmla="*/ 116 w 197"/>
                <a:gd name="T17" fmla="*/ 14 h 168"/>
                <a:gd name="T18" fmla="*/ 140 w 197"/>
                <a:gd name="T19" fmla="*/ 10 h 168"/>
                <a:gd name="T20" fmla="*/ 167 w 197"/>
                <a:gd name="T21" fmla="*/ 6 h 168"/>
                <a:gd name="T22" fmla="*/ 188 w 197"/>
                <a:gd name="T23" fmla="*/ 2 h 168"/>
                <a:gd name="T24" fmla="*/ 197 w 197"/>
                <a:gd name="T25" fmla="*/ 0 h 168"/>
                <a:gd name="T26" fmla="*/ 192 w 197"/>
                <a:gd name="T27" fmla="*/ 18 h 168"/>
                <a:gd name="T28" fmla="*/ 178 w 197"/>
                <a:gd name="T29" fmla="*/ 57 h 168"/>
                <a:gd name="T30" fmla="*/ 159 w 197"/>
                <a:gd name="T31" fmla="*/ 105 h 168"/>
                <a:gd name="T32" fmla="*/ 142 w 197"/>
                <a:gd name="T33" fmla="*/ 139 h 168"/>
                <a:gd name="T34" fmla="*/ 120 w 197"/>
                <a:gd name="T35" fmla="*/ 154 h 168"/>
                <a:gd name="T36" fmla="*/ 95 w 197"/>
                <a:gd name="T37" fmla="*/ 164 h 168"/>
                <a:gd name="T38" fmla="*/ 70 w 197"/>
                <a:gd name="T39" fmla="*/ 168 h 168"/>
                <a:gd name="T40" fmla="*/ 59 w 197"/>
                <a:gd name="T41" fmla="*/ 168 h 168"/>
                <a:gd name="T42" fmla="*/ 51 w 197"/>
                <a:gd name="T43" fmla="*/ 168 h 168"/>
                <a:gd name="T44" fmla="*/ 40 w 197"/>
                <a:gd name="T45" fmla="*/ 168 h 168"/>
                <a:gd name="T46" fmla="*/ 30 w 197"/>
                <a:gd name="T47" fmla="*/ 168 h 168"/>
                <a:gd name="T48" fmla="*/ 26 w 197"/>
                <a:gd name="T49" fmla="*/ 168 h 168"/>
                <a:gd name="T50" fmla="*/ 34 w 197"/>
                <a:gd name="T51" fmla="*/ 160 h 168"/>
                <a:gd name="T52" fmla="*/ 40 w 197"/>
                <a:gd name="T53" fmla="*/ 160 h 168"/>
                <a:gd name="T54" fmla="*/ 59 w 197"/>
                <a:gd name="T55" fmla="*/ 160 h 168"/>
                <a:gd name="T56" fmla="*/ 78 w 197"/>
                <a:gd name="T57" fmla="*/ 158 h 168"/>
                <a:gd name="T58" fmla="*/ 97 w 197"/>
                <a:gd name="T59" fmla="*/ 154 h 168"/>
                <a:gd name="T60" fmla="*/ 110 w 197"/>
                <a:gd name="T61" fmla="*/ 145 h 168"/>
                <a:gd name="T62" fmla="*/ 127 w 197"/>
                <a:gd name="T63" fmla="*/ 135 h 168"/>
                <a:gd name="T64" fmla="*/ 140 w 197"/>
                <a:gd name="T65" fmla="*/ 122 h 168"/>
                <a:gd name="T66" fmla="*/ 150 w 197"/>
                <a:gd name="T67" fmla="*/ 105 h 168"/>
                <a:gd name="T68" fmla="*/ 156 w 197"/>
                <a:gd name="T69" fmla="*/ 78 h 168"/>
                <a:gd name="T70" fmla="*/ 167 w 197"/>
                <a:gd name="T71" fmla="*/ 48 h 168"/>
                <a:gd name="T72" fmla="*/ 177 w 197"/>
                <a:gd name="T73" fmla="*/ 21 h 168"/>
                <a:gd name="T74" fmla="*/ 182 w 197"/>
                <a:gd name="T75" fmla="*/ 10 h 168"/>
                <a:gd name="T76" fmla="*/ 171 w 197"/>
                <a:gd name="T77" fmla="*/ 12 h 168"/>
                <a:gd name="T78" fmla="*/ 144 w 197"/>
                <a:gd name="T79" fmla="*/ 18 h 168"/>
                <a:gd name="T80" fmla="*/ 112 w 197"/>
                <a:gd name="T81" fmla="*/ 27 h 168"/>
                <a:gd name="T82" fmla="*/ 82 w 197"/>
                <a:gd name="T83" fmla="*/ 38 h 168"/>
                <a:gd name="T84" fmla="*/ 55 w 197"/>
                <a:gd name="T85" fmla="*/ 56 h 168"/>
                <a:gd name="T86" fmla="*/ 34 w 197"/>
                <a:gd name="T87" fmla="*/ 80 h 168"/>
                <a:gd name="T88" fmla="*/ 19 w 197"/>
                <a:gd name="T89" fmla="*/ 105 h 168"/>
                <a:gd name="T90" fmla="*/ 15 w 197"/>
                <a:gd name="T91" fmla="*/ 122 h 168"/>
                <a:gd name="T92" fmla="*/ 17 w 197"/>
                <a:gd name="T93" fmla="*/ 130 h 168"/>
                <a:gd name="T94" fmla="*/ 21 w 197"/>
                <a:gd name="T95" fmla="*/ 141 h 168"/>
                <a:gd name="T96" fmla="*/ 24 w 197"/>
                <a:gd name="T97" fmla="*/ 147 h 168"/>
                <a:gd name="T98" fmla="*/ 28 w 197"/>
                <a:gd name="T99" fmla="*/ 151 h 168"/>
                <a:gd name="T100" fmla="*/ 21 w 197"/>
                <a:gd name="T101" fmla="*/ 160 h 168"/>
                <a:gd name="T102" fmla="*/ 21 w 197"/>
                <a:gd name="T103" fmla="*/ 16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7" h="168">
                  <a:moveTo>
                    <a:pt x="21" y="160"/>
                  </a:moveTo>
                  <a:lnTo>
                    <a:pt x="9" y="151"/>
                  </a:lnTo>
                  <a:lnTo>
                    <a:pt x="2" y="134"/>
                  </a:lnTo>
                  <a:lnTo>
                    <a:pt x="0" y="111"/>
                  </a:lnTo>
                  <a:lnTo>
                    <a:pt x="15" y="80"/>
                  </a:lnTo>
                  <a:lnTo>
                    <a:pt x="38" y="52"/>
                  </a:lnTo>
                  <a:lnTo>
                    <a:pt x="64" y="31"/>
                  </a:lnTo>
                  <a:lnTo>
                    <a:pt x="91" y="19"/>
                  </a:lnTo>
                  <a:lnTo>
                    <a:pt x="116" y="14"/>
                  </a:lnTo>
                  <a:lnTo>
                    <a:pt x="140" y="10"/>
                  </a:lnTo>
                  <a:lnTo>
                    <a:pt x="167" y="6"/>
                  </a:lnTo>
                  <a:lnTo>
                    <a:pt x="188" y="2"/>
                  </a:lnTo>
                  <a:lnTo>
                    <a:pt x="197" y="0"/>
                  </a:lnTo>
                  <a:lnTo>
                    <a:pt x="192" y="18"/>
                  </a:lnTo>
                  <a:lnTo>
                    <a:pt x="178" y="57"/>
                  </a:lnTo>
                  <a:lnTo>
                    <a:pt x="159" y="105"/>
                  </a:lnTo>
                  <a:lnTo>
                    <a:pt x="142" y="139"/>
                  </a:lnTo>
                  <a:lnTo>
                    <a:pt x="120" y="154"/>
                  </a:lnTo>
                  <a:lnTo>
                    <a:pt x="95" y="164"/>
                  </a:lnTo>
                  <a:lnTo>
                    <a:pt x="70" y="168"/>
                  </a:lnTo>
                  <a:lnTo>
                    <a:pt x="59" y="168"/>
                  </a:lnTo>
                  <a:lnTo>
                    <a:pt x="51" y="168"/>
                  </a:lnTo>
                  <a:lnTo>
                    <a:pt x="40" y="168"/>
                  </a:lnTo>
                  <a:lnTo>
                    <a:pt x="30" y="168"/>
                  </a:lnTo>
                  <a:lnTo>
                    <a:pt x="26" y="168"/>
                  </a:lnTo>
                  <a:lnTo>
                    <a:pt x="34" y="160"/>
                  </a:lnTo>
                  <a:lnTo>
                    <a:pt x="40" y="160"/>
                  </a:lnTo>
                  <a:lnTo>
                    <a:pt x="59" y="160"/>
                  </a:lnTo>
                  <a:lnTo>
                    <a:pt x="78" y="158"/>
                  </a:lnTo>
                  <a:lnTo>
                    <a:pt x="97" y="154"/>
                  </a:lnTo>
                  <a:lnTo>
                    <a:pt x="110" y="145"/>
                  </a:lnTo>
                  <a:lnTo>
                    <a:pt x="127" y="135"/>
                  </a:lnTo>
                  <a:lnTo>
                    <a:pt x="140" y="122"/>
                  </a:lnTo>
                  <a:lnTo>
                    <a:pt x="150" y="105"/>
                  </a:lnTo>
                  <a:lnTo>
                    <a:pt x="156" y="78"/>
                  </a:lnTo>
                  <a:lnTo>
                    <a:pt x="167" y="48"/>
                  </a:lnTo>
                  <a:lnTo>
                    <a:pt x="177" y="21"/>
                  </a:lnTo>
                  <a:lnTo>
                    <a:pt x="182" y="10"/>
                  </a:lnTo>
                  <a:lnTo>
                    <a:pt x="171" y="12"/>
                  </a:lnTo>
                  <a:lnTo>
                    <a:pt x="144" y="18"/>
                  </a:lnTo>
                  <a:lnTo>
                    <a:pt x="112" y="27"/>
                  </a:lnTo>
                  <a:lnTo>
                    <a:pt x="82" y="38"/>
                  </a:lnTo>
                  <a:lnTo>
                    <a:pt x="55" y="56"/>
                  </a:lnTo>
                  <a:lnTo>
                    <a:pt x="34" y="80"/>
                  </a:lnTo>
                  <a:lnTo>
                    <a:pt x="19" y="105"/>
                  </a:lnTo>
                  <a:lnTo>
                    <a:pt x="15" y="122"/>
                  </a:lnTo>
                  <a:lnTo>
                    <a:pt x="17" y="130"/>
                  </a:lnTo>
                  <a:lnTo>
                    <a:pt x="21" y="141"/>
                  </a:lnTo>
                  <a:lnTo>
                    <a:pt x="24" y="147"/>
                  </a:lnTo>
                  <a:lnTo>
                    <a:pt x="28" y="151"/>
                  </a:lnTo>
                  <a:lnTo>
                    <a:pt x="21" y="160"/>
                  </a:lnTo>
                  <a:lnTo>
                    <a:pt x="21" y="16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239"/>
            <p:cNvSpPr>
              <a:spLocks/>
            </p:cNvSpPr>
            <p:nvPr/>
          </p:nvSpPr>
          <p:spPr bwMode="auto">
            <a:xfrm>
              <a:off x="4667" y="2947"/>
              <a:ext cx="40" cy="33"/>
            </a:xfrm>
            <a:custGeom>
              <a:avLst/>
              <a:gdLst>
                <a:gd name="T0" fmla="*/ 4 w 82"/>
                <a:gd name="T1" fmla="*/ 55 h 67"/>
                <a:gd name="T2" fmla="*/ 19 w 82"/>
                <a:gd name="T3" fmla="*/ 50 h 67"/>
                <a:gd name="T4" fmla="*/ 36 w 82"/>
                <a:gd name="T5" fmla="*/ 44 h 67"/>
                <a:gd name="T6" fmla="*/ 52 w 82"/>
                <a:gd name="T7" fmla="*/ 34 h 67"/>
                <a:gd name="T8" fmla="*/ 61 w 82"/>
                <a:gd name="T9" fmla="*/ 23 h 67"/>
                <a:gd name="T10" fmla="*/ 67 w 82"/>
                <a:gd name="T11" fmla="*/ 8 h 67"/>
                <a:gd name="T12" fmla="*/ 72 w 82"/>
                <a:gd name="T13" fmla="*/ 2 h 67"/>
                <a:gd name="T14" fmla="*/ 78 w 82"/>
                <a:gd name="T15" fmla="*/ 0 h 67"/>
                <a:gd name="T16" fmla="*/ 82 w 82"/>
                <a:gd name="T17" fmla="*/ 0 h 67"/>
                <a:gd name="T18" fmla="*/ 80 w 82"/>
                <a:gd name="T19" fmla="*/ 2 h 67"/>
                <a:gd name="T20" fmla="*/ 76 w 82"/>
                <a:gd name="T21" fmla="*/ 12 h 67"/>
                <a:gd name="T22" fmla="*/ 71 w 82"/>
                <a:gd name="T23" fmla="*/ 23 h 67"/>
                <a:gd name="T24" fmla="*/ 61 w 82"/>
                <a:gd name="T25" fmla="*/ 36 h 67"/>
                <a:gd name="T26" fmla="*/ 50 w 82"/>
                <a:gd name="T27" fmla="*/ 48 h 67"/>
                <a:gd name="T28" fmla="*/ 38 w 82"/>
                <a:gd name="T29" fmla="*/ 59 h 67"/>
                <a:gd name="T30" fmla="*/ 29 w 82"/>
                <a:gd name="T31" fmla="*/ 65 h 67"/>
                <a:gd name="T32" fmla="*/ 14 w 82"/>
                <a:gd name="T33" fmla="*/ 67 h 67"/>
                <a:gd name="T34" fmla="*/ 4 w 82"/>
                <a:gd name="T35" fmla="*/ 65 h 67"/>
                <a:gd name="T36" fmla="*/ 0 w 82"/>
                <a:gd name="T37" fmla="*/ 61 h 67"/>
                <a:gd name="T38" fmla="*/ 2 w 82"/>
                <a:gd name="T39" fmla="*/ 57 h 67"/>
                <a:gd name="T40" fmla="*/ 4 w 82"/>
                <a:gd name="T41" fmla="*/ 55 h 67"/>
                <a:gd name="T42" fmla="*/ 4 w 82"/>
                <a:gd name="T43" fmla="*/ 5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2" h="67">
                  <a:moveTo>
                    <a:pt x="4" y="55"/>
                  </a:moveTo>
                  <a:lnTo>
                    <a:pt x="19" y="50"/>
                  </a:lnTo>
                  <a:lnTo>
                    <a:pt x="36" y="44"/>
                  </a:lnTo>
                  <a:lnTo>
                    <a:pt x="52" y="34"/>
                  </a:lnTo>
                  <a:lnTo>
                    <a:pt x="61" y="23"/>
                  </a:lnTo>
                  <a:lnTo>
                    <a:pt x="67" y="8"/>
                  </a:lnTo>
                  <a:lnTo>
                    <a:pt x="72" y="2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0" y="2"/>
                  </a:lnTo>
                  <a:lnTo>
                    <a:pt x="76" y="12"/>
                  </a:lnTo>
                  <a:lnTo>
                    <a:pt x="71" y="23"/>
                  </a:lnTo>
                  <a:lnTo>
                    <a:pt x="61" y="36"/>
                  </a:lnTo>
                  <a:lnTo>
                    <a:pt x="50" y="48"/>
                  </a:lnTo>
                  <a:lnTo>
                    <a:pt x="38" y="59"/>
                  </a:lnTo>
                  <a:lnTo>
                    <a:pt x="29" y="65"/>
                  </a:lnTo>
                  <a:lnTo>
                    <a:pt x="14" y="67"/>
                  </a:lnTo>
                  <a:lnTo>
                    <a:pt x="4" y="65"/>
                  </a:lnTo>
                  <a:lnTo>
                    <a:pt x="0" y="61"/>
                  </a:lnTo>
                  <a:lnTo>
                    <a:pt x="2" y="57"/>
                  </a:lnTo>
                  <a:lnTo>
                    <a:pt x="4" y="55"/>
                  </a:lnTo>
                  <a:lnTo>
                    <a:pt x="4" y="55"/>
                  </a:lnTo>
                  <a:close/>
                </a:path>
              </a:pathLst>
            </a:custGeom>
            <a:solidFill>
              <a:srgbClr val="E8A6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240"/>
            <p:cNvSpPr>
              <a:spLocks/>
            </p:cNvSpPr>
            <p:nvPr/>
          </p:nvSpPr>
          <p:spPr bwMode="auto">
            <a:xfrm>
              <a:off x="4915" y="3019"/>
              <a:ext cx="50" cy="13"/>
            </a:xfrm>
            <a:custGeom>
              <a:avLst/>
              <a:gdLst>
                <a:gd name="T0" fmla="*/ 6 w 101"/>
                <a:gd name="T1" fmla="*/ 5 h 24"/>
                <a:gd name="T2" fmla="*/ 18 w 101"/>
                <a:gd name="T3" fmla="*/ 0 h 24"/>
                <a:gd name="T4" fmla="*/ 29 w 101"/>
                <a:gd name="T5" fmla="*/ 0 h 24"/>
                <a:gd name="T6" fmla="*/ 40 w 101"/>
                <a:gd name="T7" fmla="*/ 4 h 24"/>
                <a:gd name="T8" fmla="*/ 54 w 101"/>
                <a:gd name="T9" fmla="*/ 9 h 24"/>
                <a:gd name="T10" fmla="*/ 69 w 101"/>
                <a:gd name="T11" fmla="*/ 11 h 24"/>
                <a:gd name="T12" fmla="*/ 86 w 101"/>
                <a:gd name="T13" fmla="*/ 11 h 24"/>
                <a:gd name="T14" fmla="*/ 97 w 101"/>
                <a:gd name="T15" fmla="*/ 7 h 24"/>
                <a:gd name="T16" fmla="*/ 101 w 101"/>
                <a:gd name="T17" fmla="*/ 7 h 24"/>
                <a:gd name="T18" fmla="*/ 101 w 101"/>
                <a:gd name="T19" fmla="*/ 9 h 24"/>
                <a:gd name="T20" fmla="*/ 97 w 101"/>
                <a:gd name="T21" fmla="*/ 15 h 24"/>
                <a:gd name="T22" fmla="*/ 94 w 101"/>
                <a:gd name="T23" fmla="*/ 21 h 24"/>
                <a:gd name="T24" fmla="*/ 84 w 101"/>
                <a:gd name="T25" fmla="*/ 24 h 24"/>
                <a:gd name="T26" fmla="*/ 71 w 101"/>
                <a:gd name="T27" fmla="*/ 24 h 24"/>
                <a:gd name="T28" fmla="*/ 56 w 101"/>
                <a:gd name="T29" fmla="*/ 24 h 24"/>
                <a:gd name="T30" fmla="*/ 44 w 101"/>
                <a:gd name="T31" fmla="*/ 21 h 24"/>
                <a:gd name="T32" fmla="*/ 37 w 101"/>
                <a:gd name="T33" fmla="*/ 15 h 24"/>
                <a:gd name="T34" fmla="*/ 27 w 101"/>
                <a:gd name="T35" fmla="*/ 13 h 24"/>
                <a:gd name="T36" fmla="*/ 18 w 101"/>
                <a:gd name="T37" fmla="*/ 17 h 24"/>
                <a:gd name="T38" fmla="*/ 8 w 101"/>
                <a:gd name="T39" fmla="*/ 19 h 24"/>
                <a:gd name="T40" fmla="*/ 2 w 101"/>
                <a:gd name="T41" fmla="*/ 19 h 24"/>
                <a:gd name="T42" fmla="*/ 0 w 101"/>
                <a:gd name="T43" fmla="*/ 15 h 24"/>
                <a:gd name="T44" fmla="*/ 2 w 101"/>
                <a:gd name="T45" fmla="*/ 9 h 24"/>
                <a:gd name="T46" fmla="*/ 4 w 101"/>
                <a:gd name="T47" fmla="*/ 7 h 24"/>
                <a:gd name="T48" fmla="*/ 6 w 101"/>
                <a:gd name="T49" fmla="*/ 5 h 24"/>
                <a:gd name="T50" fmla="*/ 6 w 101"/>
                <a:gd name="T51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1" h="24">
                  <a:moveTo>
                    <a:pt x="6" y="5"/>
                  </a:moveTo>
                  <a:lnTo>
                    <a:pt x="18" y="0"/>
                  </a:lnTo>
                  <a:lnTo>
                    <a:pt x="29" y="0"/>
                  </a:lnTo>
                  <a:lnTo>
                    <a:pt x="40" y="4"/>
                  </a:lnTo>
                  <a:lnTo>
                    <a:pt x="54" y="9"/>
                  </a:lnTo>
                  <a:lnTo>
                    <a:pt x="69" y="11"/>
                  </a:lnTo>
                  <a:lnTo>
                    <a:pt x="86" y="11"/>
                  </a:lnTo>
                  <a:lnTo>
                    <a:pt x="97" y="7"/>
                  </a:lnTo>
                  <a:lnTo>
                    <a:pt x="101" y="7"/>
                  </a:lnTo>
                  <a:lnTo>
                    <a:pt x="101" y="9"/>
                  </a:lnTo>
                  <a:lnTo>
                    <a:pt x="97" y="15"/>
                  </a:lnTo>
                  <a:lnTo>
                    <a:pt x="94" y="21"/>
                  </a:lnTo>
                  <a:lnTo>
                    <a:pt x="84" y="24"/>
                  </a:lnTo>
                  <a:lnTo>
                    <a:pt x="71" y="24"/>
                  </a:lnTo>
                  <a:lnTo>
                    <a:pt x="56" y="24"/>
                  </a:lnTo>
                  <a:lnTo>
                    <a:pt x="44" y="21"/>
                  </a:lnTo>
                  <a:lnTo>
                    <a:pt x="37" y="15"/>
                  </a:lnTo>
                  <a:lnTo>
                    <a:pt x="27" y="13"/>
                  </a:lnTo>
                  <a:lnTo>
                    <a:pt x="18" y="17"/>
                  </a:lnTo>
                  <a:lnTo>
                    <a:pt x="8" y="19"/>
                  </a:lnTo>
                  <a:lnTo>
                    <a:pt x="2" y="19"/>
                  </a:lnTo>
                  <a:lnTo>
                    <a:pt x="0" y="15"/>
                  </a:lnTo>
                  <a:lnTo>
                    <a:pt x="2" y="9"/>
                  </a:lnTo>
                  <a:lnTo>
                    <a:pt x="4" y="7"/>
                  </a:lnTo>
                  <a:lnTo>
                    <a:pt x="6" y="5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8A6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241"/>
            <p:cNvSpPr>
              <a:spLocks/>
            </p:cNvSpPr>
            <p:nvPr/>
          </p:nvSpPr>
          <p:spPr bwMode="auto">
            <a:xfrm>
              <a:off x="4731" y="3179"/>
              <a:ext cx="44" cy="22"/>
            </a:xfrm>
            <a:custGeom>
              <a:avLst/>
              <a:gdLst>
                <a:gd name="T0" fmla="*/ 0 w 88"/>
                <a:gd name="T1" fmla="*/ 34 h 44"/>
                <a:gd name="T2" fmla="*/ 12 w 88"/>
                <a:gd name="T3" fmla="*/ 31 h 44"/>
                <a:gd name="T4" fmla="*/ 21 w 88"/>
                <a:gd name="T5" fmla="*/ 33 h 44"/>
                <a:gd name="T6" fmla="*/ 33 w 88"/>
                <a:gd name="T7" fmla="*/ 33 h 44"/>
                <a:gd name="T8" fmla="*/ 50 w 88"/>
                <a:gd name="T9" fmla="*/ 27 h 44"/>
                <a:gd name="T10" fmla="*/ 65 w 88"/>
                <a:gd name="T11" fmla="*/ 15 h 44"/>
                <a:gd name="T12" fmla="*/ 75 w 88"/>
                <a:gd name="T13" fmla="*/ 8 h 44"/>
                <a:gd name="T14" fmla="*/ 80 w 88"/>
                <a:gd name="T15" fmla="*/ 0 h 44"/>
                <a:gd name="T16" fmla="*/ 84 w 88"/>
                <a:gd name="T17" fmla="*/ 0 h 44"/>
                <a:gd name="T18" fmla="*/ 88 w 88"/>
                <a:gd name="T19" fmla="*/ 0 h 44"/>
                <a:gd name="T20" fmla="*/ 86 w 88"/>
                <a:gd name="T21" fmla="*/ 8 h 44"/>
                <a:gd name="T22" fmla="*/ 80 w 88"/>
                <a:gd name="T23" fmla="*/ 15 h 44"/>
                <a:gd name="T24" fmla="*/ 71 w 88"/>
                <a:gd name="T25" fmla="*/ 25 h 44"/>
                <a:gd name="T26" fmla="*/ 63 w 88"/>
                <a:gd name="T27" fmla="*/ 33 h 44"/>
                <a:gd name="T28" fmla="*/ 56 w 88"/>
                <a:gd name="T29" fmla="*/ 40 h 44"/>
                <a:gd name="T30" fmla="*/ 46 w 88"/>
                <a:gd name="T31" fmla="*/ 44 h 44"/>
                <a:gd name="T32" fmla="*/ 31 w 88"/>
                <a:gd name="T33" fmla="*/ 44 h 44"/>
                <a:gd name="T34" fmla="*/ 16 w 88"/>
                <a:gd name="T35" fmla="*/ 40 h 44"/>
                <a:gd name="T36" fmla="*/ 6 w 88"/>
                <a:gd name="T37" fmla="*/ 38 h 44"/>
                <a:gd name="T38" fmla="*/ 2 w 88"/>
                <a:gd name="T39" fmla="*/ 34 h 44"/>
                <a:gd name="T40" fmla="*/ 0 w 88"/>
                <a:gd name="T41" fmla="*/ 34 h 44"/>
                <a:gd name="T42" fmla="*/ 0 w 88"/>
                <a:gd name="T43" fmla="*/ 3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44">
                  <a:moveTo>
                    <a:pt x="0" y="34"/>
                  </a:moveTo>
                  <a:lnTo>
                    <a:pt x="12" y="31"/>
                  </a:lnTo>
                  <a:lnTo>
                    <a:pt x="21" y="33"/>
                  </a:lnTo>
                  <a:lnTo>
                    <a:pt x="33" y="33"/>
                  </a:lnTo>
                  <a:lnTo>
                    <a:pt x="50" y="27"/>
                  </a:lnTo>
                  <a:lnTo>
                    <a:pt x="65" y="15"/>
                  </a:lnTo>
                  <a:lnTo>
                    <a:pt x="75" y="8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8" y="0"/>
                  </a:lnTo>
                  <a:lnTo>
                    <a:pt x="86" y="8"/>
                  </a:lnTo>
                  <a:lnTo>
                    <a:pt x="80" y="15"/>
                  </a:lnTo>
                  <a:lnTo>
                    <a:pt x="71" y="25"/>
                  </a:lnTo>
                  <a:lnTo>
                    <a:pt x="63" y="33"/>
                  </a:lnTo>
                  <a:lnTo>
                    <a:pt x="56" y="40"/>
                  </a:lnTo>
                  <a:lnTo>
                    <a:pt x="46" y="44"/>
                  </a:lnTo>
                  <a:lnTo>
                    <a:pt x="31" y="44"/>
                  </a:lnTo>
                  <a:lnTo>
                    <a:pt x="16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E69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242"/>
            <p:cNvSpPr>
              <a:spLocks/>
            </p:cNvSpPr>
            <p:nvPr/>
          </p:nvSpPr>
          <p:spPr bwMode="auto">
            <a:xfrm>
              <a:off x="5040" y="3221"/>
              <a:ext cx="48" cy="11"/>
            </a:xfrm>
            <a:custGeom>
              <a:avLst/>
              <a:gdLst>
                <a:gd name="T0" fmla="*/ 4 w 95"/>
                <a:gd name="T1" fmla="*/ 0 h 23"/>
                <a:gd name="T2" fmla="*/ 29 w 95"/>
                <a:gd name="T3" fmla="*/ 6 h 23"/>
                <a:gd name="T4" fmla="*/ 50 w 95"/>
                <a:gd name="T5" fmla="*/ 9 h 23"/>
                <a:gd name="T6" fmla="*/ 67 w 95"/>
                <a:gd name="T7" fmla="*/ 9 h 23"/>
                <a:gd name="T8" fmla="*/ 80 w 95"/>
                <a:gd name="T9" fmla="*/ 6 h 23"/>
                <a:gd name="T10" fmla="*/ 90 w 95"/>
                <a:gd name="T11" fmla="*/ 2 h 23"/>
                <a:gd name="T12" fmla="*/ 95 w 95"/>
                <a:gd name="T13" fmla="*/ 4 h 23"/>
                <a:gd name="T14" fmla="*/ 93 w 95"/>
                <a:gd name="T15" fmla="*/ 9 h 23"/>
                <a:gd name="T16" fmla="*/ 84 w 95"/>
                <a:gd name="T17" fmla="*/ 17 h 23"/>
                <a:gd name="T18" fmla="*/ 65 w 95"/>
                <a:gd name="T19" fmla="*/ 21 h 23"/>
                <a:gd name="T20" fmla="*/ 42 w 95"/>
                <a:gd name="T21" fmla="*/ 23 h 23"/>
                <a:gd name="T22" fmla="*/ 19 w 95"/>
                <a:gd name="T23" fmla="*/ 21 h 23"/>
                <a:gd name="T24" fmla="*/ 4 w 95"/>
                <a:gd name="T25" fmla="*/ 15 h 23"/>
                <a:gd name="T26" fmla="*/ 0 w 95"/>
                <a:gd name="T27" fmla="*/ 7 h 23"/>
                <a:gd name="T28" fmla="*/ 0 w 95"/>
                <a:gd name="T29" fmla="*/ 2 h 23"/>
                <a:gd name="T30" fmla="*/ 4 w 95"/>
                <a:gd name="T31" fmla="*/ 0 h 23"/>
                <a:gd name="T32" fmla="*/ 4 w 95"/>
                <a:gd name="T33" fmla="*/ 0 h 23"/>
                <a:gd name="T34" fmla="*/ 4 w 95"/>
                <a:gd name="T3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5" h="23">
                  <a:moveTo>
                    <a:pt x="4" y="0"/>
                  </a:moveTo>
                  <a:lnTo>
                    <a:pt x="29" y="6"/>
                  </a:lnTo>
                  <a:lnTo>
                    <a:pt x="50" y="9"/>
                  </a:lnTo>
                  <a:lnTo>
                    <a:pt x="67" y="9"/>
                  </a:lnTo>
                  <a:lnTo>
                    <a:pt x="80" y="6"/>
                  </a:lnTo>
                  <a:lnTo>
                    <a:pt x="90" y="2"/>
                  </a:lnTo>
                  <a:lnTo>
                    <a:pt x="95" y="4"/>
                  </a:lnTo>
                  <a:lnTo>
                    <a:pt x="93" y="9"/>
                  </a:lnTo>
                  <a:lnTo>
                    <a:pt x="84" y="17"/>
                  </a:lnTo>
                  <a:lnTo>
                    <a:pt x="65" y="21"/>
                  </a:lnTo>
                  <a:lnTo>
                    <a:pt x="42" y="23"/>
                  </a:lnTo>
                  <a:lnTo>
                    <a:pt x="19" y="21"/>
                  </a:lnTo>
                  <a:lnTo>
                    <a:pt x="4" y="15"/>
                  </a:lnTo>
                  <a:lnTo>
                    <a:pt x="0" y="7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D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243"/>
            <p:cNvSpPr>
              <a:spLocks/>
            </p:cNvSpPr>
            <p:nvPr/>
          </p:nvSpPr>
          <p:spPr bwMode="auto">
            <a:xfrm>
              <a:off x="4539" y="2520"/>
              <a:ext cx="58" cy="16"/>
            </a:xfrm>
            <a:custGeom>
              <a:avLst/>
              <a:gdLst>
                <a:gd name="T0" fmla="*/ 8 w 116"/>
                <a:gd name="T1" fmla="*/ 7 h 32"/>
                <a:gd name="T2" fmla="*/ 18 w 116"/>
                <a:gd name="T3" fmla="*/ 3 h 32"/>
                <a:gd name="T4" fmla="*/ 25 w 116"/>
                <a:gd name="T5" fmla="*/ 5 h 32"/>
                <a:gd name="T6" fmla="*/ 35 w 116"/>
                <a:gd name="T7" fmla="*/ 9 h 32"/>
                <a:gd name="T8" fmla="*/ 52 w 116"/>
                <a:gd name="T9" fmla="*/ 15 h 32"/>
                <a:gd name="T10" fmla="*/ 69 w 116"/>
                <a:gd name="T11" fmla="*/ 15 h 32"/>
                <a:gd name="T12" fmla="*/ 86 w 116"/>
                <a:gd name="T13" fmla="*/ 11 h 32"/>
                <a:gd name="T14" fmla="*/ 99 w 116"/>
                <a:gd name="T15" fmla="*/ 5 h 32"/>
                <a:gd name="T16" fmla="*/ 111 w 116"/>
                <a:gd name="T17" fmla="*/ 0 h 32"/>
                <a:gd name="T18" fmla="*/ 116 w 116"/>
                <a:gd name="T19" fmla="*/ 0 h 32"/>
                <a:gd name="T20" fmla="*/ 115 w 116"/>
                <a:gd name="T21" fmla="*/ 7 h 32"/>
                <a:gd name="T22" fmla="*/ 103 w 116"/>
                <a:gd name="T23" fmla="*/ 15 h 32"/>
                <a:gd name="T24" fmla="*/ 90 w 116"/>
                <a:gd name="T25" fmla="*/ 22 h 32"/>
                <a:gd name="T26" fmla="*/ 75 w 116"/>
                <a:gd name="T27" fmla="*/ 26 h 32"/>
                <a:gd name="T28" fmla="*/ 61 w 116"/>
                <a:gd name="T29" fmla="*/ 28 h 32"/>
                <a:gd name="T30" fmla="*/ 50 w 116"/>
                <a:gd name="T31" fmla="*/ 28 h 32"/>
                <a:gd name="T32" fmla="*/ 38 w 116"/>
                <a:gd name="T33" fmla="*/ 24 h 32"/>
                <a:gd name="T34" fmla="*/ 27 w 116"/>
                <a:gd name="T35" fmla="*/ 24 h 32"/>
                <a:gd name="T36" fmla="*/ 16 w 116"/>
                <a:gd name="T37" fmla="*/ 28 h 32"/>
                <a:gd name="T38" fmla="*/ 8 w 116"/>
                <a:gd name="T39" fmla="*/ 32 h 32"/>
                <a:gd name="T40" fmla="*/ 2 w 116"/>
                <a:gd name="T41" fmla="*/ 30 h 32"/>
                <a:gd name="T42" fmla="*/ 0 w 116"/>
                <a:gd name="T43" fmla="*/ 19 h 32"/>
                <a:gd name="T44" fmla="*/ 4 w 116"/>
                <a:gd name="T45" fmla="*/ 13 h 32"/>
                <a:gd name="T46" fmla="*/ 6 w 116"/>
                <a:gd name="T47" fmla="*/ 7 h 32"/>
                <a:gd name="T48" fmla="*/ 8 w 116"/>
                <a:gd name="T49" fmla="*/ 7 h 32"/>
                <a:gd name="T50" fmla="*/ 8 w 116"/>
                <a:gd name="T51" fmla="*/ 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6" h="32">
                  <a:moveTo>
                    <a:pt x="8" y="7"/>
                  </a:moveTo>
                  <a:lnTo>
                    <a:pt x="18" y="3"/>
                  </a:lnTo>
                  <a:lnTo>
                    <a:pt x="25" y="5"/>
                  </a:lnTo>
                  <a:lnTo>
                    <a:pt x="35" y="9"/>
                  </a:lnTo>
                  <a:lnTo>
                    <a:pt x="52" y="15"/>
                  </a:lnTo>
                  <a:lnTo>
                    <a:pt x="69" y="15"/>
                  </a:lnTo>
                  <a:lnTo>
                    <a:pt x="86" y="11"/>
                  </a:lnTo>
                  <a:lnTo>
                    <a:pt x="99" y="5"/>
                  </a:lnTo>
                  <a:lnTo>
                    <a:pt x="111" y="0"/>
                  </a:lnTo>
                  <a:lnTo>
                    <a:pt x="116" y="0"/>
                  </a:lnTo>
                  <a:lnTo>
                    <a:pt x="115" y="7"/>
                  </a:lnTo>
                  <a:lnTo>
                    <a:pt x="103" y="15"/>
                  </a:lnTo>
                  <a:lnTo>
                    <a:pt x="90" y="22"/>
                  </a:lnTo>
                  <a:lnTo>
                    <a:pt x="75" y="26"/>
                  </a:lnTo>
                  <a:lnTo>
                    <a:pt x="61" y="28"/>
                  </a:lnTo>
                  <a:lnTo>
                    <a:pt x="50" y="28"/>
                  </a:lnTo>
                  <a:lnTo>
                    <a:pt x="38" y="24"/>
                  </a:lnTo>
                  <a:lnTo>
                    <a:pt x="27" y="24"/>
                  </a:lnTo>
                  <a:lnTo>
                    <a:pt x="16" y="28"/>
                  </a:lnTo>
                  <a:lnTo>
                    <a:pt x="8" y="32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4" y="13"/>
                  </a:lnTo>
                  <a:lnTo>
                    <a:pt x="6" y="7"/>
                  </a:lnTo>
                  <a:lnTo>
                    <a:pt x="8" y="7"/>
                  </a:lnTo>
                  <a:lnTo>
                    <a:pt x="8" y="7"/>
                  </a:lnTo>
                  <a:close/>
                </a:path>
              </a:pathLst>
            </a:custGeom>
            <a:solidFill>
              <a:srgbClr val="BD9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244"/>
            <p:cNvSpPr>
              <a:spLocks/>
            </p:cNvSpPr>
            <p:nvPr/>
          </p:nvSpPr>
          <p:spPr bwMode="auto">
            <a:xfrm>
              <a:off x="4370" y="2574"/>
              <a:ext cx="28" cy="25"/>
            </a:xfrm>
            <a:custGeom>
              <a:avLst/>
              <a:gdLst>
                <a:gd name="T0" fmla="*/ 0 w 55"/>
                <a:gd name="T1" fmla="*/ 49 h 49"/>
                <a:gd name="T2" fmla="*/ 8 w 55"/>
                <a:gd name="T3" fmla="*/ 30 h 49"/>
                <a:gd name="T4" fmla="*/ 27 w 55"/>
                <a:gd name="T5" fmla="*/ 13 h 49"/>
                <a:gd name="T6" fmla="*/ 44 w 55"/>
                <a:gd name="T7" fmla="*/ 0 h 49"/>
                <a:gd name="T8" fmla="*/ 55 w 55"/>
                <a:gd name="T9" fmla="*/ 0 h 49"/>
                <a:gd name="T10" fmla="*/ 51 w 55"/>
                <a:gd name="T11" fmla="*/ 4 h 49"/>
                <a:gd name="T12" fmla="*/ 44 w 55"/>
                <a:gd name="T13" fmla="*/ 9 h 49"/>
                <a:gd name="T14" fmla="*/ 32 w 55"/>
                <a:gd name="T15" fmla="*/ 17 h 49"/>
                <a:gd name="T16" fmla="*/ 23 w 55"/>
                <a:gd name="T17" fmla="*/ 32 h 49"/>
                <a:gd name="T18" fmla="*/ 13 w 55"/>
                <a:gd name="T19" fmla="*/ 44 h 49"/>
                <a:gd name="T20" fmla="*/ 8 w 55"/>
                <a:gd name="T21" fmla="*/ 49 h 49"/>
                <a:gd name="T22" fmla="*/ 2 w 55"/>
                <a:gd name="T23" fmla="*/ 49 h 49"/>
                <a:gd name="T24" fmla="*/ 0 w 55"/>
                <a:gd name="T25" fmla="*/ 49 h 49"/>
                <a:gd name="T26" fmla="*/ 0 w 55"/>
                <a:gd name="T27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49">
                  <a:moveTo>
                    <a:pt x="0" y="49"/>
                  </a:moveTo>
                  <a:lnTo>
                    <a:pt x="8" y="30"/>
                  </a:lnTo>
                  <a:lnTo>
                    <a:pt x="27" y="13"/>
                  </a:lnTo>
                  <a:lnTo>
                    <a:pt x="44" y="0"/>
                  </a:lnTo>
                  <a:lnTo>
                    <a:pt x="55" y="0"/>
                  </a:lnTo>
                  <a:lnTo>
                    <a:pt x="51" y="4"/>
                  </a:lnTo>
                  <a:lnTo>
                    <a:pt x="44" y="9"/>
                  </a:lnTo>
                  <a:lnTo>
                    <a:pt x="32" y="17"/>
                  </a:lnTo>
                  <a:lnTo>
                    <a:pt x="23" y="32"/>
                  </a:lnTo>
                  <a:lnTo>
                    <a:pt x="13" y="44"/>
                  </a:lnTo>
                  <a:lnTo>
                    <a:pt x="8" y="49"/>
                  </a:lnTo>
                  <a:lnTo>
                    <a:pt x="2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Freeform 245"/>
            <p:cNvSpPr>
              <a:spLocks/>
            </p:cNvSpPr>
            <p:nvPr/>
          </p:nvSpPr>
          <p:spPr bwMode="auto">
            <a:xfrm>
              <a:off x="4085" y="3713"/>
              <a:ext cx="713" cy="126"/>
            </a:xfrm>
            <a:custGeom>
              <a:avLst/>
              <a:gdLst>
                <a:gd name="T0" fmla="*/ 23 w 1426"/>
                <a:gd name="T1" fmla="*/ 47 h 251"/>
                <a:gd name="T2" fmla="*/ 0 w 1426"/>
                <a:gd name="T3" fmla="*/ 108 h 251"/>
                <a:gd name="T4" fmla="*/ 61 w 1426"/>
                <a:gd name="T5" fmla="*/ 144 h 251"/>
                <a:gd name="T6" fmla="*/ 135 w 1426"/>
                <a:gd name="T7" fmla="*/ 158 h 251"/>
                <a:gd name="T8" fmla="*/ 192 w 1426"/>
                <a:gd name="T9" fmla="*/ 165 h 251"/>
                <a:gd name="T10" fmla="*/ 273 w 1426"/>
                <a:gd name="T11" fmla="*/ 198 h 251"/>
                <a:gd name="T12" fmla="*/ 329 w 1426"/>
                <a:gd name="T13" fmla="*/ 232 h 251"/>
                <a:gd name="T14" fmla="*/ 403 w 1426"/>
                <a:gd name="T15" fmla="*/ 249 h 251"/>
                <a:gd name="T16" fmla="*/ 483 w 1426"/>
                <a:gd name="T17" fmla="*/ 251 h 251"/>
                <a:gd name="T18" fmla="*/ 606 w 1426"/>
                <a:gd name="T19" fmla="*/ 247 h 251"/>
                <a:gd name="T20" fmla="*/ 680 w 1426"/>
                <a:gd name="T21" fmla="*/ 228 h 251"/>
                <a:gd name="T22" fmla="*/ 756 w 1426"/>
                <a:gd name="T23" fmla="*/ 230 h 251"/>
                <a:gd name="T24" fmla="*/ 823 w 1426"/>
                <a:gd name="T25" fmla="*/ 222 h 251"/>
                <a:gd name="T26" fmla="*/ 924 w 1426"/>
                <a:gd name="T27" fmla="*/ 222 h 251"/>
                <a:gd name="T28" fmla="*/ 1015 w 1426"/>
                <a:gd name="T29" fmla="*/ 198 h 251"/>
                <a:gd name="T30" fmla="*/ 1114 w 1426"/>
                <a:gd name="T31" fmla="*/ 182 h 251"/>
                <a:gd name="T32" fmla="*/ 1184 w 1426"/>
                <a:gd name="T33" fmla="*/ 184 h 251"/>
                <a:gd name="T34" fmla="*/ 1292 w 1426"/>
                <a:gd name="T35" fmla="*/ 182 h 251"/>
                <a:gd name="T36" fmla="*/ 1357 w 1426"/>
                <a:gd name="T37" fmla="*/ 169 h 251"/>
                <a:gd name="T38" fmla="*/ 1412 w 1426"/>
                <a:gd name="T39" fmla="*/ 163 h 251"/>
                <a:gd name="T40" fmla="*/ 1420 w 1426"/>
                <a:gd name="T41" fmla="*/ 131 h 251"/>
                <a:gd name="T42" fmla="*/ 1374 w 1426"/>
                <a:gd name="T43" fmla="*/ 76 h 251"/>
                <a:gd name="T44" fmla="*/ 1348 w 1426"/>
                <a:gd name="T45" fmla="*/ 30 h 251"/>
                <a:gd name="T46" fmla="*/ 1329 w 1426"/>
                <a:gd name="T47" fmla="*/ 4 h 251"/>
                <a:gd name="T48" fmla="*/ 1317 w 1426"/>
                <a:gd name="T49" fmla="*/ 5 h 251"/>
                <a:gd name="T50" fmla="*/ 1332 w 1426"/>
                <a:gd name="T51" fmla="*/ 38 h 251"/>
                <a:gd name="T52" fmla="*/ 1361 w 1426"/>
                <a:gd name="T53" fmla="*/ 78 h 251"/>
                <a:gd name="T54" fmla="*/ 1391 w 1426"/>
                <a:gd name="T55" fmla="*/ 110 h 251"/>
                <a:gd name="T56" fmla="*/ 1391 w 1426"/>
                <a:gd name="T57" fmla="*/ 144 h 251"/>
                <a:gd name="T58" fmla="*/ 1315 w 1426"/>
                <a:gd name="T59" fmla="*/ 167 h 251"/>
                <a:gd name="T60" fmla="*/ 1194 w 1426"/>
                <a:gd name="T61" fmla="*/ 169 h 251"/>
                <a:gd name="T62" fmla="*/ 1047 w 1426"/>
                <a:gd name="T63" fmla="*/ 177 h 251"/>
                <a:gd name="T64" fmla="*/ 929 w 1426"/>
                <a:gd name="T65" fmla="*/ 209 h 251"/>
                <a:gd name="T66" fmla="*/ 792 w 1426"/>
                <a:gd name="T67" fmla="*/ 213 h 251"/>
                <a:gd name="T68" fmla="*/ 659 w 1426"/>
                <a:gd name="T69" fmla="*/ 217 h 251"/>
                <a:gd name="T70" fmla="*/ 576 w 1426"/>
                <a:gd name="T71" fmla="*/ 234 h 251"/>
                <a:gd name="T72" fmla="*/ 503 w 1426"/>
                <a:gd name="T73" fmla="*/ 243 h 251"/>
                <a:gd name="T74" fmla="*/ 391 w 1426"/>
                <a:gd name="T75" fmla="*/ 220 h 251"/>
                <a:gd name="T76" fmla="*/ 266 w 1426"/>
                <a:gd name="T77" fmla="*/ 171 h 251"/>
                <a:gd name="T78" fmla="*/ 127 w 1426"/>
                <a:gd name="T79" fmla="*/ 129 h 251"/>
                <a:gd name="T80" fmla="*/ 21 w 1426"/>
                <a:gd name="T81" fmla="*/ 104 h 251"/>
                <a:gd name="T82" fmla="*/ 30 w 1426"/>
                <a:gd name="T83" fmla="*/ 76 h 251"/>
                <a:gd name="T84" fmla="*/ 68 w 1426"/>
                <a:gd name="T85" fmla="*/ 40 h 251"/>
                <a:gd name="T86" fmla="*/ 87 w 1426"/>
                <a:gd name="T87" fmla="*/ 9 h 251"/>
                <a:gd name="T88" fmla="*/ 62 w 1426"/>
                <a:gd name="T89" fmla="*/ 23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6" h="251">
                  <a:moveTo>
                    <a:pt x="62" y="23"/>
                  </a:moveTo>
                  <a:lnTo>
                    <a:pt x="23" y="47"/>
                  </a:lnTo>
                  <a:lnTo>
                    <a:pt x="2" y="80"/>
                  </a:lnTo>
                  <a:lnTo>
                    <a:pt x="0" y="108"/>
                  </a:lnTo>
                  <a:lnTo>
                    <a:pt x="23" y="131"/>
                  </a:lnTo>
                  <a:lnTo>
                    <a:pt x="61" y="144"/>
                  </a:lnTo>
                  <a:lnTo>
                    <a:pt x="99" y="154"/>
                  </a:lnTo>
                  <a:lnTo>
                    <a:pt x="135" y="158"/>
                  </a:lnTo>
                  <a:lnTo>
                    <a:pt x="163" y="160"/>
                  </a:lnTo>
                  <a:lnTo>
                    <a:pt x="192" y="165"/>
                  </a:lnTo>
                  <a:lnTo>
                    <a:pt x="234" y="179"/>
                  </a:lnTo>
                  <a:lnTo>
                    <a:pt x="273" y="198"/>
                  </a:lnTo>
                  <a:lnTo>
                    <a:pt x="302" y="217"/>
                  </a:lnTo>
                  <a:lnTo>
                    <a:pt x="329" y="232"/>
                  </a:lnTo>
                  <a:lnTo>
                    <a:pt x="363" y="243"/>
                  </a:lnTo>
                  <a:lnTo>
                    <a:pt x="403" y="249"/>
                  </a:lnTo>
                  <a:lnTo>
                    <a:pt x="437" y="251"/>
                  </a:lnTo>
                  <a:lnTo>
                    <a:pt x="483" y="251"/>
                  </a:lnTo>
                  <a:lnTo>
                    <a:pt x="543" y="251"/>
                  </a:lnTo>
                  <a:lnTo>
                    <a:pt x="606" y="247"/>
                  </a:lnTo>
                  <a:lnTo>
                    <a:pt x="648" y="237"/>
                  </a:lnTo>
                  <a:lnTo>
                    <a:pt x="680" y="228"/>
                  </a:lnTo>
                  <a:lnTo>
                    <a:pt x="718" y="228"/>
                  </a:lnTo>
                  <a:lnTo>
                    <a:pt x="756" y="230"/>
                  </a:lnTo>
                  <a:lnTo>
                    <a:pt x="787" y="226"/>
                  </a:lnTo>
                  <a:lnTo>
                    <a:pt x="823" y="222"/>
                  </a:lnTo>
                  <a:lnTo>
                    <a:pt x="872" y="224"/>
                  </a:lnTo>
                  <a:lnTo>
                    <a:pt x="924" y="222"/>
                  </a:lnTo>
                  <a:lnTo>
                    <a:pt x="969" y="213"/>
                  </a:lnTo>
                  <a:lnTo>
                    <a:pt x="1015" y="198"/>
                  </a:lnTo>
                  <a:lnTo>
                    <a:pt x="1066" y="188"/>
                  </a:lnTo>
                  <a:lnTo>
                    <a:pt x="1114" y="182"/>
                  </a:lnTo>
                  <a:lnTo>
                    <a:pt x="1148" y="182"/>
                  </a:lnTo>
                  <a:lnTo>
                    <a:pt x="1184" y="184"/>
                  </a:lnTo>
                  <a:lnTo>
                    <a:pt x="1239" y="184"/>
                  </a:lnTo>
                  <a:lnTo>
                    <a:pt x="1292" y="182"/>
                  </a:lnTo>
                  <a:lnTo>
                    <a:pt x="1332" y="175"/>
                  </a:lnTo>
                  <a:lnTo>
                    <a:pt x="1357" y="169"/>
                  </a:lnTo>
                  <a:lnTo>
                    <a:pt x="1388" y="167"/>
                  </a:lnTo>
                  <a:lnTo>
                    <a:pt x="1412" y="163"/>
                  </a:lnTo>
                  <a:lnTo>
                    <a:pt x="1426" y="154"/>
                  </a:lnTo>
                  <a:lnTo>
                    <a:pt x="1420" y="131"/>
                  </a:lnTo>
                  <a:lnTo>
                    <a:pt x="1399" y="104"/>
                  </a:lnTo>
                  <a:lnTo>
                    <a:pt x="1374" y="76"/>
                  </a:lnTo>
                  <a:lnTo>
                    <a:pt x="1357" y="51"/>
                  </a:lnTo>
                  <a:lnTo>
                    <a:pt x="1348" y="30"/>
                  </a:lnTo>
                  <a:lnTo>
                    <a:pt x="1338" y="15"/>
                  </a:lnTo>
                  <a:lnTo>
                    <a:pt x="1329" y="4"/>
                  </a:lnTo>
                  <a:lnTo>
                    <a:pt x="1327" y="0"/>
                  </a:lnTo>
                  <a:lnTo>
                    <a:pt x="1317" y="5"/>
                  </a:lnTo>
                  <a:lnTo>
                    <a:pt x="1321" y="15"/>
                  </a:lnTo>
                  <a:lnTo>
                    <a:pt x="1332" y="38"/>
                  </a:lnTo>
                  <a:lnTo>
                    <a:pt x="1346" y="61"/>
                  </a:lnTo>
                  <a:lnTo>
                    <a:pt x="1361" y="78"/>
                  </a:lnTo>
                  <a:lnTo>
                    <a:pt x="1374" y="89"/>
                  </a:lnTo>
                  <a:lnTo>
                    <a:pt x="1391" y="110"/>
                  </a:lnTo>
                  <a:lnTo>
                    <a:pt x="1399" y="129"/>
                  </a:lnTo>
                  <a:lnTo>
                    <a:pt x="1391" y="144"/>
                  </a:lnTo>
                  <a:lnTo>
                    <a:pt x="1359" y="156"/>
                  </a:lnTo>
                  <a:lnTo>
                    <a:pt x="1315" y="167"/>
                  </a:lnTo>
                  <a:lnTo>
                    <a:pt x="1258" y="175"/>
                  </a:lnTo>
                  <a:lnTo>
                    <a:pt x="1194" y="169"/>
                  </a:lnTo>
                  <a:lnTo>
                    <a:pt x="1121" y="167"/>
                  </a:lnTo>
                  <a:lnTo>
                    <a:pt x="1047" y="177"/>
                  </a:lnTo>
                  <a:lnTo>
                    <a:pt x="981" y="194"/>
                  </a:lnTo>
                  <a:lnTo>
                    <a:pt x="929" y="209"/>
                  </a:lnTo>
                  <a:lnTo>
                    <a:pt x="870" y="213"/>
                  </a:lnTo>
                  <a:lnTo>
                    <a:pt x="792" y="213"/>
                  </a:lnTo>
                  <a:lnTo>
                    <a:pt x="713" y="213"/>
                  </a:lnTo>
                  <a:lnTo>
                    <a:pt x="659" y="217"/>
                  </a:lnTo>
                  <a:lnTo>
                    <a:pt x="619" y="224"/>
                  </a:lnTo>
                  <a:lnTo>
                    <a:pt x="576" y="234"/>
                  </a:lnTo>
                  <a:lnTo>
                    <a:pt x="536" y="241"/>
                  </a:lnTo>
                  <a:lnTo>
                    <a:pt x="503" y="243"/>
                  </a:lnTo>
                  <a:lnTo>
                    <a:pt x="458" y="236"/>
                  </a:lnTo>
                  <a:lnTo>
                    <a:pt x="391" y="220"/>
                  </a:lnTo>
                  <a:lnTo>
                    <a:pt x="321" y="199"/>
                  </a:lnTo>
                  <a:lnTo>
                    <a:pt x="266" y="171"/>
                  </a:lnTo>
                  <a:lnTo>
                    <a:pt x="205" y="144"/>
                  </a:lnTo>
                  <a:lnTo>
                    <a:pt x="127" y="129"/>
                  </a:lnTo>
                  <a:lnTo>
                    <a:pt x="55" y="116"/>
                  </a:lnTo>
                  <a:lnTo>
                    <a:pt x="21" y="104"/>
                  </a:lnTo>
                  <a:lnTo>
                    <a:pt x="19" y="91"/>
                  </a:lnTo>
                  <a:lnTo>
                    <a:pt x="30" y="76"/>
                  </a:lnTo>
                  <a:lnTo>
                    <a:pt x="49" y="57"/>
                  </a:lnTo>
                  <a:lnTo>
                    <a:pt x="68" y="40"/>
                  </a:lnTo>
                  <a:lnTo>
                    <a:pt x="76" y="26"/>
                  </a:lnTo>
                  <a:lnTo>
                    <a:pt x="87" y="9"/>
                  </a:lnTo>
                  <a:lnTo>
                    <a:pt x="64" y="17"/>
                  </a:lnTo>
                  <a:lnTo>
                    <a:pt x="62" y="23"/>
                  </a:lnTo>
                  <a:lnTo>
                    <a:pt x="62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246"/>
            <p:cNvSpPr>
              <a:spLocks/>
            </p:cNvSpPr>
            <p:nvPr/>
          </p:nvSpPr>
          <p:spPr bwMode="auto">
            <a:xfrm>
              <a:off x="4386" y="3615"/>
              <a:ext cx="64" cy="13"/>
            </a:xfrm>
            <a:custGeom>
              <a:avLst/>
              <a:gdLst>
                <a:gd name="T0" fmla="*/ 0 w 128"/>
                <a:gd name="T1" fmla="*/ 11 h 27"/>
                <a:gd name="T2" fmla="*/ 35 w 128"/>
                <a:gd name="T3" fmla="*/ 0 h 27"/>
                <a:gd name="T4" fmla="*/ 78 w 128"/>
                <a:gd name="T5" fmla="*/ 4 h 27"/>
                <a:gd name="T6" fmla="*/ 113 w 128"/>
                <a:gd name="T7" fmla="*/ 11 h 27"/>
                <a:gd name="T8" fmla="*/ 128 w 128"/>
                <a:gd name="T9" fmla="*/ 17 h 27"/>
                <a:gd name="T10" fmla="*/ 120 w 128"/>
                <a:gd name="T11" fmla="*/ 27 h 27"/>
                <a:gd name="T12" fmla="*/ 116 w 128"/>
                <a:gd name="T13" fmla="*/ 25 h 27"/>
                <a:gd name="T14" fmla="*/ 109 w 128"/>
                <a:gd name="T15" fmla="*/ 23 h 27"/>
                <a:gd name="T16" fmla="*/ 92 w 128"/>
                <a:gd name="T17" fmla="*/ 19 h 27"/>
                <a:gd name="T18" fmla="*/ 69 w 128"/>
                <a:gd name="T19" fmla="*/ 11 h 27"/>
                <a:gd name="T20" fmla="*/ 42 w 128"/>
                <a:gd name="T21" fmla="*/ 10 h 27"/>
                <a:gd name="T22" fmla="*/ 21 w 128"/>
                <a:gd name="T23" fmla="*/ 13 h 27"/>
                <a:gd name="T24" fmla="*/ 6 w 128"/>
                <a:gd name="T25" fmla="*/ 19 h 27"/>
                <a:gd name="T26" fmla="*/ 0 w 128"/>
                <a:gd name="T27" fmla="*/ 23 h 27"/>
                <a:gd name="T28" fmla="*/ 0 w 128"/>
                <a:gd name="T29" fmla="*/ 11 h 27"/>
                <a:gd name="T30" fmla="*/ 0 w 128"/>
                <a:gd name="T31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27">
                  <a:moveTo>
                    <a:pt x="0" y="11"/>
                  </a:moveTo>
                  <a:lnTo>
                    <a:pt x="35" y="0"/>
                  </a:lnTo>
                  <a:lnTo>
                    <a:pt x="78" y="4"/>
                  </a:lnTo>
                  <a:lnTo>
                    <a:pt x="113" y="11"/>
                  </a:lnTo>
                  <a:lnTo>
                    <a:pt x="128" y="17"/>
                  </a:lnTo>
                  <a:lnTo>
                    <a:pt x="120" y="27"/>
                  </a:lnTo>
                  <a:lnTo>
                    <a:pt x="116" y="25"/>
                  </a:lnTo>
                  <a:lnTo>
                    <a:pt x="109" y="23"/>
                  </a:lnTo>
                  <a:lnTo>
                    <a:pt x="92" y="19"/>
                  </a:lnTo>
                  <a:lnTo>
                    <a:pt x="69" y="11"/>
                  </a:lnTo>
                  <a:lnTo>
                    <a:pt x="42" y="10"/>
                  </a:lnTo>
                  <a:lnTo>
                    <a:pt x="21" y="13"/>
                  </a:lnTo>
                  <a:lnTo>
                    <a:pt x="6" y="19"/>
                  </a:lnTo>
                  <a:lnTo>
                    <a:pt x="0" y="23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247"/>
            <p:cNvSpPr>
              <a:spLocks/>
            </p:cNvSpPr>
            <p:nvPr/>
          </p:nvSpPr>
          <p:spPr bwMode="auto">
            <a:xfrm>
              <a:off x="4531" y="3641"/>
              <a:ext cx="42" cy="11"/>
            </a:xfrm>
            <a:custGeom>
              <a:avLst/>
              <a:gdLst>
                <a:gd name="T0" fmla="*/ 2 w 86"/>
                <a:gd name="T1" fmla="*/ 6 h 21"/>
                <a:gd name="T2" fmla="*/ 10 w 86"/>
                <a:gd name="T3" fmla="*/ 8 h 21"/>
                <a:gd name="T4" fmla="*/ 19 w 86"/>
                <a:gd name="T5" fmla="*/ 8 h 21"/>
                <a:gd name="T6" fmla="*/ 31 w 86"/>
                <a:gd name="T7" fmla="*/ 6 h 21"/>
                <a:gd name="T8" fmla="*/ 44 w 86"/>
                <a:gd name="T9" fmla="*/ 2 h 21"/>
                <a:gd name="T10" fmla="*/ 57 w 86"/>
                <a:gd name="T11" fmla="*/ 0 h 21"/>
                <a:gd name="T12" fmla="*/ 71 w 86"/>
                <a:gd name="T13" fmla="*/ 4 h 21"/>
                <a:gd name="T14" fmla="*/ 82 w 86"/>
                <a:gd name="T15" fmla="*/ 10 h 21"/>
                <a:gd name="T16" fmla="*/ 86 w 86"/>
                <a:gd name="T17" fmla="*/ 14 h 21"/>
                <a:gd name="T18" fmla="*/ 78 w 86"/>
                <a:gd name="T19" fmla="*/ 21 h 21"/>
                <a:gd name="T20" fmla="*/ 76 w 86"/>
                <a:gd name="T21" fmla="*/ 17 h 21"/>
                <a:gd name="T22" fmla="*/ 73 w 86"/>
                <a:gd name="T23" fmla="*/ 12 h 21"/>
                <a:gd name="T24" fmla="*/ 65 w 86"/>
                <a:gd name="T25" fmla="*/ 8 h 21"/>
                <a:gd name="T26" fmla="*/ 54 w 86"/>
                <a:gd name="T27" fmla="*/ 8 h 21"/>
                <a:gd name="T28" fmla="*/ 42 w 86"/>
                <a:gd name="T29" fmla="*/ 10 h 21"/>
                <a:gd name="T30" fmla="*/ 35 w 86"/>
                <a:gd name="T31" fmla="*/ 15 h 21"/>
                <a:gd name="T32" fmla="*/ 27 w 86"/>
                <a:gd name="T33" fmla="*/ 19 h 21"/>
                <a:gd name="T34" fmla="*/ 19 w 86"/>
                <a:gd name="T35" fmla="*/ 19 h 21"/>
                <a:gd name="T36" fmla="*/ 12 w 86"/>
                <a:gd name="T37" fmla="*/ 17 h 21"/>
                <a:gd name="T38" fmla="*/ 6 w 86"/>
                <a:gd name="T39" fmla="*/ 15 h 21"/>
                <a:gd name="T40" fmla="*/ 2 w 86"/>
                <a:gd name="T41" fmla="*/ 15 h 21"/>
                <a:gd name="T42" fmla="*/ 0 w 86"/>
                <a:gd name="T43" fmla="*/ 15 h 21"/>
                <a:gd name="T44" fmla="*/ 2 w 86"/>
                <a:gd name="T45" fmla="*/ 6 h 21"/>
                <a:gd name="T46" fmla="*/ 2 w 86"/>
                <a:gd name="T4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6" h="21">
                  <a:moveTo>
                    <a:pt x="2" y="6"/>
                  </a:moveTo>
                  <a:lnTo>
                    <a:pt x="10" y="8"/>
                  </a:lnTo>
                  <a:lnTo>
                    <a:pt x="19" y="8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7" y="0"/>
                  </a:lnTo>
                  <a:lnTo>
                    <a:pt x="71" y="4"/>
                  </a:lnTo>
                  <a:lnTo>
                    <a:pt x="82" y="10"/>
                  </a:lnTo>
                  <a:lnTo>
                    <a:pt x="86" y="14"/>
                  </a:lnTo>
                  <a:lnTo>
                    <a:pt x="78" y="21"/>
                  </a:lnTo>
                  <a:lnTo>
                    <a:pt x="76" y="17"/>
                  </a:lnTo>
                  <a:lnTo>
                    <a:pt x="73" y="12"/>
                  </a:lnTo>
                  <a:lnTo>
                    <a:pt x="65" y="8"/>
                  </a:lnTo>
                  <a:lnTo>
                    <a:pt x="54" y="8"/>
                  </a:lnTo>
                  <a:lnTo>
                    <a:pt x="42" y="10"/>
                  </a:lnTo>
                  <a:lnTo>
                    <a:pt x="35" y="15"/>
                  </a:lnTo>
                  <a:lnTo>
                    <a:pt x="27" y="19"/>
                  </a:lnTo>
                  <a:lnTo>
                    <a:pt x="19" y="19"/>
                  </a:lnTo>
                  <a:lnTo>
                    <a:pt x="12" y="17"/>
                  </a:lnTo>
                  <a:lnTo>
                    <a:pt x="6" y="15"/>
                  </a:lnTo>
                  <a:lnTo>
                    <a:pt x="2" y="15"/>
                  </a:lnTo>
                  <a:lnTo>
                    <a:pt x="0" y="15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1" name="Freeform 248"/>
            <p:cNvSpPr>
              <a:spLocks/>
            </p:cNvSpPr>
            <p:nvPr/>
          </p:nvSpPr>
          <p:spPr bwMode="auto">
            <a:xfrm>
              <a:off x="4462" y="3628"/>
              <a:ext cx="50" cy="22"/>
            </a:xfrm>
            <a:custGeom>
              <a:avLst/>
              <a:gdLst>
                <a:gd name="T0" fmla="*/ 10 w 99"/>
                <a:gd name="T1" fmla="*/ 0 h 43"/>
                <a:gd name="T2" fmla="*/ 14 w 99"/>
                <a:gd name="T3" fmla="*/ 0 h 43"/>
                <a:gd name="T4" fmla="*/ 23 w 99"/>
                <a:gd name="T5" fmla="*/ 7 h 43"/>
                <a:gd name="T6" fmla="*/ 35 w 99"/>
                <a:gd name="T7" fmla="*/ 15 h 43"/>
                <a:gd name="T8" fmla="*/ 46 w 99"/>
                <a:gd name="T9" fmla="*/ 21 h 43"/>
                <a:gd name="T10" fmla="*/ 61 w 99"/>
                <a:gd name="T11" fmla="*/ 24 h 43"/>
                <a:gd name="T12" fmla="*/ 78 w 99"/>
                <a:gd name="T13" fmla="*/ 28 h 43"/>
                <a:gd name="T14" fmla="*/ 92 w 99"/>
                <a:gd name="T15" fmla="*/ 28 h 43"/>
                <a:gd name="T16" fmla="*/ 99 w 99"/>
                <a:gd name="T17" fmla="*/ 30 h 43"/>
                <a:gd name="T18" fmla="*/ 97 w 99"/>
                <a:gd name="T19" fmla="*/ 43 h 43"/>
                <a:gd name="T20" fmla="*/ 88 w 99"/>
                <a:gd name="T21" fmla="*/ 41 h 43"/>
                <a:gd name="T22" fmla="*/ 69 w 99"/>
                <a:gd name="T23" fmla="*/ 40 h 43"/>
                <a:gd name="T24" fmla="*/ 48 w 99"/>
                <a:gd name="T25" fmla="*/ 34 h 43"/>
                <a:gd name="T26" fmla="*/ 33 w 99"/>
                <a:gd name="T27" fmla="*/ 28 h 43"/>
                <a:gd name="T28" fmla="*/ 21 w 99"/>
                <a:gd name="T29" fmla="*/ 21 h 43"/>
                <a:gd name="T30" fmla="*/ 12 w 99"/>
                <a:gd name="T31" fmla="*/ 13 h 43"/>
                <a:gd name="T32" fmla="*/ 4 w 99"/>
                <a:gd name="T33" fmla="*/ 9 h 43"/>
                <a:gd name="T34" fmla="*/ 0 w 99"/>
                <a:gd name="T35" fmla="*/ 7 h 43"/>
                <a:gd name="T36" fmla="*/ 10 w 99"/>
                <a:gd name="T37" fmla="*/ 0 h 43"/>
                <a:gd name="T38" fmla="*/ 10 w 99"/>
                <a:gd name="T3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43">
                  <a:moveTo>
                    <a:pt x="10" y="0"/>
                  </a:moveTo>
                  <a:lnTo>
                    <a:pt x="14" y="0"/>
                  </a:lnTo>
                  <a:lnTo>
                    <a:pt x="23" y="7"/>
                  </a:lnTo>
                  <a:lnTo>
                    <a:pt x="35" y="15"/>
                  </a:lnTo>
                  <a:lnTo>
                    <a:pt x="46" y="21"/>
                  </a:lnTo>
                  <a:lnTo>
                    <a:pt x="61" y="24"/>
                  </a:lnTo>
                  <a:lnTo>
                    <a:pt x="78" y="28"/>
                  </a:lnTo>
                  <a:lnTo>
                    <a:pt x="92" y="28"/>
                  </a:lnTo>
                  <a:lnTo>
                    <a:pt x="99" y="30"/>
                  </a:lnTo>
                  <a:lnTo>
                    <a:pt x="97" y="43"/>
                  </a:lnTo>
                  <a:lnTo>
                    <a:pt x="88" y="41"/>
                  </a:lnTo>
                  <a:lnTo>
                    <a:pt x="69" y="40"/>
                  </a:lnTo>
                  <a:lnTo>
                    <a:pt x="48" y="34"/>
                  </a:lnTo>
                  <a:lnTo>
                    <a:pt x="33" y="28"/>
                  </a:lnTo>
                  <a:lnTo>
                    <a:pt x="21" y="21"/>
                  </a:lnTo>
                  <a:lnTo>
                    <a:pt x="12" y="13"/>
                  </a:lnTo>
                  <a:lnTo>
                    <a:pt x="4" y="9"/>
                  </a:lnTo>
                  <a:lnTo>
                    <a:pt x="0" y="7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2" name="Freeform 249"/>
            <p:cNvSpPr>
              <a:spLocks/>
            </p:cNvSpPr>
            <p:nvPr/>
          </p:nvSpPr>
          <p:spPr bwMode="auto">
            <a:xfrm>
              <a:off x="4594" y="3662"/>
              <a:ext cx="41" cy="21"/>
            </a:xfrm>
            <a:custGeom>
              <a:avLst/>
              <a:gdLst>
                <a:gd name="T0" fmla="*/ 9 w 81"/>
                <a:gd name="T1" fmla="*/ 0 h 42"/>
                <a:gd name="T2" fmla="*/ 9 w 81"/>
                <a:gd name="T3" fmla="*/ 0 h 42"/>
                <a:gd name="T4" fmla="*/ 13 w 81"/>
                <a:gd name="T5" fmla="*/ 4 h 42"/>
                <a:gd name="T6" fmla="*/ 21 w 81"/>
                <a:gd name="T7" fmla="*/ 6 h 42"/>
                <a:gd name="T8" fmla="*/ 36 w 81"/>
                <a:gd name="T9" fmla="*/ 8 h 42"/>
                <a:gd name="T10" fmla="*/ 53 w 81"/>
                <a:gd name="T11" fmla="*/ 10 h 42"/>
                <a:gd name="T12" fmla="*/ 66 w 81"/>
                <a:gd name="T13" fmla="*/ 17 h 42"/>
                <a:gd name="T14" fmla="*/ 76 w 81"/>
                <a:gd name="T15" fmla="*/ 27 h 42"/>
                <a:gd name="T16" fmla="*/ 81 w 81"/>
                <a:gd name="T17" fmla="*/ 31 h 42"/>
                <a:gd name="T18" fmla="*/ 81 w 81"/>
                <a:gd name="T19" fmla="*/ 42 h 42"/>
                <a:gd name="T20" fmla="*/ 78 w 81"/>
                <a:gd name="T21" fmla="*/ 40 h 42"/>
                <a:gd name="T22" fmla="*/ 74 w 81"/>
                <a:gd name="T23" fmla="*/ 36 h 42"/>
                <a:gd name="T24" fmla="*/ 64 w 81"/>
                <a:gd name="T25" fmla="*/ 31 h 42"/>
                <a:gd name="T26" fmla="*/ 51 w 81"/>
                <a:gd name="T27" fmla="*/ 23 h 42"/>
                <a:gd name="T28" fmla="*/ 34 w 81"/>
                <a:gd name="T29" fmla="*/ 17 h 42"/>
                <a:gd name="T30" fmla="*/ 19 w 81"/>
                <a:gd name="T31" fmla="*/ 15 h 42"/>
                <a:gd name="T32" fmla="*/ 7 w 81"/>
                <a:gd name="T33" fmla="*/ 12 h 42"/>
                <a:gd name="T34" fmla="*/ 0 w 81"/>
                <a:gd name="T35" fmla="*/ 10 h 42"/>
                <a:gd name="T36" fmla="*/ 0 w 81"/>
                <a:gd name="T37" fmla="*/ 4 h 42"/>
                <a:gd name="T38" fmla="*/ 4 w 81"/>
                <a:gd name="T39" fmla="*/ 0 h 42"/>
                <a:gd name="T40" fmla="*/ 7 w 81"/>
                <a:gd name="T41" fmla="*/ 0 h 42"/>
                <a:gd name="T42" fmla="*/ 9 w 81"/>
                <a:gd name="T43" fmla="*/ 0 h 42"/>
                <a:gd name="T44" fmla="*/ 9 w 81"/>
                <a:gd name="T4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1" h="42">
                  <a:moveTo>
                    <a:pt x="9" y="0"/>
                  </a:moveTo>
                  <a:lnTo>
                    <a:pt x="9" y="0"/>
                  </a:lnTo>
                  <a:lnTo>
                    <a:pt x="13" y="4"/>
                  </a:lnTo>
                  <a:lnTo>
                    <a:pt x="21" y="6"/>
                  </a:lnTo>
                  <a:lnTo>
                    <a:pt x="36" y="8"/>
                  </a:lnTo>
                  <a:lnTo>
                    <a:pt x="53" y="10"/>
                  </a:lnTo>
                  <a:lnTo>
                    <a:pt x="66" y="17"/>
                  </a:lnTo>
                  <a:lnTo>
                    <a:pt x="76" y="27"/>
                  </a:lnTo>
                  <a:lnTo>
                    <a:pt x="81" y="31"/>
                  </a:lnTo>
                  <a:lnTo>
                    <a:pt x="81" y="42"/>
                  </a:lnTo>
                  <a:lnTo>
                    <a:pt x="78" y="40"/>
                  </a:lnTo>
                  <a:lnTo>
                    <a:pt x="74" y="36"/>
                  </a:lnTo>
                  <a:lnTo>
                    <a:pt x="64" y="31"/>
                  </a:lnTo>
                  <a:lnTo>
                    <a:pt x="51" y="23"/>
                  </a:lnTo>
                  <a:lnTo>
                    <a:pt x="34" y="17"/>
                  </a:lnTo>
                  <a:lnTo>
                    <a:pt x="19" y="15"/>
                  </a:lnTo>
                  <a:lnTo>
                    <a:pt x="7" y="12"/>
                  </a:lnTo>
                  <a:lnTo>
                    <a:pt x="0" y="10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3" name="Freeform 250"/>
            <p:cNvSpPr>
              <a:spLocks/>
            </p:cNvSpPr>
            <p:nvPr/>
          </p:nvSpPr>
          <p:spPr bwMode="auto">
            <a:xfrm>
              <a:off x="4663" y="3680"/>
              <a:ext cx="73" cy="23"/>
            </a:xfrm>
            <a:custGeom>
              <a:avLst/>
              <a:gdLst>
                <a:gd name="T0" fmla="*/ 5 w 146"/>
                <a:gd name="T1" fmla="*/ 6 h 46"/>
                <a:gd name="T2" fmla="*/ 15 w 146"/>
                <a:gd name="T3" fmla="*/ 8 h 46"/>
                <a:gd name="T4" fmla="*/ 30 w 146"/>
                <a:gd name="T5" fmla="*/ 12 h 46"/>
                <a:gd name="T6" fmla="*/ 47 w 146"/>
                <a:gd name="T7" fmla="*/ 12 h 46"/>
                <a:gd name="T8" fmla="*/ 66 w 146"/>
                <a:gd name="T9" fmla="*/ 6 h 46"/>
                <a:gd name="T10" fmla="*/ 81 w 146"/>
                <a:gd name="T11" fmla="*/ 0 h 46"/>
                <a:gd name="T12" fmla="*/ 100 w 146"/>
                <a:gd name="T13" fmla="*/ 4 h 46"/>
                <a:gd name="T14" fmla="*/ 116 w 146"/>
                <a:gd name="T15" fmla="*/ 8 h 46"/>
                <a:gd name="T16" fmla="*/ 127 w 146"/>
                <a:gd name="T17" fmla="*/ 15 h 46"/>
                <a:gd name="T18" fmla="*/ 133 w 146"/>
                <a:gd name="T19" fmla="*/ 21 h 46"/>
                <a:gd name="T20" fmla="*/ 140 w 146"/>
                <a:gd name="T21" fmla="*/ 31 h 46"/>
                <a:gd name="T22" fmla="*/ 144 w 146"/>
                <a:gd name="T23" fmla="*/ 36 h 46"/>
                <a:gd name="T24" fmla="*/ 146 w 146"/>
                <a:gd name="T25" fmla="*/ 40 h 46"/>
                <a:gd name="T26" fmla="*/ 136 w 146"/>
                <a:gd name="T27" fmla="*/ 46 h 46"/>
                <a:gd name="T28" fmla="*/ 135 w 146"/>
                <a:gd name="T29" fmla="*/ 42 h 46"/>
                <a:gd name="T30" fmla="*/ 129 w 146"/>
                <a:gd name="T31" fmla="*/ 33 h 46"/>
                <a:gd name="T32" fmla="*/ 119 w 146"/>
                <a:gd name="T33" fmla="*/ 23 h 46"/>
                <a:gd name="T34" fmla="*/ 108 w 146"/>
                <a:gd name="T35" fmla="*/ 15 h 46"/>
                <a:gd name="T36" fmla="*/ 95 w 146"/>
                <a:gd name="T37" fmla="*/ 12 h 46"/>
                <a:gd name="T38" fmla="*/ 83 w 146"/>
                <a:gd name="T39" fmla="*/ 14 h 46"/>
                <a:gd name="T40" fmla="*/ 70 w 146"/>
                <a:gd name="T41" fmla="*/ 17 h 46"/>
                <a:gd name="T42" fmla="*/ 55 w 146"/>
                <a:gd name="T43" fmla="*/ 21 h 46"/>
                <a:gd name="T44" fmla="*/ 36 w 146"/>
                <a:gd name="T45" fmla="*/ 21 h 46"/>
                <a:gd name="T46" fmla="*/ 21 w 146"/>
                <a:gd name="T47" fmla="*/ 21 h 46"/>
                <a:gd name="T48" fmla="*/ 7 w 146"/>
                <a:gd name="T49" fmla="*/ 19 h 46"/>
                <a:gd name="T50" fmla="*/ 1 w 146"/>
                <a:gd name="T51" fmla="*/ 19 h 46"/>
                <a:gd name="T52" fmla="*/ 0 w 146"/>
                <a:gd name="T53" fmla="*/ 15 h 46"/>
                <a:gd name="T54" fmla="*/ 1 w 146"/>
                <a:gd name="T55" fmla="*/ 12 h 46"/>
                <a:gd name="T56" fmla="*/ 3 w 146"/>
                <a:gd name="T57" fmla="*/ 8 h 46"/>
                <a:gd name="T58" fmla="*/ 5 w 146"/>
                <a:gd name="T59" fmla="*/ 6 h 46"/>
                <a:gd name="T60" fmla="*/ 5 w 146"/>
                <a:gd name="T61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6" h="46">
                  <a:moveTo>
                    <a:pt x="5" y="6"/>
                  </a:moveTo>
                  <a:lnTo>
                    <a:pt x="15" y="8"/>
                  </a:lnTo>
                  <a:lnTo>
                    <a:pt x="30" y="12"/>
                  </a:lnTo>
                  <a:lnTo>
                    <a:pt x="47" y="12"/>
                  </a:lnTo>
                  <a:lnTo>
                    <a:pt x="66" y="6"/>
                  </a:lnTo>
                  <a:lnTo>
                    <a:pt x="81" y="0"/>
                  </a:lnTo>
                  <a:lnTo>
                    <a:pt x="100" y="4"/>
                  </a:lnTo>
                  <a:lnTo>
                    <a:pt x="116" y="8"/>
                  </a:lnTo>
                  <a:lnTo>
                    <a:pt x="127" y="15"/>
                  </a:lnTo>
                  <a:lnTo>
                    <a:pt x="133" y="21"/>
                  </a:lnTo>
                  <a:lnTo>
                    <a:pt x="140" y="31"/>
                  </a:lnTo>
                  <a:lnTo>
                    <a:pt x="144" y="36"/>
                  </a:lnTo>
                  <a:lnTo>
                    <a:pt x="146" y="40"/>
                  </a:lnTo>
                  <a:lnTo>
                    <a:pt x="136" y="46"/>
                  </a:lnTo>
                  <a:lnTo>
                    <a:pt x="135" y="42"/>
                  </a:lnTo>
                  <a:lnTo>
                    <a:pt x="129" y="33"/>
                  </a:lnTo>
                  <a:lnTo>
                    <a:pt x="119" y="23"/>
                  </a:lnTo>
                  <a:lnTo>
                    <a:pt x="108" y="15"/>
                  </a:lnTo>
                  <a:lnTo>
                    <a:pt x="95" y="12"/>
                  </a:lnTo>
                  <a:lnTo>
                    <a:pt x="83" y="14"/>
                  </a:lnTo>
                  <a:lnTo>
                    <a:pt x="70" y="17"/>
                  </a:lnTo>
                  <a:lnTo>
                    <a:pt x="55" y="21"/>
                  </a:lnTo>
                  <a:lnTo>
                    <a:pt x="36" y="21"/>
                  </a:lnTo>
                  <a:lnTo>
                    <a:pt x="21" y="21"/>
                  </a:lnTo>
                  <a:lnTo>
                    <a:pt x="7" y="19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3" y="8"/>
                  </a:lnTo>
                  <a:lnTo>
                    <a:pt x="5" y="6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4" name="Freeform 251"/>
            <p:cNvSpPr>
              <a:spLocks/>
            </p:cNvSpPr>
            <p:nvPr/>
          </p:nvSpPr>
          <p:spPr bwMode="auto">
            <a:xfrm>
              <a:off x="4418" y="3526"/>
              <a:ext cx="171" cy="133"/>
            </a:xfrm>
            <a:custGeom>
              <a:avLst/>
              <a:gdLst>
                <a:gd name="T0" fmla="*/ 0 w 342"/>
                <a:gd name="T1" fmla="*/ 249 h 266"/>
                <a:gd name="T2" fmla="*/ 13 w 342"/>
                <a:gd name="T3" fmla="*/ 240 h 266"/>
                <a:gd name="T4" fmla="*/ 48 w 342"/>
                <a:gd name="T5" fmla="*/ 217 h 266"/>
                <a:gd name="T6" fmla="*/ 88 w 342"/>
                <a:gd name="T7" fmla="*/ 190 h 266"/>
                <a:gd name="T8" fmla="*/ 120 w 342"/>
                <a:gd name="T9" fmla="*/ 173 h 266"/>
                <a:gd name="T10" fmla="*/ 141 w 342"/>
                <a:gd name="T11" fmla="*/ 162 h 266"/>
                <a:gd name="T12" fmla="*/ 164 w 342"/>
                <a:gd name="T13" fmla="*/ 154 h 266"/>
                <a:gd name="T14" fmla="*/ 183 w 342"/>
                <a:gd name="T15" fmla="*/ 147 h 266"/>
                <a:gd name="T16" fmla="*/ 198 w 342"/>
                <a:gd name="T17" fmla="*/ 135 h 266"/>
                <a:gd name="T18" fmla="*/ 217 w 342"/>
                <a:gd name="T19" fmla="*/ 112 h 266"/>
                <a:gd name="T20" fmla="*/ 242 w 342"/>
                <a:gd name="T21" fmla="*/ 86 h 266"/>
                <a:gd name="T22" fmla="*/ 264 w 342"/>
                <a:gd name="T23" fmla="*/ 57 h 266"/>
                <a:gd name="T24" fmla="*/ 278 w 342"/>
                <a:gd name="T25" fmla="*/ 42 h 266"/>
                <a:gd name="T26" fmla="*/ 291 w 342"/>
                <a:gd name="T27" fmla="*/ 31 h 266"/>
                <a:gd name="T28" fmla="*/ 314 w 342"/>
                <a:gd name="T29" fmla="*/ 15 h 266"/>
                <a:gd name="T30" fmla="*/ 335 w 342"/>
                <a:gd name="T31" fmla="*/ 4 h 266"/>
                <a:gd name="T32" fmla="*/ 342 w 342"/>
                <a:gd name="T33" fmla="*/ 0 h 266"/>
                <a:gd name="T34" fmla="*/ 337 w 342"/>
                <a:gd name="T35" fmla="*/ 4 h 266"/>
                <a:gd name="T36" fmla="*/ 325 w 342"/>
                <a:gd name="T37" fmla="*/ 15 h 266"/>
                <a:gd name="T38" fmla="*/ 310 w 342"/>
                <a:gd name="T39" fmla="*/ 31 h 266"/>
                <a:gd name="T40" fmla="*/ 297 w 342"/>
                <a:gd name="T41" fmla="*/ 53 h 266"/>
                <a:gd name="T42" fmla="*/ 278 w 342"/>
                <a:gd name="T43" fmla="*/ 84 h 266"/>
                <a:gd name="T44" fmla="*/ 251 w 342"/>
                <a:gd name="T45" fmla="*/ 116 h 266"/>
                <a:gd name="T46" fmla="*/ 223 w 342"/>
                <a:gd name="T47" fmla="*/ 143 h 266"/>
                <a:gd name="T48" fmla="*/ 202 w 342"/>
                <a:gd name="T49" fmla="*/ 156 h 266"/>
                <a:gd name="T50" fmla="*/ 177 w 342"/>
                <a:gd name="T51" fmla="*/ 166 h 266"/>
                <a:gd name="T52" fmla="*/ 143 w 342"/>
                <a:gd name="T53" fmla="*/ 179 h 266"/>
                <a:gd name="T54" fmla="*/ 112 w 342"/>
                <a:gd name="T55" fmla="*/ 192 h 266"/>
                <a:gd name="T56" fmla="*/ 89 w 342"/>
                <a:gd name="T57" fmla="*/ 206 h 266"/>
                <a:gd name="T58" fmla="*/ 72 w 342"/>
                <a:gd name="T59" fmla="*/ 219 h 266"/>
                <a:gd name="T60" fmla="*/ 53 w 342"/>
                <a:gd name="T61" fmla="*/ 240 h 266"/>
                <a:gd name="T62" fmla="*/ 34 w 342"/>
                <a:gd name="T63" fmla="*/ 257 h 266"/>
                <a:gd name="T64" fmla="*/ 25 w 342"/>
                <a:gd name="T65" fmla="*/ 266 h 266"/>
                <a:gd name="T66" fmla="*/ 19 w 342"/>
                <a:gd name="T67" fmla="*/ 265 h 266"/>
                <a:gd name="T68" fmla="*/ 10 w 342"/>
                <a:gd name="T69" fmla="*/ 257 h 266"/>
                <a:gd name="T70" fmla="*/ 2 w 342"/>
                <a:gd name="T71" fmla="*/ 251 h 266"/>
                <a:gd name="T72" fmla="*/ 0 w 342"/>
                <a:gd name="T73" fmla="*/ 249 h 266"/>
                <a:gd name="T74" fmla="*/ 0 w 342"/>
                <a:gd name="T75" fmla="*/ 249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2" h="266">
                  <a:moveTo>
                    <a:pt x="0" y="249"/>
                  </a:moveTo>
                  <a:lnTo>
                    <a:pt x="13" y="240"/>
                  </a:lnTo>
                  <a:lnTo>
                    <a:pt x="48" y="217"/>
                  </a:lnTo>
                  <a:lnTo>
                    <a:pt x="88" y="190"/>
                  </a:lnTo>
                  <a:lnTo>
                    <a:pt x="120" y="173"/>
                  </a:lnTo>
                  <a:lnTo>
                    <a:pt x="141" y="162"/>
                  </a:lnTo>
                  <a:lnTo>
                    <a:pt x="164" y="154"/>
                  </a:lnTo>
                  <a:lnTo>
                    <a:pt x="183" y="147"/>
                  </a:lnTo>
                  <a:lnTo>
                    <a:pt x="198" y="135"/>
                  </a:lnTo>
                  <a:lnTo>
                    <a:pt x="217" y="112"/>
                  </a:lnTo>
                  <a:lnTo>
                    <a:pt x="242" y="86"/>
                  </a:lnTo>
                  <a:lnTo>
                    <a:pt x="264" y="57"/>
                  </a:lnTo>
                  <a:lnTo>
                    <a:pt x="278" y="42"/>
                  </a:lnTo>
                  <a:lnTo>
                    <a:pt x="291" y="31"/>
                  </a:lnTo>
                  <a:lnTo>
                    <a:pt x="314" y="15"/>
                  </a:lnTo>
                  <a:lnTo>
                    <a:pt x="335" y="4"/>
                  </a:lnTo>
                  <a:lnTo>
                    <a:pt x="342" y="0"/>
                  </a:lnTo>
                  <a:lnTo>
                    <a:pt x="337" y="4"/>
                  </a:lnTo>
                  <a:lnTo>
                    <a:pt x="325" y="15"/>
                  </a:lnTo>
                  <a:lnTo>
                    <a:pt x="310" y="31"/>
                  </a:lnTo>
                  <a:lnTo>
                    <a:pt x="297" y="53"/>
                  </a:lnTo>
                  <a:lnTo>
                    <a:pt x="278" y="84"/>
                  </a:lnTo>
                  <a:lnTo>
                    <a:pt x="251" y="116"/>
                  </a:lnTo>
                  <a:lnTo>
                    <a:pt x="223" y="143"/>
                  </a:lnTo>
                  <a:lnTo>
                    <a:pt x="202" y="156"/>
                  </a:lnTo>
                  <a:lnTo>
                    <a:pt x="177" y="166"/>
                  </a:lnTo>
                  <a:lnTo>
                    <a:pt x="143" y="179"/>
                  </a:lnTo>
                  <a:lnTo>
                    <a:pt x="112" y="192"/>
                  </a:lnTo>
                  <a:lnTo>
                    <a:pt x="89" y="206"/>
                  </a:lnTo>
                  <a:lnTo>
                    <a:pt x="72" y="219"/>
                  </a:lnTo>
                  <a:lnTo>
                    <a:pt x="53" y="240"/>
                  </a:lnTo>
                  <a:lnTo>
                    <a:pt x="34" y="257"/>
                  </a:lnTo>
                  <a:lnTo>
                    <a:pt x="25" y="266"/>
                  </a:lnTo>
                  <a:lnTo>
                    <a:pt x="19" y="265"/>
                  </a:lnTo>
                  <a:lnTo>
                    <a:pt x="10" y="257"/>
                  </a:lnTo>
                  <a:lnTo>
                    <a:pt x="2" y="251"/>
                  </a:lnTo>
                  <a:lnTo>
                    <a:pt x="0" y="249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FFCC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5" name="Freeform 252"/>
            <p:cNvSpPr>
              <a:spLocks/>
            </p:cNvSpPr>
            <p:nvPr/>
          </p:nvSpPr>
          <p:spPr bwMode="auto">
            <a:xfrm>
              <a:off x="4369" y="3501"/>
              <a:ext cx="143" cy="145"/>
            </a:xfrm>
            <a:custGeom>
              <a:avLst/>
              <a:gdLst>
                <a:gd name="T0" fmla="*/ 0 w 285"/>
                <a:gd name="T1" fmla="*/ 281 h 289"/>
                <a:gd name="T2" fmla="*/ 6 w 285"/>
                <a:gd name="T3" fmla="*/ 255 h 289"/>
                <a:gd name="T4" fmla="*/ 23 w 285"/>
                <a:gd name="T5" fmla="*/ 207 h 289"/>
                <a:gd name="T6" fmla="*/ 44 w 285"/>
                <a:gd name="T7" fmla="*/ 154 h 289"/>
                <a:gd name="T8" fmla="*/ 65 w 285"/>
                <a:gd name="T9" fmla="*/ 112 h 289"/>
                <a:gd name="T10" fmla="*/ 88 w 285"/>
                <a:gd name="T11" fmla="*/ 80 h 289"/>
                <a:gd name="T12" fmla="*/ 118 w 285"/>
                <a:gd name="T13" fmla="*/ 49 h 289"/>
                <a:gd name="T14" fmla="*/ 150 w 285"/>
                <a:gd name="T15" fmla="*/ 24 h 289"/>
                <a:gd name="T16" fmla="*/ 175 w 285"/>
                <a:gd name="T17" fmla="*/ 7 h 289"/>
                <a:gd name="T18" fmla="*/ 196 w 285"/>
                <a:gd name="T19" fmla="*/ 0 h 289"/>
                <a:gd name="T20" fmla="*/ 215 w 285"/>
                <a:gd name="T21" fmla="*/ 0 h 289"/>
                <a:gd name="T22" fmla="*/ 232 w 285"/>
                <a:gd name="T23" fmla="*/ 2 h 289"/>
                <a:gd name="T24" fmla="*/ 243 w 285"/>
                <a:gd name="T25" fmla="*/ 5 h 289"/>
                <a:gd name="T26" fmla="*/ 253 w 285"/>
                <a:gd name="T27" fmla="*/ 9 h 289"/>
                <a:gd name="T28" fmla="*/ 262 w 285"/>
                <a:gd name="T29" fmla="*/ 17 h 289"/>
                <a:gd name="T30" fmla="*/ 270 w 285"/>
                <a:gd name="T31" fmla="*/ 26 h 289"/>
                <a:gd name="T32" fmla="*/ 276 w 285"/>
                <a:gd name="T33" fmla="*/ 34 h 289"/>
                <a:gd name="T34" fmla="*/ 278 w 285"/>
                <a:gd name="T35" fmla="*/ 42 h 289"/>
                <a:gd name="T36" fmla="*/ 283 w 285"/>
                <a:gd name="T37" fmla="*/ 51 h 289"/>
                <a:gd name="T38" fmla="*/ 283 w 285"/>
                <a:gd name="T39" fmla="*/ 59 h 289"/>
                <a:gd name="T40" fmla="*/ 285 w 285"/>
                <a:gd name="T41" fmla="*/ 64 h 289"/>
                <a:gd name="T42" fmla="*/ 283 w 285"/>
                <a:gd name="T43" fmla="*/ 68 h 289"/>
                <a:gd name="T44" fmla="*/ 283 w 285"/>
                <a:gd name="T45" fmla="*/ 72 h 289"/>
                <a:gd name="T46" fmla="*/ 282 w 285"/>
                <a:gd name="T47" fmla="*/ 74 h 289"/>
                <a:gd name="T48" fmla="*/ 280 w 285"/>
                <a:gd name="T49" fmla="*/ 74 h 289"/>
                <a:gd name="T50" fmla="*/ 278 w 285"/>
                <a:gd name="T51" fmla="*/ 66 h 289"/>
                <a:gd name="T52" fmla="*/ 276 w 285"/>
                <a:gd name="T53" fmla="*/ 57 h 289"/>
                <a:gd name="T54" fmla="*/ 272 w 285"/>
                <a:gd name="T55" fmla="*/ 44 h 289"/>
                <a:gd name="T56" fmla="*/ 261 w 285"/>
                <a:gd name="T57" fmla="*/ 30 h 289"/>
                <a:gd name="T58" fmla="*/ 242 w 285"/>
                <a:gd name="T59" fmla="*/ 21 h 289"/>
                <a:gd name="T60" fmla="*/ 217 w 285"/>
                <a:gd name="T61" fmla="*/ 19 h 289"/>
                <a:gd name="T62" fmla="*/ 192 w 285"/>
                <a:gd name="T63" fmla="*/ 21 h 289"/>
                <a:gd name="T64" fmla="*/ 169 w 285"/>
                <a:gd name="T65" fmla="*/ 30 h 289"/>
                <a:gd name="T66" fmla="*/ 148 w 285"/>
                <a:gd name="T67" fmla="*/ 45 h 289"/>
                <a:gd name="T68" fmla="*/ 126 w 285"/>
                <a:gd name="T69" fmla="*/ 68 h 289"/>
                <a:gd name="T70" fmla="*/ 107 w 285"/>
                <a:gd name="T71" fmla="*/ 89 h 289"/>
                <a:gd name="T72" fmla="*/ 91 w 285"/>
                <a:gd name="T73" fmla="*/ 108 h 289"/>
                <a:gd name="T74" fmla="*/ 76 w 285"/>
                <a:gd name="T75" fmla="*/ 133 h 289"/>
                <a:gd name="T76" fmla="*/ 55 w 285"/>
                <a:gd name="T77" fmla="*/ 169 h 289"/>
                <a:gd name="T78" fmla="*/ 36 w 285"/>
                <a:gd name="T79" fmla="*/ 205 h 289"/>
                <a:gd name="T80" fmla="*/ 27 w 285"/>
                <a:gd name="T81" fmla="*/ 230 h 289"/>
                <a:gd name="T82" fmla="*/ 25 w 285"/>
                <a:gd name="T83" fmla="*/ 245 h 289"/>
                <a:gd name="T84" fmla="*/ 25 w 285"/>
                <a:gd name="T85" fmla="*/ 264 h 289"/>
                <a:gd name="T86" fmla="*/ 23 w 285"/>
                <a:gd name="T87" fmla="*/ 279 h 289"/>
                <a:gd name="T88" fmla="*/ 21 w 285"/>
                <a:gd name="T89" fmla="*/ 289 h 289"/>
                <a:gd name="T90" fmla="*/ 15 w 285"/>
                <a:gd name="T91" fmla="*/ 289 h 289"/>
                <a:gd name="T92" fmla="*/ 10 w 285"/>
                <a:gd name="T93" fmla="*/ 285 h 289"/>
                <a:gd name="T94" fmla="*/ 2 w 285"/>
                <a:gd name="T95" fmla="*/ 281 h 289"/>
                <a:gd name="T96" fmla="*/ 0 w 285"/>
                <a:gd name="T97" fmla="*/ 281 h 289"/>
                <a:gd name="T98" fmla="*/ 0 w 285"/>
                <a:gd name="T99" fmla="*/ 281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5" h="289">
                  <a:moveTo>
                    <a:pt x="0" y="281"/>
                  </a:moveTo>
                  <a:lnTo>
                    <a:pt x="6" y="255"/>
                  </a:lnTo>
                  <a:lnTo>
                    <a:pt x="23" y="207"/>
                  </a:lnTo>
                  <a:lnTo>
                    <a:pt x="44" y="154"/>
                  </a:lnTo>
                  <a:lnTo>
                    <a:pt x="65" y="112"/>
                  </a:lnTo>
                  <a:lnTo>
                    <a:pt x="88" y="80"/>
                  </a:lnTo>
                  <a:lnTo>
                    <a:pt x="118" y="49"/>
                  </a:lnTo>
                  <a:lnTo>
                    <a:pt x="150" y="24"/>
                  </a:lnTo>
                  <a:lnTo>
                    <a:pt x="175" y="7"/>
                  </a:lnTo>
                  <a:lnTo>
                    <a:pt x="196" y="0"/>
                  </a:lnTo>
                  <a:lnTo>
                    <a:pt x="215" y="0"/>
                  </a:lnTo>
                  <a:lnTo>
                    <a:pt x="232" y="2"/>
                  </a:lnTo>
                  <a:lnTo>
                    <a:pt x="243" y="5"/>
                  </a:lnTo>
                  <a:lnTo>
                    <a:pt x="253" y="9"/>
                  </a:lnTo>
                  <a:lnTo>
                    <a:pt x="262" y="17"/>
                  </a:lnTo>
                  <a:lnTo>
                    <a:pt x="270" y="26"/>
                  </a:lnTo>
                  <a:lnTo>
                    <a:pt x="276" y="34"/>
                  </a:lnTo>
                  <a:lnTo>
                    <a:pt x="278" y="42"/>
                  </a:lnTo>
                  <a:lnTo>
                    <a:pt x="283" y="51"/>
                  </a:lnTo>
                  <a:lnTo>
                    <a:pt x="283" y="59"/>
                  </a:lnTo>
                  <a:lnTo>
                    <a:pt x="285" y="64"/>
                  </a:lnTo>
                  <a:lnTo>
                    <a:pt x="283" y="68"/>
                  </a:lnTo>
                  <a:lnTo>
                    <a:pt x="283" y="72"/>
                  </a:lnTo>
                  <a:lnTo>
                    <a:pt x="282" y="74"/>
                  </a:lnTo>
                  <a:lnTo>
                    <a:pt x="280" y="74"/>
                  </a:lnTo>
                  <a:lnTo>
                    <a:pt x="278" y="66"/>
                  </a:lnTo>
                  <a:lnTo>
                    <a:pt x="276" y="57"/>
                  </a:lnTo>
                  <a:lnTo>
                    <a:pt x="272" y="44"/>
                  </a:lnTo>
                  <a:lnTo>
                    <a:pt x="261" y="30"/>
                  </a:lnTo>
                  <a:lnTo>
                    <a:pt x="242" y="21"/>
                  </a:lnTo>
                  <a:lnTo>
                    <a:pt x="217" y="19"/>
                  </a:lnTo>
                  <a:lnTo>
                    <a:pt x="192" y="21"/>
                  </a:lnTo>
                  <a:lnTo>
                    <a:pt x="169" y="30"/>
                  </a:lnTo>
                  <a:lnTo>
                    <a:pt x="148" y="45"/>
                  </a:lnTo>
                  <a:lnTo>
                    <a:pt x="126" y="68"/>
                  </a:lnTo>
                  <a:lnTo>
                    <a:pt x="107" y="89"/>
                  </a:lnTo>
                  <a:lnTo>
                    <a:pt x="91" y="108"/>
                  </a:lnTo>
                  <a:lnTo>
                    <a:pt x="76" y="133"/>
                  </a:lnTo>
                  <a:lnTo>
                    <a:pt x="55" y="169"/>
                  </a:lnTo>
                  <a:lnTo>
                    <a:pt x="36" y="205"/>
                  </a:lnTo>
                  <a:lnTo>
                    <a:pt x="27" y="230"/>
                  </a:lnTo>
                  <a:lnTo>
                    <a:pt x="25" y="245"/>
                  </a:lnTo>
                  <a:lnTo>
                    <a:pt x="25" y="264"/>
                  </a:lnTo>
                  <a:lnTo>
                    <a:pt x="23" y="279"/>
                  </a:lnTo>
                  <a:lnTo>
                    <a:pt x="21" y="289"/>
                  </a:lnTo>
                  <a:lnTo>
                    <a:pt x="15" y="289"/>
                  </a:lnTo>
                  <a:lnTo>
                    <a:pt x="10" y="285"/>
                  </a:lnTo>
                  <a:lnTo>
                    <a:pt x="2" y="281"/>
                  </a:lnTo>
                  <a:lnTo>
                    <a:pt x="0" y="281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F5F2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6" name="Freeform 253"/>
            <p:cNvSpPr>
              <a:spLocks/>
            </p:cNvSpPr>
            <p:nvPr/>
          </p:nvSpPr>
          <p:spPr bwMode="auto">
            <a:xfrm>
              <a:off x="4169" y="3556"/>
              <a:ext cx="38" cy="103"/>
            </a:xfrm>
            <a:custGeom>
              <a:avLst/>
              <a:gdLst>
                <a:gd name="T0" fmla="*/ 9 w 76"/>
                <a:gd name="T1" fmla="*/ 207 h 207"/>
                <a:gd name="T2" fmla="*/ 6 w 76"/>
                <a:gd name="T3" fmla="*/ 196 h 207"/>
                <a:gd name="T4" fmla="*/ 2 w 76"/>
                <a:gd name="T5" fmla="*/ 173 h 207"/>
                <a:gd name="T6" fmla="*/ 0 w 76"/>
                <a:gd name="T7" fmla="*/ 135 h 207"/>
                <a:gd name="T8" fmla="*/ 4 w 76"/>
                <a:gd name="T9" fmla="*/ 93 h 207"/>
                <a:gd name="T10" fmla="*/ 13 w 76"/>
                <a:gd name="T11" fmla="*/ 57 h 207"/>
                <a:gd name="T12" fmla="*/ 23 w 76"/>
                <a:gd name="T13" fmla="*/ 36 h 207"/>
                <a:gd name="T14" fmla="*/ 30 w 76"/>
                <a:gd name="T15" fmla="*/ 21 h 207"/>
                <a:gd name="T16" fmla="*/ 40 w 76"/>
                <a:gd name="T17" fmla="*/ 13 h 207"/>
                <a:gd name="T18" fmla="*/ 49 w 76"/>
                <a:gd name="T19" fmla="*/ 6 h 207"/>
                <a:gd name="T20" fmla="*/ 61 w 76"/>
                <a:gd name="T21" fmla="*/ 2 h 207"/>
                <a:gd name="T22" fmla="*/ 72 w 76"/>
                <a:gd name="T23" fmla="*/ 0 h 207"/>
                <a:gd name="T24" fmla="*/ 76 w 76"/>
                <a:gd name="T25" fmla="*/ 0 h 207"/>
                <a:gd name="T26" fmla="*/ 70 w 76"/>
                <a:gd name="T27" fmla="*/ 2 h 207"/>
                <a:gd name="T28" fmla="*/ 57 w 76"/>
                <a:gd name="T29" fmla="*/ 12 h 207"/>
                <a:gd name="T30" fmla="*/ 42 w 76"/>
                <a:gd name="T31" fmla="*/ 25 h 207"/>
                <a:gd name="T32" fmla="*/ 30 w 76"/>
                <a:gd name="T33" fmla="*/ 44 h 207"/>
                <a:gd name="T34" fmla="*/ 23 w 76"/>
                <a:gd name="T35" fmla="*/ 67 h 207"/>
                <a:gd name="T36" fmla="*/ 17 w 76"/>
                <a:gd name="T37" fmla="*/ 93 h 207"/>
                <a:gd name="T38" fmla="*/ 15 w 76"/>
                <a:gd name="T39" fmla="*/ 118 h 207"/>
                <a:gd name="T40" fmla="*/ 17 w 76"/>
                <a:gd name="T41" fmla="*/ 141 h 207"/>
                <a:gd name="T42" fmla="*/ 19 w 76"/>
                <a:gd name="T43" fmla="*/ 158 h 207"/>
                <a:gd name="T44" fmla="*/ 27 w 76"/>
                <a:gd name="T45" fmla="*/ 175 h 207"/>
                <a:gd name="T46" fmla="*/ 30 w 76"/>
                <a:gd name="T47" fmla="*/ 185 h 207"/>
                <a:gd name="T48" fmla="*/ 32 w 76"/>
                <a:gd name="T49" fmla="*/ 190 h 207"/>
                <a:gd name="T50" fmla="*/ 9 w 76"/>
                <a:gd name="T51" fmla="*/ 207 h 207"/>
                <a:gd name="T52" fmla="*/ 9 w 76"/>
                <a:gd name="T53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6" h="207">
                  <a:moveTo>
                    <a:pt x="9" y="207"/>
                  </a:moveTo>
                  <a:lnTo>
                    <a:pt x="6" y="196"/>
                  </a:lnTo>
                  <a:lnTo>
                    <a:pt x="2" y="173"/>
                  </a:lnTo>
                  <a:lnTo>
                    <a:pt x="0" y="135"/>
                  </a:lnTo>
                  <a:lnTo>
                    <a:pt x="4" y="93"/>
                  </a:lnTo>
                  <a:lnTo>
                    <a:pt x="13" y="57"/>
                  </a:lnTo>
                  <a:lnTo>
                    <a:pt x="23" y="36"/>
                  </a:lnTo>
                  <a:lnTo>
                    <a:pt x="30" y="21"/>
                  </a:lnTo>
                  <a:lnTo>
                    <a:pt x="40" y="13"/>
                  </a:lnTo>
                  <a:lnTo>
                    <a:pt x="49" y="6"/>
                  </a:lnTo>
                  <a:lnTo>
                    <a:pt x="61" y="2"/>
                  </a:lnTo>
                  <a:lnTo>
                    <a:pt x="72" y="0"/>
                  </a:lnTo>
                  <a:lnTo>
                    <a:pt x="76" y="0"/>
                  </a:lnTo>
                  <a:lnTo>
                    <a:pt x="70" y="2"/>
                  </a:lnTo>
                  <a:lnTo>
                    <a:pt x="57" y="12"/>
                  </a:lnTo>
                  <a:lnTo>
                    <a:pt x="42" y="25"/>
                  </a:lnTo>
                  <a:lnTo>
                    <a:pt x="30" y="44"/>
                  </a:lnTo>
                  <a:lnTo>
                    <a:pt x="23" y="67"/>
                  </a:lnTo>
                  <a:lnTo>
                    <a:pt x="17" y="93"/>
                  </a:lnTo>
                  <a:lnTo>
                    <a:pt x="15" y="118"/>
                  </a:lnTo>
                  <a:lnTo>
                    <a:pt x="17" y="141"/>
                  </a:lnTo>
                  <a:lnTo>
                    <a:pt x="19" y="158"/>
                  </a:lnTo>
                  <a:lnTo>
                    <a:pt x="27" y="175"/>
                  </a:lnTo>
                  <a:lnTo>
                    <a:pt x="30" y="185"/>
                  </a:lnTo>
                  <a:lnTo>
                    <a:pt x="32" y="190"/>
                  </a:lnTo>
                  <a:lnTo>
                    <a:pt x="9" y="207"/>
                  </a:lnTo>
                  <a:lnTo>
                    <a:pt x="9" y="207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7" name="Freeform 254"/>
            <p:cNvSpPr>
              <a:spLocks/>
            </p:cNvSpPr>
            <p:nvPr/>
          </p:nvSpPr>
          <p:spPr bwMode="auto">
            <a:xfrm>
              <a:off x="4136" y="3504"/>
              <a:ext cx="66" cy="170"/>
            </a:xfrm>
            <a:custGeom>
              <a:avLst/>
              <a:gdLst>
                <a:gd name="T0" fmla="*/ 23 w 132"/>
                <a:gd name="T1" fmla="*/ 339 h 341"/>
                <a:gd name="T2" fmla="*/ 16 w 132"/>
                <a:gd name="T3" fmla="*/ 314 h 341"/>
                <a:gd name="T4" fmla="*/ 6 w 132"/>
                <a:gd name="T5" fmla="*/ 259 h 341"/>
                <a:gd name="T6" fmla="*/ 0 w 132"/>
                <a:gd name="T7" fmla="*/ 193 h 341"/>
                <a:gd name="T8" fmla="*/ 8 w 132"/>
                <a:gd name="T9" fmla="*/ 132 h 341"/>
                <a:gd name="T10" fmla="*/ 25 w 132"/>
                <a:gd name="T11" fmla="*/ 86 h 341"/>
                <a:gd name="T12" fmla="*/ 42 w 132"/>
                <a:gd name="T13" fmla="*/ 61 h 341"/>
                <a:gd name="T14" fmla="*/ 55 w 132"/>
                <a:gd name="T15" fmla="*/ 48 h 341"/>
                <a:gd name="T16" fmla="*/ 63 w 132"/>
                <a:gd name="T17" fmla="*/ 40 h 341"/>
                <a:gd name="T18" fmla="*/ 71 w 132"/>
                <a:gd name="T19" fmla="*/ 31 h 341"/>
                <a:gd name="T20" fmla="*/ 86 w 132"/>
                <a:gd name="T21" fmla="*/ 19 h 341"/>
                <a:gd name="T22" fmla="*/ 101 w 132"/>
                <a:gd name="T23" fmla="*/ 8 h 341"/>
                <a:gd name="T24" fmla="*/ 111 w 132"/>
                <a:gd name="T25" fmla="*/ 4 h 341"/>
                <a:gd name="T26" fmla="*/ 116 w 132"/>
                <a:gd name="T27" fmla="*/ 0 h 341"/>
                <a:gd name="T28" fmla="*/ 126 w 132"/>
                <a:gd name="T29" fmla="*/ 0 h 341"/>
                <a:gd name="T30" fmla="*/ 130 w 132"/>
                <a:gd name="T31" fmla="*/ 2 h 341"/>
                <a:gd name="T32" fmla="*/ 132 w 132"/>
                <a:gd name="T33" fmla="*/ 4 h 341"/>
                <a:gd name="T34" fmla="*/ 118 w 132"/>
                <a:gd name="T35" fmla="*/ 12 h 341"/>
                <a:gd name="T36" fmla="*/ 97 w 132"/>
                <a:gd name="T37" fmla="*/ 29 h 341"/>
                <a:gd name="T38" fmla="*/ 71 w 132"/>
                <a:gd name="T39" fmla="*/ 52 h 341"/>
                <a:gd name="T40" fmla="*/ 48 w 132"/>
                <a:gd name="T41" fmla="*/ 80 h 341"/>
                <a:gd name="T42" fmla="*/ 33 w 132"/>
                <a:gd name="T43" fmla="*/ 111 h 341"/>
                <a:gd name="T44" fmla="*/ 23 w 132"/>
                <a:gd name="T45" fmla="*/ 143 h 341"/>
                <a:gd name="T46" fmla="*/ 19 w 132"/>
                <a:gd name="T47" fmla="*/ 174 h 341"/>
                <a:gd name="T48" fmla="*/ 17 w 132"/>
                <a:gd name="T49" fmla="*/ 204 h 341"/>
                <a:gd name="T50" fmla="*/ 19 w 132"/>
                <a:gd name="T51" fmla="*/ 238 h 341"/>
                <a:gd name="T52" fmla="*/ 29 w 132"/>
                <a:gd name="T53" fmla="*/ 278 h 341"/>
                <a:gd name="T54" fmla="*/ 38 w 132"/>
                <a:gd name="T55" fmla="*/ 314 h 341"/>
                <a:gd name="T56" fmla="*/ 44 w 132"/>
                <a:gd name="T57" fmla="*/ 335 h 341"/>
                <a:gd name="T58" fmla="*/ 40 w 132"/>
                <a:gd name="T59" fmla="*/ 339 h 341"/>
                <a:gd name="T60" fmla="*/ 33 w 132"/>
                <a:gd name="T61" fmla="*/ 341 h 341"/>
                <a:gd name="T62" fmla="*/ 27 w 132"/>
                <a:gd name="T63" fmla="*/ 339 h 341"/>
                <a:gd name="T64" fmla="*/ 23 w 132"/>
                <a:gd name="T65" fmla="*/ 339 h 341"/>
                <a:gd name="T66" fmla="*/ 23 w 132"/>
                <a:gd name="T6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2" h="341">
                  <a:moveTo>
                    <a:pt x="23" y="339"/>
                  </a:moveTo>
                  <a:lnTo>
                    <a:pt x="16" y="314"/>
                  </a:lnTo>
                  <a:lnTo>
                    <a:pt x="6" y="259"/>
                  </a:lnTo>
                  <a:lnTo>
                    <a:pt x="0" y="193"/>
                  </a:lnTo>
                  <a:lnTo>
                    <a:pt x="8" y="132"/>
                  </a:lnTo>
                  <a:lnTo>
                    <a:pt x="25" y="86"/>
                  </a:lnTo>
                  <a:lnTo>
                    <a:pt x="42" y="61"/>
                  </a:lnTo>
                  <a:lnTo>
                    <a:pt x="55" y="48"/>
                  </a:lnTo>
                  <a:lnTo>
                    <a:pt x="63" y="40"/>
                  </a:lnTo>
                  <a:lnTo>
                    <a:pt x="71" y="31"/>
                  </a:lnTo>
                  <a:lnTo>
                    <a:pt x="86" y="19"/>
                  </a:lnTo>
                  <a:lnTo>
                    <a:pt x="101" y="8"/>
                  </a:lnTo>
                  <a:lnTo>
                    <a:pt x="111" y="4"/>
                  </a:lnTo>
                  <a:lnTo>
                    <a:pt x="11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2" y="4"/>
                  </a:lnTo>
                  <a:lnTo>
                    <a:pt x="118" y="12"/>
                  </a:lnTo>
                  <a:lnTo>
                    <a:pt x="97" y="29"/>
                  </a:lnTo>
                  <a:lnTo>
                    <a:pt x="71" y="52"/>
                  </a:lnTo>
                  <a:lnTo>
                    <a:pt x="48" y="80"/>
                  </a:lnTo>
                  <a:lnTo>
                    <a:pt x="33" y="111"/>
                  </a:lnTo>
                  <a:lnTo>
                    <a:pt x="23" y="143"/>
                  </a:lnTo>
                  <a:lnTo>
                    <a:pt x="19" y="174"/>
                  </a:lnTo>
                  <a:lnTo>
                    <a:pt x="17" y="204"/>
                  </a:lnTo>
                  <a:lnTo>
                    <a:pt x="19" y="238"/>
                  </a:lnTo>
                  <a:lnTo>
                    <a:pt x="29" y="278"/>
                  </a:lnTo>
                  <a:lnTo>
                    <a:pt x="38" y="314"/>
                  </a:lnTo>
                  <a:lnTo>
                    <a:pt x="44" y="335"/>
                  </a:lnTo>
                  <a:lnTo>
                    <a:pt x="40" y="339"/>
                  </a:lnTo>
                  <a:lnTo>
                    <a:pt x="33" y="341"/>
                  </a:lnTo>
                  <a:lnTo>
                    <a:pt x="27" y="339"/>
                  </a:lnTo>
                  <a:lnTo>
                    <a:pt x="23" y="339"/>
                  </a:lnTo>
                  <a:lnTo>
                    <a:pt x="23" y="339"/>
                  </a:lnTo>
                  <a:close/>
                </a:path>
              </a:pathLst>
            </a:custGeom>
            <a:solidFill>
              <a:srgbClr val="F2F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8" name="Freeform 255"/>
            <p:cNvSpPr>
              <a:spLocks/>
            </p:cNvSpPr>
            <p:nvPr/>
          </p:nvSpPr>
          <p:spPr bwMode="auto">
            <a:xfrm>
              <a:off x="4078" y="3590"/>
              <a:ext cx="67" cy="128"/>
            </a:xfrm>
            <a:custGeom>
              <a:avLst/>
              <a:gdLst>
                <a:gd name="T0" fmla="*/ 122 w 133"/>
                <a:gd name="T1" fmla="*/ 256 h 256"/>
                <a:gd name="T2" fmla="*/ 107 w 133"/>
                <a:gd name="T3" fmla="*/ 245 h 256"/>
                <a:gd name="T4" fmla="*/ 82 w 133"/>
                <a:gd name="T5" fmla="*/ 224 h 256"/>
                <a:gd name="T6" fmla="*/ 52 w 133"/>
                <a:gd name="T7" fmla="*/ 197 h 256"/>
                <a:gd name="T8" fmla="*/ 29 w 133"/>
                <a:gd name="T9" fmla="*/ 171 h 256"/>
                <a:gd name="T10" fmla="*/ 14 w 133"/>
                <a:gd name="T11" fmla="*/ 140 h 256"/>
                <a:gd name="T12" fmla="*/ 6 w 133"/>
                <a:gd name="T13" fmla="*/ 104 h 256"/>
                <a:gd name="T14" fmla="*/ 0 w 133"/>
                <a:gd name="T15" fmla="*/ 70 h 256"/>
                <a:gd name="T16" fmla="*/ 2 w 133"/>
                <a:gd name="T17" fmla="*/ 49 h 256"/>
                <a:gd name="T18" fmla="*/ 4 w 133"/>
                <a:gd name="T19" fmla="*/ 34 h 256"/>
                <a:gd name="T20" fmla="*/ 12 w 133"/>
                <a:gd name="T21" fmla="*/ 15 h 256"/>
                <a:gd name="T22" fmla="*/ 17 w 133"/>
                <a:gd name="T23" fmla="*/ 2 h 256"/>
                <a:gd name="T24" fmla="*/ 21 w 133"/>
                <a:gd name="T25" fmla="*/ 0 h 256"/>
                <a:gd name="T26" fmla="*/ 19 w 133"/>
                <a:gd name="T27" fmla="*/ 11 h 256"/>
                <a:gd name="T28" fmla="*/ 17 w 133"/>
                <a:gd name="T29" fmla="*/ 28 h 256"/>
                <a:gd name="T30" fmla="*/ 17 w 133"/>
                <a:gd name="T31" fmla="*/ 51 h 256"/>
                <a:gd name="T32" fmla="*/ 17 w 133"/>
                <a:gd name="T33" fmla="*/ 72 h 256"/>
                <a:gd name="T34" fmla="*/ 21 w 133"/>
                <a:gd name="T35" fmla="*/ 97 h 256"/>
                <a:gd name="T36" fmla="*/ 33 w 133"/>
                <a:gd name="T37" fmla="*/ 129 h 256"/>
                <a:gd name="T38" fmla="*/ 46 w 133"/>
                <a:gd name="T39" fmla="*/ 161 h 256"/>
                <a:gd name="T40" fmla="*/ 59 w 133"/>
                <a:gd name="T41" fmla="*/ 184 h 256"/>
                <a:gd name="T42" fmla="*/ 76 w 133"/>
                <a:gd name="T43" fmla="*/ 199 h 256"/>
                <a:gd name="T44" fmla="*/ 101 w 133"/>
                <a:gd name="T45" fmla="*/ 216 h 256"/>
                <a:gd name="T46" fmla="*/ 122 w 133"/>
                <a:gd name="T47" fmla="*/ 230 h 256"/>
                <a:gd name="T48" fmla="*/ 133 w 133"/>
                <a:gd name="T49" fmla="*/ 239 h 256"/>
                <a:gd name="T50" fmla="*/ 133 w 133"/>
                <a:gd name="T51" fmla="*/ 247 h 256"/>
                <a:gd name="T52" fmla="*/ 130 w 133"/>
                <a:gd name="T53" fmla="*/ 252 h 256"/>
                <a:gd name="T54" fmla="*/ 124 w 133"/>
                <a:gd name="T55" fmla="*/ 254 h 256"/>
                <a:gd name="T56" fmla="*/ 122 w 133"/>
                <a:gd name="T57" fmla="*/ 256 h 256"/>
                <a:gd name="T58" fmla="*/ 122 w 133"/>
                <a:gd name="T5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3" h="256">
                  <a:moveTo>
                    <a:pt x="122" y="256"/>
                  </a:moveTo>
                  <a:lnTo>
                    <a:pt x="107" y="245"/>
                  </a:lnTo>
                  <a:lnTo>
                    <a:pt x="82" y="224"/>
                  </a:lnTo>
                  <a:lnTo>
                    <a:pt x="52" y="197"/>
                  </a:lnTo>
                  <a:lnTo>
                    <a:pt x="29" y="171"/>
                  </a:lnTo>
                  <a:lnTo>
                    <a:pt x="14" y="140"/>
                  </a:lnTo>
                  <a:lnTo>
                    <a:pt x="6" y="104"/>
                  </a:lnTo>
                  <a:lnTo>
                    <a:pt x="0" y="70"/>
                  </a:lnTo>
                  <a:lnTo>
                    <a:pt x="2" y="49"/>
                  </a:lnTo>
                  <a:lnTo>
                    <a:pt x="4" y="34"/>
                  </a:lnTo>
                  <a:lnTo>
                    <a:pt x="12" y="15"/>
                  </a:lnTo>
                  <a:lnTo>
                    <a:pt x="17" y="2"/>
                  </a:lnTo>
                  <a:lnTo>
                    <a:pt x="21" y="0"/>
                  </a:lnTo>
                  <a:lnTo>
                    <a:pt x="19" y="11"/>
                  </a:lnTo>
                  <a:lnTo>
                    <a:pt x="17" y="28"/>
                  </a:lnTo>
                  <a:lnTo>
                    <a:pt x="17" y="51"/>
                  </a:lnTo>
                  <a:lnTo>
                    <a:pt x="17" y="72"/>
                  </a:lnTo>
                  <a:lnTo>
                    <a:pt x="21" y="97"/>
                  </a:lnTo>
                  <a:lnTo>
                    <a:pt x="33" y="129"/>
                  </a:lnTo>
                  <a:lnTo>
                    <a:pt x="46" y="161"/>
                  </a:lnTo>
                  <a:lnTo>
                    <a:pt x="59" y="184"/>
                  </a:lnTo>
                  <a:lnTo>
                    <a:pt x="76" y="199"/>
                  </a:lnTo>
                  <a:lnTo>
                    <a:pt x="101" y="216"/>
                  </a:lnTo>
                  <a:lnTo>
                    <a:pt x="122" y="230"/>
                  </a:lnTo>
                  <a:lnTo>
                    <a:pt x="133" y="239"/>
                  </a:lnTo>
                  <a:lnTo>
                    <a:pt x="133" y="247"/>
                  </a:lnTo>
                  <a:lnTo>
                    <a:pt x="130" y="252"/>
                  </a:lnTo>
                  <a:lnTo>
                    <a:pt x="124" y="254"/>
                  </a:lnTo>
                  <a:lnTo>
                    <a:pt x="122" y="256"/>
                  </a:lnTo>
                  <a:lnTo>
                    <a:pt x="122" y="256"/>
                  </a:lnTo>
                  <a:close/>
                </a:path>
              </a:pathLst>
            </a:custGeom>
            <a:solidFill>
              <a:srgbClr val="BFE6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9" name="Freeform 256"/>
            <p:cNvSpPr>
              <a:spLocks/>
            </p:cNvSpPr>
            <p:nvPr/>
          </p:nvSpPr>
          <p:spPr bwMode="auto">
            <a:xfrm>
              <a:off x="4348" y="3622"/>
              <a:ext cx="25" cy="15"/>
            </a:xfrm>
            <a:custGeom>
              <a:avLst/>
              <a:gdLst>
                <a:gd name="T0" fmla="*/ 0 w 50"/>
                <a:gd name="T1" fmla="*/ 15 h 31"/>
                <a:gd name="T2" fmla="*/ 14 w 50"/>
                <a:gd name="T3" fmla="*/ 10 h 31"/>
                <a:gd name="T4" fmla="*/ 31 w 50"/>
                <a:gd name="T5" fmla="*/ 6 h 31"/>
                <a:gd name="T6" fmla="*/ 44 w 50"/>
                <a:gd name="T7" fmla="*/ 2 h 31"/>
                <a:gd name="T8" fmla="*/ 50 w 50"/>
                <a:gd name="T9" fmla="*/ 0 h 31"/>
                <a:gd name="T10" fmla="*/ 42 w 50"/>
                <a:gd name="T11" fmla="*/ 14 h 31"/>
                <a:gd name="T12" fmla="*/ 0 w 50"/>
                <a:gd name="T13" fmla="*/ 31 h 31"/>
                <a:gd name="T14" fmla="*/ 0 w 50"/>
                <a:gd name="T15" fmla="*/ 15 h 31"/>
                <a:gd name="T16" fmla="*/ 0 w 50"/>
                <a:gd name="T17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1">
                  <a:moveTo>
                    <a:pt x="0" y="15"/>
                  </a:moveTo>
                  <a:lnTo>
                    <a:pt x="14" y="10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0" y="0"/>
                  </a:lnTo>
                  <a:lnTo>
                    <a:pt x="42" y="14"/>
                  </a:lnTo>
                  <a:lnTo>
                    <a:pt x="0" y="31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0" name="Freeform 257"/>
            <p:cNvSpPr>
              <a:spLocks/>
            </p:cNvSpPr>
            <p:nvPr/>
          </p:nvSpPr>
          <p:spPr bwMode="auto">
            <a:xfrm>
              <a:off x="4133" y="3676"/>
              <a:ext cx="16" cy="26"/>
            </a:xfrm>
            <a:custGeom>
              <a:avLst/>
              <a:gdLst>
                <a:gd name="T0" fmla="*/ 22 w 32"/>
                <a:gd name="T1" fmla="*/ 0 h 51"/>
                <a:gd name="T2" fmla="*/ 11 w 32"/>
                <a:gd name="T3" fmla="*/ 11 h 51"/>
                <a:gd name="T4" fmla="*/ 5 w 32"/>
                <a:gd name="T5" fmla="*/ 24 h 51"/>
                <a:gd name="T6" fmla="*/ 2 w 32"/>
                <a:gd name="T7" fmla="*/ 36 h 51"/>
                <a:gd name="T8" fmla="*/ 0 w 32"/>
                <a:gd name="T9" fmla="*/ 43 h 51"/>
                <a:gd name="T10" fmla="*/ 0 w 32"/>
                <a:gd name="T11" fmla="*/ 47 h 51"/>
                <a:gd name="T12" fmla="*/ 3 w 32"/>
                <a:gd name="T13" fmla="*/ 49 h 51"/>
                <a:gd name="T14" fmla="*/ 7 w 32"/>
                <a:gd name="T15" fmla="*/ 49 h 51"/>
                <a:gd name="T16" fmla="*/ 9 w 32"/>
                <a:gd name="T17" fmla="*/ 51 h 51"/>
                <a:gd name="T18" fmla="*/ 11 w 32"/>
                <a:gd name="T19" fmla="*/ 45 h 51"/>
                <a:gd name="T20" fmla="*/ 19 w 32"/>
                <a:gd name="T21" fmla="*/ 30 h 51"/>
                <a:gd name="T22" fmla="*/ 26 w 32"/>
                <a:gd name="T23" fmla="*/ 15 h 51"/>
                <a:gd name="T24" fmla="*/ 32 w 32"/>
                <a:gd name="T25" fmla="*/ 7 h 51"/>
                <a:gd name="T26" fmla="*/ 32 w 32"/>
                <a:gd name="T27" fmla="*/ 3 h 51"/>
                <a:gd name="T28" fmla="*/ 28 w 32"/>
                <a:gd name="T29" fmla="*/ 2 h 51"/>
                <a:gd name="T30" fmla="*/ 24 w 32"/>
                <a:gd name="T31" fmla="*/ 0 h 51"/>
                <a:gd name="T32" fmla="*/ 22 w 32"/>
                <a:gd name="T33" fmla="*/ 0 h 51"/>
                <a:gd name="T34" fmla="*/ 22 w 32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" h="51">
                  <a:moveTo>
                    <a:pt x="22" y="0"/>
                  </a:moveTo>
                  <a:lnTo>
                    <a:pt x="11" y="11"/>
                  </a:lnTo>
                  <a:lnTo>
                    <a:pt x="5" y="24"/>
                  </a:lnTo>
                  <a:lnTo>
                    <a:pt x="2" y="36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3" y="49"/>
                  </a:lnTo>
                  <a:lnTo>
                    <a:pt x="7" y="49"/>
                  </a:lnTo>
                  <a:lnTo>
                    <a:pt x="9" y="51"/>
                  </a:lnTo>
                  <a:lnTo>
                    <a:pt x="11" y="45"/>
                  </a:lnTo>
                  <a:lnTo>
                    <a:pt x="19" y="30"/>
                  </a:lnTo>
                  <a:lnTo>
                    <a:pt x="26" y="15"/>
                  </a:lnTo>
                  <a:lnTo>
                    <a:pt x="32" y="7"/>
                  </a:lnTo>
                  <a:lnTo>
                    <a:pt x="32" y="3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1" name="Freeform 258"/>
            <p:cNvSpPr>
              <a:spLocks/>
            </p:cNvSpPr>
            <p:nvPr/>
          </p:nvSpPr>
          <p:spPr bwMode="auto">
            <a:xfrm>
              <a:off x="4359" y="2484"/>
              <a:ext cx="160" cy="400"/>
            </a:xfrm>
            <a:custGeom>
              <a:avLst/>
              <a:gdLst>
                <a:gd name="T0" fmla="*/ 0 w 322"/>
                <a:gd name="T1" fmla="*/ 801 h 801"/>
                <a:gd name="T2" fmla="*/ 6 w 322"/>
                <a:gd name="T3" fmla="*/ 751 h 801"/>
                <a:gd name="T4" fmla="*/ 17 w 322"/>
                <a:gd name="T5" fmla="*/ 656 h 801"/>
                <a:gd name="T6" fmla="*/ 33 w 322"/>
                <a:gd name="T7" fmla="*/ 555 h 801"/>
                <a:gd name="T8" fmla="*/ 46 w 322"/>
                <a:gd name="T9" fmla="*/ 487 h 801"/>
                <a:gd name="T10" fmla="*/ 52 w 322"/>
                <a:gd name="T11" fmla="*/ 464 h 801"/>
                <a:gd name="T12" fmla="*/ 59 w 322"/>
                <a:gd name="T13" fmla="*/ 436 h 801"/>
                <a:gd name="T14" fmla="*/ 69 w 322"/>
                <a:gd name="T15" fmla="*/ 401 h 801"/>
                <a:gd name="T16" fmla="*/ 84 w 322"/>
                <a:gd name="T17" fmla="*/ 365 h 801"/>
                <a:gd name="T18" fmla="*/ 105 w 322"/>
                <a:gd name="T19" fmla="*/ 322 h 801"/>
                <a:gd name="T20" fmla="*/ 126 w 322"/>
                <a:gd name="T21" fmla="*/ 278 h 801"/>
                <a:gd name="T22" fmla="*/ 145 w 322"/>
                <a:gd name="T23" fmla="*/ 242 h 801"/>
                <a:gd name="T24" fmla="*/ 158 w 322"/>
                <a:gd name="T25" fmla="*/ 215 h 801"/>
                <a:gd name="T26" fmla="*/ 187 w 322"/>
                <a:gd name="T27" fmla="*/ 164 h 801"/>
                <a:gd name="T28" fmla="*/ 232 w 322"/>
                <a:gd name="T29" fmla="*/ 95 h 801"/>
                <a:gd name="T30" fmla="*/ 274 w 322"/>
                <a:gd name="T31" fmla="*/ 35 h 801"/>
                <a:gd name="T32" fmla="*/ 297 w 322"/>
                <a:gd name="T33" fmla="*/ 4 h 801"/>
                <a:gd name="T34" fmla="*/ 304 w 322"/>
                <a:gd name="T35" fmla="*/ 0 h 801"/>
                <a:gd name="T36" fmla="*/ 314 w 322"/>
                <a:gd name="T37" fmla="*/ 0 h 801"/>
                <a:gd name="T38" fmla="*/ 322 w 322"/>
                <a:gd name="T39" fmla="*/ 0 h 801"/>
                <a:gd name="T40" fmla="*/ 320 w 322"/>
                <a:gd name="T41" fmla="*/ 4 h 801"/>
                <a:gd name="T42" fmla="*/ 297 w 322"/>
                <a:gd name="T43" fmla="*/ 33 h 801"/>
                <a:gd name="T44" fmla="*/ 255 w 322"/>
                <a:gd name="T45" fmla="*/ 97 h 801"/>
                <a:gd name="T46" fmla="*/ 209 w 322"/>
                <a:gd name="T47" fmla="*/ 164 h 801"/>
                <a:gd name="T48" fmla="*/ 179 w 322"/>
                <a:gd name="T49" fmla="*/ 208 h 801"/>
                <a:gd name="T50" fmla="*/ 156 w 322"/>
                <a:gd name="T51" fmla="*/ 249 h 801"/>
                <a:gd name="T52" fmla="*/ 128 w 322"/>
                <a:gd name="T53" fmla="*/ 318 h 801"/>
                <a:gd name="T54" fmla="*/ 99 w 322"/>
                <a:gd name="T55" fmla="*/ 388 h 801"/>
                <a:gd name="T56" fmla="*/ 78 w 322"/>
                <a:gd name="T57" fmla="*/ 432 h 801"/>
                <a:gd name="T58" fmla="*/ 65 w 322"/>
                <a:gd name="T59" fmla="*/ 462 h 801"/>
                <a:gd name="T60" fmla="*/ 53 w 322"/>
                <a:gd name="T61" fmla="*/ 502 h 801"/>
                <a:gd name="T62" fmla="*/ 44 w 322"/>
                <a:gd name="T63" fmla="*/ 546 h 801"/>
                <a:gd name="T64" fmla="*/ 38 w 322"/>
                <a:gd name="T65" fmla="*/ 586 h 801"/>
                <a:gd name="T66" fmla="*/ 36 w 322"/>
                <a:gd name="T67" fmla="*/ 628 h 801"/>
                <a:gd name="T68" fmla="*/ 38 w 322"/>
                <a:gd name="T69" fmla="*/ 675 h 801"/>
                <a:gd name="T70" fmla="*/ 42 w 322"/>
                <a:gd name="T71" fmla="*/ 715 h 801"/>
                <a:gd name="T72" fmla="*/ 44 w 322"/>
                <a:gd name="T73" fmla="*/ 730 h 801"/>
                <a:gd name="T74" fmla="*/ 0 w 322"/>
                <a:gd name="T75" fmla="*/ 801 h 801"/>
                <a:gd name="T76" fmla="*/ 0 w 322"/>
                <a:gd name="T77" fmla="*/ 801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2" h="801">
                  <a:moveTo>
                    <a:pt x="0" y="801"/>
                  </a:moveTo>
                  <a:lnTo>
                    <a:pt x="6" y="751"/>
                  </a:lnTo>
                  <a:lnTo>
                    <a:pt x="17" y="656"/>
                  </a:lnTo>
                  <a:lnTo>
                    <a:pt x="33" y="555"/>
                  </a:lnTo>
                  <a:lnTo>
                    <a:pt x="46" y="487"/>
                  </a:lnTo>
                  <a:lnTo>
                    <a:pt x="52" y="464"/>
                  </a:lnTo>
                  <a:lnTo>
                    <a:pt x="59" y="436"/>
                  </a:lnTo>
                  <a:lnTo>
                    <a:pt x="69" y="401"/>
                  </a:lnTo>
                  <a:lnTo>
                    <a:pt x="84" y="365"/>
                  </a:lnTo>
                  <a:lnTo>
                    <a:pt x="105" y="322"/>
                  </a:lnTo>
                  <a:lnTo>
                    <a:pt x="126" y="278"/>
                  </a:lnTo>
                  <a:lnTo>
                    <a:pt x="145" y="242"/>
                  </a:lnTo>
                  <a:lnTo>
                    <a:pt x="158" y="215"/>
                  </a:lnTo>
                  <a:lnTo>
                    <a:pt x="187" y="164"/>
                  </a:lnTo>
                  <a:lnTo>
                    <a:pt x="232" y="95"/>
                  </a:lnTo>
                  <a:lnTo>
                    <a:pt x="274" y="35"/>
                  </a:lnTo>
                  <a:lnTo>
                    <a:pt x="297" y="4"/>
                  </a:lnTo>
                  <a:lnTo>
                    <a:pt x="304" y="0"/>
                  </a:lnTo>
                  <a:lnTo>
                    <a:pt x="314" y="0"/>
                  </a:lnTo>
                  <a:lnTo>
                    <a:pt x="322" y="0"/>
                  </a:lnTo>
                  <a:lnTo>
                    <a:pt x="320" y="4"/>
                  </a:lnTo>
                  <a:lnTo>
                    <a:pt x="297" y="33"/>
                  </a:lnTo>
                  <a:lnTo>
                    <a:pt x="255" y="97"/>
                  </a:lnTo>
                  <a:lnTo>
                    <a:pt x="209" y="164"/>
                  </a:lnTo>
                  <a:lnTo>
                    <a:pt x="179" y="208"/>
                  </a:lnTo>
                  <a:lnTo>
                    <a:pt x="156" y="249"/>
                  </a:lnTo>
                  <a:lnTo>
                    <a:pt x="128" y="318"/>
                  </a:lnTo>
                  <a:lnTo>
                    <a:pt x="99" y="388"/>
                  </a:lnTo>
                  <a:lnTo>
                    <a:pt x="78" y="432"/>
                  </a:lnTo>
                  <a:lnTo>
                    <a:pt x="65" y="462"/>
                  </a:lnTo>
                  <a:lnTo>
                    <a:pt x="53" y="502"/>
                  </a:lnTo>
                  <a:lnTo>
                    <a:pt x="44" y="546"/>
                  </a:lnTo>
                  <a:lnTo>
                    <a:pt x="38" y="586"/>
                  </a:lnTo>
                  <a:lnTo>
                    <a:pt x="36" y="628"/>
                  </a:lnTo>
                  <a:lnTo>
                    <a:pt x="38" y="675"/>
                  </a:lnTo>
                  <a:lnTo>
                    <a:pt x="42" y="715"/>
                  </a:lnTo>
                  <a:lnTo>
                    <a:pt x="44" y="730"/>
                  </a:lnTo>
                  <a:lnTo>
                    <a:pt x="0" y="801"/>
                  </a:lnTo>
                  <a:lnTo>
                    <a:pt x="0" y="801"/>
                  </a:lnTo>
                  <a:close/>
                </a:path>
              </a:pathLst>
            </a:custGeom>
            <a:solidFill>
              <a:srgbClr val="FFC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2" name="Freeform 259"/>
            <p:cNvSpPr>
              <a:spLocks/>
            </p:cNvSpPr>
            <p:nvPr/>
          </p:nvSpPr>
          <p:spPr bwMode="auto">
            <a:xfrm>
              <a:off x="4543" y="2631"/>
              <a:ext cx="415" cy="58"/>
            </a:xfrm>
            <a:custGeom>
              <a:avLst/>
              <a:gdLst>
                <a:gd name="T0" fmla="*/ 36 w 831"/>
                <a:gd name="T1" fmla="*/ 42 h 114"/>
                <a:gd name="T2" fmla="*/ 59 w 831"/>
                <a:gd name="T3" fmla="*/ 48 h 114"/>
                <a:gd name="T4" fmla="*/ 108 w 831"/>
                <a:gd name="T5" fmla="*/ 63 h 114"/>
                <a:gd name="T6" fmla="*/ 160 w 831"/>
                <a:gd name="T7" fmla="*/ 78 h 114"/>
                <a:gd name="T8" fmla="*/ 192 w 831"/>
                <a:gd name="T9" fmla="*/ 84 h 114"/>
                <a:gd name="T10" fmla="*/ 238 w 831"/>
                <a:gd name="T11" fmla="*/ 72 h 114"/>
                <a:gd name="T12" fmla="*/ 325 w 831"/>
                <a:gd name="T13" fmla="*/ 46 h 114"/>
                <a:gd name="T14" fmla="*/ 411 w 831"/>
                <a:gd name="T15" fmla="*/ 19 h 114"/>
                <a:gd name="T16" fmla="*/ 453 w 831"/>
                <a:gd name="T17" fmla="*/ 6 h 114"/>
                <a:gd name="T18" fmla="*/ 472 w 831"/>
                <a:gd name="T19" fmla="*/ 6 h 114"/>
                <a:gd name="T20" fmla="*/ 508 w 831"/>
                <a:gd name="T21" fmla="*/ 10 h 114"/>
                <a:gd name="T22" fmla="*/ 544 w 831"/>
                <a:gd name="T23" fmla="*/ 15 h 114"/>
                <a:gd name="T24" fmla="*/ 574 w 831"/>
                <a:gd name="T25" fmla="*/ 25 h 114"/>
                <a:gd name="T26" fmla="*/ 597 w 831"/>
                <a:gd name="T27" fmla="*/ 29 h 114"/>
                <a:gd name="T28" fmla="*/ 629 w 831"/>
                <a:gd name="T29" fmla="*/ 32 h 114"/>
                <a:gd name="T30" fmla="*/ 662 w 831"/>
                <a:gd name="T31" fmla="*/ 32 h 114"/>
                <a:gd name="T32" fmla="*/ 688 w 831"/>
                <a:gd name="T33" fmla="*/ 29 h 114"/>
                <a:gd name="T34" fmla="*/ 719 w 831"/>
                <a:gd name="T35" fmla="*/ 21 h 114"/>
                <a:gd name="T36" fmla="*/ 764 w 831"/>
                <a:gd name="T37" fmla="*/ 11 h 114"/>
                <a:gd name="T38" fmla="*/ 804 w 831"/>
                <a:gd name="T39" fmla="*/ 2 h 114"/>
                <a:gd name="T40" fmla="*/ 825 w 831"/>
                <a:gd name="T41" fmla="*/ 0 h 114"/>
                <a:gd name="T42" fmla="*/ 829 w 831"/>
                <a:gd name="T43" fmla="*/ 2 h 114"/>
                <a:gd name="T44" fmla="*/ 831 w 831"/>
                <a:gd name="T45" fmla="*/ 6 h 114"/>
                <a:gd name="T46" fmla="*/ 831 w 831"/>
                <a:gd name="T47" fmla="*/ 10 h 114"/>
                <a:gd name="T48" fmla="*/ 831 w 831"/>
                <a:gd name="T49" fmla="*/ 11 h 114"/>
                <a:gd name="T50" fmla="*/ 808 w 831"/>
                <a:gd name="T51" fmla="*/ 17 h 114"/>
                <a:gd name="T52" fmla="*/ 761 w 831"/>
                <a:gd name="T53" fmla="*/ 30 h 114"/>
                <a:gd name="T54" fmla="*/ 703 w 831"/>
                <a:gd name="T55" fmla="*/ 44 h 114"/>
                <a:gd name="T56" fmla="*/ 660 w 831"/>
                <a:gd name="T57" fmla="*/ 53 h 114"/>
                <a:gd name="T58" fmla="*/ 608 w 831"/>
                <a:gd name="T59" fmla="*/ 49 h 114"/>
                <a:gd name="T60" fmla="*/ 534 w 831"/>
                <a:gd name="T61" fmla="*/ 42 h 114"/>
                <a:gd name="T62" fmla="*/ 468 w 831"/>
                <a:gd name="T63" fmla="*/ 36 h 114"/>
                <a:gd name="T64" fmla="*/ 434 w 831"/>
                <a:gd name="T65" fmla="*/ 34 h 114"/>
                <a:gd name="T66" fmla="*/ 416 w 831"/>
                <a:gd name="T67" fmla="*/ 36 h 114"/>
                <a:gd name="T68" fmla="*/ 388 w 831"/>
                <a:gd name="T69" fmla="*/ 40 h 114"/>
                <a:gd name="T70" fmla="*/ 350 w 831"/>
                <a:gd name="T71" fmla="*/ 49 h 114"/>
                <a:gd name="T72" fmla="*/ 306 w 831"/>
                <a:gd name="T73" fmla="*/ 67 h 114"/>
                <a:gd name="T74" fmla="*/ 264 w 831"/>
                <a:gd name="T75" fmla="*/ 86 h 114"/>
                <a:gd name="T76" fmla="*/ 232 w 831"/>
                <a:gd name="T77" fmla="*/ 99 h 114"/>
                <a:gd name="T78" fmla="*/ 205 w 831"/>
                <a:gd name="T79" fmla="*/ 108 h 114"/>
                <a:gd name="T80" fmla="*/ 183 w 831"/>
                <a:gd name="T81" fmla="*/ 114 h 114"/>
                <a:gd name="T82" fmla="*/ 141 w 831"/>
                <a:gd name="T83" fmla="*/ 110 h 114"/>
                <a:gd name="T84" fmla="*/ 80 w 831"/>
                <a:gd name="T85" fmla="*/ 97 h 114"/>
                <a:gd name="T86" fmla="*/ 25 w 831"/>
                <a:gd name="T87" fmla="*/ 84 h 114"/>
                <a:gd name="T88" fmla="*/ 0 w 831"/>
                <a:gd name="T89" fmla="*/ 74 h 114"/>
                <a:gd name="T90" fmla="*/ 6 w 831"/>
                <a:gd name="T91" fmla="*/ 65 h 114"/>
                <a:gd name="T92" fmla="*/ 17 w 831"/>
                <a:gd name="T93" fmla="*/ 55 h 114"/>
                <a:gd name="T94" fmla="*/ 29 w 831"/>
                <a:gd name="T95" fmla="*/ 46 h 114"/>
                <a:gd name="T96" fmla="*/ 36 w 831"/>
                <a:gd name="T97" fmla="*/ 42 h 114"/>
                <a:gd name="T98" fmla="*/ 36 w 831"/>
                <a:gd name="T99" fmla="*/ 4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31" h="114">
                  <a:moveTo>
                    <a:pt x="36" y="42"/>
                  </a:moveTo>
                  <a:lnTo>
                    <a:pt x="59" y="48"/>
                  </a:lnTo>
                  <a:lnTo>
                    <a:pt x="108" y="63"/>
                  </a:lnTo>
                  <a:lnTo>
                    <a:pt x="160" y="78"/>
                  </a:lnTo>
                  <a:lnTo>
                    <a:pt x="192" y="84"/>
                  </a:lnTo>
                  <a:lnTo>
                    <a:pt x="238" y="72"/>
                  </a:lnTo>
                  <a:lnTo>
                    <a:pt x="325" y="46"/>
                  </a:lnTo>
                  <a:lnTo>
                    <a:pt x="411" y="19"/>
                  </a:lnTo>
                  <a:lnTo>
                    <a:pt x="453" y="6"/>
                  </a:lnTo>
                  <a:lnTo>
                    <a:pt x="472" y="6"/>
                  </a:lnTo>
                  <a:lnTo>
                    <a:pt x="508" y="10"/>
                  </a:lnTo>
                  <a:lnTo>
                    <a:pt x="544" y="15"/>
                  </a:lnTo>
                  <a:lnTo>
                    <a:pt x="574" y="25"/>
                  </a:lnTo>
                  <a:lnTo>
                    <a:pt x="597" y="29"/>
                  </a:lnTo>
                  <a:lnTo>
                    <a:pt x="629" y="32"/>
                  </a:lnTo>
                  <a:lnTo>
                    <a:pt x="662" y="32"/>
                  </a:lnTo>
                  <a:lnTo>
                    <a:pt x="688" y="29"/>
                  </a:lnTo>
                  <a:lnTo>
                    <a:pt x="719" y="21"/>
                  </a:lnTo>
                  <a:lnTo>
                    <a:pt x="764" y="11"/>
                  </a:lnTo>
                  <a:lnTo>
                    <a:pt x="804" y="2"/>
                  </a:lnTo>
                  <a:lnTo>
                    <a:pt x="825" y="0"/>
                  </a:lnTo>
                  <a:lnTo>
                    <a:pt x="829" y="2"/>
                  </a:lnTo>
                  <a:lnTo>
                    <a:pt x="831" y="6"/>
                  </a:lnTo>
                  <a:lnTo>
                    <a:pt x="831" y="10"/>
                  </a:lnTo>
                  <a:lnTo>
                    <a:pt x="831" y="11"/>
                  </a:lnTo>
                  <a:lnTo>
                    <a:pt x="808" y="17"/>
                  </a:lnTo>
                  <a:lnTo>
                    <a:pt x="761" y="30"/>
                  </a:lnTo>
                  <a:lnTo>
                    <a:pt x="703" y="44"/>
                  </a:lnTo>
                  <a:lnTo>
                    <a:pt x="660" y="53"/>
                  </a:lnTo>
                  <a:lnTo>
                    <a:pt x="608" y="49"/>
                  </a:lnTo>
                  <a:lnTo>
                    <a:pt x="534" y="42"/>
                  </a:lnTo>
                  <a:lnTo>
                    <a:pt x="468" y="36"/>
                  </a:lnTo>
                  <a:lnTo>
                    <a:pt x="434" y="34"/>
                  </a:lnTo>
                  <a:lnTo>
                    <a:pt x="416" y="36"/>
                  </a:lnTo>
                  <a:lnTo>
                    <a:pt x="388" y="40"/>
                  </a:lnTo>
                  <a:lnTo>
                    <a:pt x="350" y="49"/>
                  </a:lnTo>
                  <a:lnTo>
                    <a:pt x="306" y="67"/>
                  </a:lnTo>
                  <a:lnTo>
                    <a:pt x="264" y="86"/>
                  </a:lnTo>
                  <a:lnTo>
                    <a:pt x="232" y="99"/>
                  </a:lnTo>
                  <a:lnTo>
                    <a:pt x="205" y="108"/>
                  </a:lnTo>
                  <a:lnTo>
                    <a:pt x="183" y="114"/>
                  </a:lnTo>
                  <a:lnTo>
                    <a:pt x="141" y="110"/>
                  </a:lnTo>
                  <a:lnTo>
                    <a:pt x="80" y="97"/>
                  </a:lnTo>
                  <a:lnTo>
                    <a:pt x="25" y="84"/>
                  </a:lnTo>
                  <a:lnTo>
                    <a:pt x="0" y="74"/>
                  </a:lnTo>
                  <a:lnTo>
                    <a:pt x="6" y="65"/>
                  </a:lnTo>
                  <a:lnTo>
                    <a:pt x="17" y="55"/>
                  </a:lnTo>
                  <a:lnTo>
                    <a:pt x="29" y="46"/>
                  </a:lnTo>
                  <a:lnTo>
                    <a:pt x="36" y="42"/>
                  </a:lnTo>
                  <a:lnTo>
                    <a:pt x="36" y="42"/>
                  </a:lnTo>
                  <a:close/>
                </a:path>
              </a:pathLst>
            </a:custGeom>
            <a:solidFill>
              <a:srgbClr val="E6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3" name="Freeform 260"/>
            <p:cNvSpPr>
              <a:spLocks/>
            </p:cNvSpPr>
            <p:nvPr/>
          </p:nvSpPr>
          <p:spPr bwMode="auto">
            <a:xfrm>
              <a:off x="4395" y="3115"/>
              <a:ext cx="35" cy="44"/>
            </a:xfrm>
            <a:custGeom>
              <a:avLst/>
              <a:gdLst>
                <a:gd name="T0" fmla="*/ 0 w 71"/>
                <a:gd name="T1" fmla="*/ 82 h 87"/>
                <a:gd name="T2" fmla="*/ 4 w 71"/>
                <a:gd name="T3" fmla="*/ 74 h 87"/>
                <a:gd name="T4" fmla="*/ 12 w 71"/>
                <a:gd name="T5" fmla="*/ 66 h 87"/>
                <a:gd name="T6" fmla="*/ 21 w 71"/>
                <a:gd name="T7" fmla="*/ 59 h 87"/>
                <a:gd name="T8" fmla="*/ 31 w 71"/>
                <a:gd name="T9" fmla="*/ 55 h 87"/>
                <a:gd name="T10" fmla="*/ 38 w 71"/>
                <a:gd name="T11" fmla="*/ 53 h 87"/>
                <a:gd name="T12" fmla="*/ 42 w 71"/>
                <a:gd name="T13" fmla="*/ 49 h 87"/>
                <a:gd name="T14" fmla="*/ 44 w 71"/>
                <a:gd name="T15" fmla="*/ 42 h 87"/>
                <a:gd name="T16" fmla="*/ 46 w 71"/>
                <a:gd name="T17" fmla="*/ 32 h 87"/>
                <a:gd name="T18" fmla="*/ 50 w 71"/>
                <a:gd name="T19" fmla="*/ 19 h 87"/>
                <a:gd name="T20" fmla="*/ 56 w 71"/>
                <a:gd name="T21" fmla="*/ 9 h 87"/>
                <a:gd name="T22" fmla="*/ 61 w 71"/>
                <a:gd name="T23" fmla="*/ 2 h 87"/>
                <a:gd name="T24" fmla="*/ 67 w 71"/>
                <a:gd name="T25" fmla="*/ 0 h 87"/>
                <a:gd name="T26" fmla="*/ 71 w 71"/>
                <a:gd name="T27" fmla="*/ 0 h 87"/>
                <a:gd name="T28" fmla="*/ 69 w 71"/>
                <a:gd name="T29" fmla="*/ 6 h 87"/>
                <a:gd name="T30" fmla="*/ 63 w 71"/>
                <a:gd name="T31" fmla="*/ 11 h 87"/>
                <a:gd name="T32" fmla="*/ 58 w 71"/>
                <a:gd name="T33" fmla="*/ 19 h 87"/>
                <a:gd name="T34" fmla="*/ 56 w 71"/>
                <a:gd name="T35" fmla="*/ 28 h 87"/>
                <a:gd name="T36" fmla="*/ 54 w 71"/>
                <a:gd name="T37" fmla="*/ 38 h 87"/>
                <a:gd name="T38" fmla="*/ 54 w 71"/>
                <a:gd name="T39" fmla="*/ 45 h 87"/>
                <a:gd name="T40" fmla="*/ 54 w 71"/>
                <a:gd name="T41" fmla="*/ 53 h 87"/>
                <a:gd name="T42" fmla="*/ 50 w 71"/>
                <a:gd name="T43" fmla="*/ 59 h 87"/>
                <a:gd name="T44" fmla="*/ 42 w 71"/>
                <a:gd name="T45" fmla="*/ 61 h 87"/>
                <a:gd name="T46" fmla="*/ 33 w 71"/>
                <a:gd name="T47" fmla="*/ 63 h 87"/>
                <a:gd name="T48" fmla="*/ 27 w 71"/>
                <a:gd name="T49" fmla="*/ 64 h 87"/>
                <a:gd name="T50" fmla="*/ 23 w 71"/>
                <a:gd name="T51" fmla="*/ 66 h 87"/>
                <a:gd name="T52" fmla="*/ 19 w 71"/>
                <a:gd name="T53" fmla="*/ 70 h 87"/>
                <a:gd name="T54" fmla="*/ 16 w 71"/>
                <a:gd name="T55" fmla="*/ 74 h 87"/>
                <a:gd name="T56" fmla="*/ 10 w 71"/>
                <a:gd name="T57" fmla="*/ 78 h 87"/>
                <a:gd name="T58" fmla="*/ 6 w 71"/>
                <a:gd name="T59" fmla="*/ 83 h 87"/>
                <a:gd name="T60" fmla="*/ 4 w 71"/>
                <a:gd name="T61" fmla="*/ 87 h 87"/>
                <a:gd name="T62" fmla="*/ 0 w 71"/>
                <a:gd name="T63" fmla="*/ 87 h 87"/>
                <a:gd name="T64" fmla="*/ 0 w 71"/>
                <a:gd name="T65" fmla="*/ 85 h 87"/>
                <a:gd name="T66" fmla="*/ 0 w 71"/>
                <a:gd name="T67" fmla="*/ 83 h 87"/>
                <a:gd name="T68" fmla="*/ 0 w 71"/>
                <a:gd name="T69" fmla="*/ 82 h 87"/>
                <a:gd name="T70" fmla="*/ 0 w 71"/>
                <a:gd name="T71" fmla="*/ 8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1" h="87">
                  <a:moveTo>
                    <a:pt x="0" y="82"/>
                  </a:moveTo>
                  <a:lnTo>
                    <a:pt x="4" y="74"/>
                  </a:lnTo>
                  <a:lnTo>
                    <a:pt x="12" y="66"/>
                  </a:lnTo>
                  <a:lnTo>
                    <a:pt x="21" y="59"/>
                  </a:lnTo>
                  <a:lnTo>
                    <a:pt x="31" y="55"/>
                  </a:lnTo>
                  <a:lnTo>
                    <a:pt x="38" y="53"/>
                  </a:lnTo>
                  <a:lnTo>
                    <a:pt x="42" y="49"/>
                  </a:lnTo>
                  <a:lnTo>
                    <a:pt x="44" y="42"/>
                  </a:lnTo>
                  <a:lnTo>
                    <a:pt x="46" y="32"/>
                  </a:lnTo>
                  <a:lnTo>
                    <a:pt x="50" y="19"/>
                  </a:lnTo>
                  <a:lnTo>
                    <a:pt x="56" y="9"/>
                  </a:lnTo>
                  <a:lnTo>
                    <a:pt x="61" y="2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69" y="6"/>
                  </a:lnTo>
                  <a:lnTo>
                    <a:pt x="63" y="11"/>
                  </a:lnTo>
                  <a:lnTo>
                    <a:pt x="58" y="19"/>
                  </a:lnTo>
                  <a:lnTo>
                    <a:pt x="56" y="28"/>
                  </a:lnTo>
                  <a:lnTo>
                    <a:pt x="54" y="38"/>
                  </a:lnTo>
                  <a:lnTo>
                    <a:pt x="54" y="45"/>
                  </a:lnTo>
                  <a:lnTo>
                    <a:pt x="54" y="53"/>
                  </a:lnTo>
                  <a:lnTo>
                    <a:pt x="50" y="59"/>
                  </a:lnTo>
                  <a:lnTo>
                    <a:pt x="42" y="61"/>
                  </a:lnTo>
                  <a:lnTo>
                    <a:pt x="33" y="63"/>
                  </a:lnTo>
                  <a:lnTo>
                    <a:pt x="27" y="64"/>
                  </a:lnTo>
                  <a:lnTo>
                    <a:pt x="23" y="66"/>
                  </a:lnTo>
                  <a:lnTo>
                    <a:pt x="19" y="70"/>
                  </a:lnTo>
                  <a:lnTo>
                    <a:pt x="16" y="74"/>
                  </a:lnTo>
                  <a:lnTo>
                    <a:pt x="10" y="78"/>
                  </a:lnTo>
                  <a:lnTo>
                    <a:pt x="6" y="83"/>
                  </a:lnTo>
                  <a:lnTo>
                    <a:pt x="4" y="87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4" name="Freeform 261"/>
            <p:cNvSpPr>
              <a:spLocks/>
            </p:cNvSpPr>
            <p:nvPr/>
          </p:nvSpPr>
          <p:spPr bwMode="auto">
            <a:xfrm>
              <a:off x="4442" y="2713"/>
              <a:ext cx="65" cy="13"/>
            </a:xfrm>
            <a:custGeom>
              <a:avLst/>
              <a:gdLst>
                <a:gd name="T0" fmla="*/ 1 w 129"/>
                <a:gd name="T1" fmla="*/ 13 h 24"/>
                <a:gd name="T2" fmla="*/ 5 w 129"/>
                <a:gd name="T3" fmla="*/ 5 h 24"/>
                <a:gd name="T4" fmla="*/ 13 w 129"/>
                <a:gd name="T5" fmla="*/ 1 h 24"/>
                <a:gd name="T6" fmla="*/ 20 w 129"/>
                <a:gd name="T7" fmla="*/ 0 h 24"/>
                <a:gd name="T8" fmla="*/ 30 w 129"/>
                <a:gd name="T9" fmla="*/ 5 h 24"/>
                <a:gd name="T10" fmla="*/ 38 w 129"/>
                <a:gd name="T11" fmla="*/ 11 h 24"/>
                <a:gd name="T12" fmla="*/ 47 w 129"/>
                <a:gd name="T13" fmla="*/ 15 h 24"/>
                <a:gd name="T14" fmla="*/ 55 w 129"/>
                <a:gd name="T15" fmla="*/ 13 h 24"/>
                <a:gd name="T16" fmla="*/ 64 w 129"/>
                <a:gd name="T17" fmla="*/ 7 h 24"/>
                <a:gd name="T18" fmla="*/ 70 w 129"/>
                <a:gd name="T19" fmla="*/ 1 h 24"/>
                <a:gd name="T20" fmla="*/ 79 w 129"/>
                <a:gd name="T21" fmla="*/ 0 h 24"/>
                <a:gd name="T22" fmla="*/ 87 w 129"/>
                <a:gd name="T23" fmla="*/ 1 h 24"/>
                <a:gd name="T24" fmla="*/ 98 w 129"/>
                <a:gd name="T25" fmla="*/ 5 h 24"/>
                <a:gd name="T26" fmla="*/ 108 w 129"/>
                <a:gd name="T27" fmla="*/ 5 h 24"/>
                <a:gd name="T28" fmla="*/ 117 w 129"/>
                <a:gd name="T29" fmla="*/ 5 h 24"/>
                <a:gd name="T30" fmla="*/ 123 w 129"/>
                <a:gd name="T31" fmla="*/ 5 h 24"/>
                <a:gd name="T32" fmla="*/ 127 w 129"/>
                <a:gd name="T33" fmla="*/ 5 h 24"/>
                <a:gd name="T34" fmla="*/ 129 w 129"/>
                <a:gd name="T35" fmla="*/ 7 h 24"/>
                <a:gd name="T36" fmla="*/ 125 w 129"/>
                <a:gd name="T37" fmla="*/ 9 h 24"/>
                <a:gd name="T38" fmla="*/ 117 w 129"/>
                <a:gd name="T39" fmla="*/ 9 h 24"/>
                <a:gd name="T40" fmla="*/ 106 w 129"/>
                <a:gd name="T41" fmla="*/ 11 h 24"/>
                <a:gd name="T42" fmla="*/ 95 w 129"/>
                <a:gd name="T43" fmla="*/ 11 h 24"/>
                <a:gd name="T44" fmla="*/ 89 w 129"/>
                <a:gd name="T45" fmla="*/ 11 h 24"/>
                <a:gd name="T46" fmla="*/ 83 w 129"/>
                <a:gd name="T47" fmla="*/ 7 h 24"/>
                <a:gd name="T48" fmla="*/ 77 w 129"/>
                <a:gd name="T49" fmla="*/ 9 h 24"/>
                <a:gd name="T50" fmla="*/ 72 w 129"/>
                <a:gd name="T51" fmla="*/ 11 h 24"/>
                <a:gd name="T52" fmla="*/ 64 w 129"/>
                <a:gd name="T53" fmla="*/ 17 h 24"/>
                <a:gd name="T54" fmla="*/ 55 w 129"/>
                <a:gd name="T55" fmla="*/ 22 h 24"/>
                <a:gd name="T56" fmla="*/ 47 w 129"/>
                <a:gd name="T57" fmla="*/ 24 h 24"/>
                <a:gd name="T58" fmla="*/ 39 w 129"/>
                <a:gd name="T59" fmla="*/ 22 h 24"/>
                <a:gd name="T60" fmla="*/ 32 w 129"/>
                <a:gd name="T61" fmla="*/ 17 h 24"/>
                <a:gd name="T62" fmla="*/ 24 w 129"/>
                <a:gd name="T63" fmla="*/ 11 h 24"/>
                <a:gd name="T64" fmla="*/ 19 w 129"/>
                <a:gd name="T65" fmla="*/ 7 h 24"/>
                <a:gd name="T66" fmla="*/ 13 w 129"/>
                <a:gd name="T67" fmla="*/ 7 h 24"/>
                <a:gd name="T68" fmla="*/ 11 w 129"/>
                <a:gd name="T69" fmla="*/ 9 h 24"/>
                <a:gd name="T70" fmla="*/ 7 w 129"/>
                <a:gd name="T71" fmla="*/ 13 h 24"/>
                <a:gd name="T72" fmla="*/ 3 w 129"/>
                <a:gd name="T73" fmla="*/ 19 h 24"/>
                <a:gd name="T74" fmla="*/ 1 w 129"/>
                <a:gd name="T75" fmla="*/ 20 h 24"/>
                <a:gd name="T76" fmla="*/ 0 w 129"/>
                <a:gd name="T77" fmla="*/ 19 h 24"/>
                <a:gd name="T78" fmla="*/ 0 w 129"/>
                <a:gd name="T79" fmla="*/ 15 h 24"/>
                <a:gd name="T80" fmla="*/ 1 w 129"/>
                <a:gd name="T81" fmla="*/ 13 h 24"/>
                <a:gd name="T82" fmla="*/ 1 w 129"/>
                <a:gd name="T83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9" h="24">
                  <a:moveTo>
                    <a:pt x="1" y="13"/>
                  </a:moveTo>
                  <a:lnTo>
                    <a:pt x="5" y="5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30" y="5"/>
                  </a:lnTo>
                  <a:lnTo>
                    <a:pt x="38" y="11"/>
                  </a:lnTo>
                  <a:lnTo>
                    <a:pt x="47" y="15"/>
                  </a:lnTo>
                  <a:lnTo>
                    <a:pt x="55" y="13"/>
                  </a:lnTo>
                  <a:lnTo>
                    <a:pt x="64" y="7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7" y="1"/>
                  </a:lnTo>
                  <a:lnTo>
                    <a:pt x="98" y="5"/>
                  </a:lnTo>
                  <a:lnTo>
                    <a:pt x="108" y="5"/>
                  </a:lnTo>
                  <a:lnTo>
                    <a:pt x="117" y="5"/>
                  </a:lnTo>
                  <a:lnTo>
                    <a:pt x="123" y="5"/>
                  </a:lnTo>
                  <a:lnTo>
                    <a:pt x="127" y="5"/>
                  </a:lnTo>
                  <a:lnTo>
                    <a:pt x="129" y="7"/>
                  </a:lnTo>
                  <a:lnTo>
                    <a:pt x="125" y="9"/>
                  </a:lnTo>
                  <a:lnTo>
                    <a:pt x="117" y="9"/>
                  </a:lnTo>
                  <a:lnTo>
                    <a:pt x="106" y="11"/>
                  </a:lnTo>
                  <a:lnTo>
                    <a:pt x="95" y="11"/>
                  </a:lnTo>
                  <a:lnTo>
                    <a:pt x="89" y="11"/>
                  </a:lnTo>
                  <a:lnTo>
                    <a:pt x="83" y="7"/>
                  </a:lnTo>
                  <a:lnTo>
                    <a:pt x="77" y="9"/>
                  </a:lnTo>
                  <a:lnTo>
                    <a:pt x="72" y="11"/>
                  </a:lnTo>
                  <a:lnTo>
                    <a:pt x="64" y="17"/>
                  </a:lnTo>
                  <a:lnTo>
                    <a:pt x="55" y="22"/>
                  </a:lnTo>
                  <a:lnTo>
                    <a:pt x="47" y="24"/>
                  </a:lnTo>
                  <a:lnTo>
                    <a:pt x="39" y="22"/>
                  </a:lnTo>
                  <a:lnTo>
                    <a:pt x="32" y="17"/>
                  </a:lnTo>
                  <a:lnTo>
                    <a:pt x="24" y="11"/>
                  </a:lnTo>
                  <a:lnTo>
                    <a:pt x="19" y="7"/>
                  </a:lnTo>
                  <a:lnTo>
                    <a:pt x="13" y="7"/>
                  </a:lnTo>
                  <a:lnTo>
                    <a:pt x="11" y="9"/>
                  </a:lnTo>
                  <a:lnTo>
                    <a:pt x="7" y="13"/>
                  </a:lnTo>
                  <a:lnTo>
                    <a:pt x="3" y="19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BDA3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5" name="Freeform 262"/>
            <p:cNvSpPr>
              <a:spLocks/>
            </p:cNvSpPr>
            <p:nvPr/>
          </p:nvSpPr>
          <p:spPr bwMode="auto">
            <a:xfrm>
              <a:off x="4773" y="2460"/>
              <a:ext cx="43" cy="25"/>
            </a:xfrm>
            <a:custGeom>
              <a:avLst/>
              <a:gdLst>
                <a:gd name="T0" fmla="*/ 0 w 86"/>
                <a:gd name="T1" fmla="*/ 43 h 49"/>
                <a:gd name="T2" fmla="*/ 2 w 86"/>
                <a:gd name="T3" fmla="*/ 38 h 49"/>
                <a:gd name="T4" fmla="*/ 8 w 86"/>
                <a:gd name="T5" fmla="*/ 32 h 49"/>
                <a:gd name="T6" fmla="*/ 15 w 86"/>
                <a:gd name="T7" fmla="*/ 26 h 49"/>
                <a:gd name="T8" fmla="*/ 29 w 86"/>
                <a:gd name="T9" fmla="*/ 26 h 49"/>
                <a:gd name="T10" fmla="*/ 40 w 86"/>
                <a:gd name="T11" fmla="*/ 24 h 49"/>
                <a:gd name="T12" fmla="*/ 48 w 86"/>
                <a:gd name="T13" fmla="*/ 23 h 49"/>
                <a:gd name="T14" fmla="*/ 55 w 86"/>
                <a:gd name="T15" fmla="*/ 15 h 49"/>
                <a:gd name="T16" fmla="*/ 65 w 86"/>
                <a:gd name="T17" fmla="*/ 7 h 49"/>
                <a:gd name="T18" fmla="*/ 72 w 86"/>
                <a:gd name="T19" fmla="*/ 2 h 49"/>
                <a:gd name="T20" fmla="*/ 80 w 86"/>
                <a:gd name="T21" fmla="*/ 0 h 49"/>
                <a:gd name="T22" fmla="*/ 84 w 86"/>
                <a:gd name="T23" fmla="*/ 0 h 49"/>
                <a:gd name="T24" fmla="*/ 86 w 86"/>
                <a:gd name="T25" fmla="*/ 0 h 49"/>
                <a:gd name="T26" fmla="*/ 84 w 86"/>
                <a:gd name="T27" fmla="*/ 0 h 49"/>
                <a:gd name="T28" fmla="*/ 82 w 86"/>
                <a:gd name="T29" fmla="*/ 4 h 49"/>
                <a:gd name="T30" fmla="*/ 78 w 86"/>
                <a:gd name="T31" fmla="*/ 7 h 49"/>
                <a:gd name="T32" fmla="*/ 70 w 86"/>
                <a:gd name="T33" fmla="*/ 15 h 49"/>
                <a:gd name="T34" fmla="*/ 61 w 86"/>
                <a:gd name="T35" fmla="*/ 21 h 49"/>
                <a:gd name="T36" fmla="*/ 53 w 86"/>
                <a:gd name="T37" fmla="*/ 26 h 49"/>
                <a:gd name="T38" fmla="*/ 46 w 86"/>
                <a:gd name="T39" fmla="*/ 34 h 49"/>
                <a:gd name="T40" fmla="*/ 40 w 86"/>
                <a:gd name="T41" fmla="*/ 36 h 49"/>
                <a:gd name="T42" fmla="*/ 32 w 86"/>
                <a:gd name="T43" fmla="*/ 34 h 49"/>
                <a:gd name="T44" fmla="*/ 27 w 86"/>
                <a:gd name="T45" fmla="*/ 32 h 49"/>
                <a:gd name="T46" fmla="*/ 23 w 86"/>
                <a:gd name="T47" fmla="*/ 32 h 49"/>
                <a:gd name="T48" fmla="*/ 19 w 86"/>
                <a:gd name="T49" fmla="*/ 34 h 49"/>
                <a:gd name="T50" fmla="*/ 15 w 86"/>
                <a:gd name="T51" fmla="*/ 36 h 49"/>
                <a:gd name="T52" fmla="*/ 13 w 86"/>
                <a:gd name="T53" fmla="*/ 42 h 49"/>
                <a:gd name="T54" fmla="*/ 12 w 86"/>
                <a:gd name="T55" fmla="*/ 45 h 49"/>
                <a:gd name="T56" fmla="*/ 10 w 86"/>
                <a:gd name="T57" fmla="*/ 49 h 49"/>
                <a:gd name="T58" fmla="*/ 6 w 86"/>
                <a:gd name="T59" fmla="*/ 47 h 49"/>
                <a:gd name="T60" fmla="*/ 2 w 86"/>
                <a:gd name="T61" fmla="*/ 45 h 49"/>
                <a:gd name="T62" fmla="*/ 0 w 86"/>
                <a:gd name="T63" fmla="*/ 43 h 49"/>
                <a:gd name="T64" fmla="*/ 0 w 86"/>
                <a:gd name="T65" fmla="*/ 43 h 49"/>
                <a:gd name="T66" fmla="*/ 0 w 86"/>
                <a:gd name="T67" fmla="*/ 4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6" h="49">
                  <a:moveTo>
                    <a:pt x="0" y="43"/>
                  </a:moveTo>
                  <a:lnTo>
                    <a:pt x="2" y="38"/>
                  </a:lnTo>
                  <a:lnTo>
                    <a:pt x="8" y="32"/>
                  </a:lnTo>
                  <a:lnTo>
                    <a:pt x="15" y="26"/>
                  </a:lnTo>
                  <a:lnTo>
                    <a:pt x="29" y="26"/>
                  </a:lnTo>
                  <a:lnTo>
                    <a:pt x="40" y="24"/>
                  </a:lnTo>
                  <a:lnTo>
                    <a:pt x="48" y="23"/>
                  </a:lnTo>
                  <a:lnTo>
                    <a:pt x="55" y="15"/>
                  </a:lnTo>
                  <a:lnTo>
                    <a:pt x="65" y="7"/>
                  </a:lnTo>
                  <a:lnTo>
                    <a:pt x="72" y="2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0"/>
                  </a:lnTo>
                  <a:lnTo>
                    <a:pt x="84" y="0"/>
                  </a:lnTo>
                  <a:lnTo>
                    <a:pt x="82" y="4"/>
                  </a:lnTo>
                  <a:lnTo>
                    <a:pt x="78" y="7"/>
                  </a:lnTo>
                  <a:lnTo>
                    <a:pt x="70" y="15"/>
                  </a:lnTo>
                  <a:lnTo>
                    <a:pt x="61" y="21"/>
                  </a:lnTo>
                  <a:lnTo>
                    <a:pt x="53" y="26"/>
                  </a:lnTo>
                  <a:lnTo>
                    <a:pt x="46" y="34"/>
                  </a:lnTo>
                  <a:lnTo>
                    <a:pt x="40" y="36"/>
                  </a:lnTo>
                  <a:lnTo>
                    <a:pt x="32" y="34"/>
                  </a:lnTo>
                  <a:lnTo>
                    <a:pt x="27" y="32"/>
                  </a:lnTo>
                  <a:lnTo>
                    <a:pt x="23" y="32"/>
                  </a:lnTo>
                  <a:lnTo>
                    <a:pt x="19" y="34"/>
                  </a:lnTo>
                  <a:lnTo>
                    <a:pt x="15" y="36"/>
                  </a:lnTo>
                  <a:lnTo>
                    <a:pt x="13" y="42"/>
                  </a:lnTo>
                  <a:lnTo>
                    <a:pt x="12" y="45"/>
                  </a:lnTo>
                  <a:lnTo>
                    <a:pt x="10" y="49"/>
                  </a:lnTo>
                  <a:lnTo>
                    <a:pt x="6" y="47"/>
                  </a:lnTo>
                  <a:lnTo>
                    <a:pt x="2" y="4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999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6" name="Freeform 263"/>
            <p:cNvSpPr>
              <a:spLocks/>
            </p:cNvSpPr>
            <p:nvPr/>
          </p:nvSpPr>
          <p:spPr bwMode="auto">
            <a:xfrm>
              <a:off x="4849" y="2561"/>
              <a:ext cx="38" cy="35"/>
            </a:xfrm>
            <a:custGeom>
              <a:avLst/>
              <a:gdLst>
                <a:gd name="T0" fmla="*/ 0 w 76"/>
                <a:gd name="T1" fmla="*/ 67 h 71"/>
                <a:gd name="T2" fmla="*/ 0 w 76"/>
                <a:gd name="T3" fmla="*/ 57 h 71"/>
                <a:gd name="T4" fmla="*/ 6 w 76"/>
                <a:gd name="T5" fmla="*/ 50 h 71"/>
                <a:gd name="T6" fmla="*/ 15 w 76"/>
                <a:gd name="T7" fmla="*/ 44 h 71"/>
                <a:gd name="T8" fmla="*/ 29 w 76"/>
                <a:gd name="T9" fmla="*/ 42 h 71"/>
                <a:gd name="T10" fmla="*/ 36 w 76"/>
                <a:gd name="T11" fmla="*/ 36 h 71"/>
                <a:gd name="T12" fmla="*/ 44 w 76"/>
                <a:gd name="T13" fmla="*/ 29 h 71"/>
                <a:gd name="T14" fmla="*/ 48 w 76"/>
                <a:gd name="T15" fmla="*/ 19 h 71"/>
                <a:gd name="T16" fmla="*/ 52 w 76"/>
                <a:gd name="T17" fmla="*/ 12 h 71"/>
                <a:gd name="T18" fmla="*/ 57 w 76"/>
                <a:gd name="T19" fmla="*/ 4 h 71"/>
                <a:gd name="T20" fmla="*/ 65 w 76"/>
                <a:gd name="T21" fmla="*/ 0 h 71"/>
                <a:gd name="T22" fmla="*/ 72 w 76"/>
                <a:gd name="T23" fmla="*/ 0 h 71"/>
                <a:gd name="T24" fmla="*/ 76 w 76"/>
                <a:gd name="T25" fmla="*/ 0 h 71"/>
                <a:gd name="T26" fmla="*/ 76 w 76"/>
                <a:gd name="T27" fmla="*/ 0 h 71"/>
                <a:gd name="T28" fmla="*/ 74 w 76"/>
                <a:gd name="T29" fmla="*/ 0 h 71"/>
                <a:gd name="T30" fmla="*/ 71 w 76"/>
                <a:gd name="T31" fmla="*/ 2 h 71"/>
                <a:gd name="T32" fmla="*/ 67 w 76"/>
                <a:gd name="T33" fmla="*/ 8 h 71"/>
                <a:gd name="T34" fmla="*/ 59 w 76"/>
                <a:gd name="T35" fmla="*/ 14 h 71"/>
                <a:gd name="T36" fmla="*/ 55 w 76"/>
                <a:gd name="T37" fmla="*/ 23 h 71"/>
                <a:gd name="T38" fmla="*/ 52 w 76"/>
                <a:gd name="T39" fmla="*/ 33 h 71"/>
                <a:gd name="T40" fmla="*/ 48 w 76"/>
                <a:gd name="T41" fmla="*/ 42 h 71"/>
                <a:gd name="T42" fmla="*/ 42 w 76"/>
                <a:gd name="T43" fmla="*/ 46 h 71"/>
                <a:gd name="T44" fmla="*/ 40 w 76"/>
                <a:gd name="T45" fmla="*/ 48 h 71"/>
                <a:gd name="T46" fmla="*/ 36 w 76"/>
                <a:gd name="T47" fmla="*/ 50 h 71"/>
                <a:gd name="T48" fmla="*/ 29 w 76"/>
                <a:gd name="T49" fmla="*/ 54 h 71"/>
                <a:gd name="T50" fmla="*/ 19 w 76"/>
                <a:gd name="T51" fmla="*/ 55 h 71"/>
                <a:gd name="T52" fmla="*/ 14 w 76"/>
                <a:gd name="T53" fmla="*/ 59 h 71"/>
                <a:gd name="T54" fmla="*/ 12 w 76"/>
                <a:gd name="T55" fmla="*/ 61 h 71"/>
                <a:gd name="T56" fmla="*/ 10 w 76"/>
                <a:gd name="T57" fmla="*/ 67 h 71"/>
                <a:gd name="T58" fmla="*/ 6 w 76"/>
                <a:gd name="T59" fmla="*/ 71 h 71"/>
                <a:gd name="T60" fmla="*/ 4 w 76"/>
                <a:gd name="T61" fmla="*/ 69 h 71"/>
                <a:gd name="T62" fmla="*/ 0 w 76"/>
                <a:gd name="T63" fmla="*/ 69 h 71"/>
                <a:gd name="T64" fmla="*/ 0 w 76"/>
                <a:gd name="T65" fmla="*/ 67 h 71"/>
                <a:gd name="T66" fmla="*/ 0 w 76"/>
                <a:gd name="T67" fmla="*/ 6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71">
                  <a:moveTo>
                    <a:pt x="0" y="67"/>
                  </a:moveTo>
                  <a:lnTo>
                    <a:pt x="0" y="57"/>
                  </a:lnTo>
                  <a:lnTo>
                    <a:pt x="6" y="50"/>
                  </a:lnTo>
                  <a:lnTo>
                    <a:pt x="15" y="44"/>
                  </a:lnTo>
                  <a:lnTo>
                    <a:pt x="29" y="42"/>
                  </a:lnTo>
                  <a:lnTo>
                    <a:pt x="36" y="36"/>
                  </a:lnTo>
                  <a:lnTo>
                    <a:pt x="44" y="29"/>
                  </a:lnTo>
                  <a:lnTo>
                    <a:pt x="48" y="19"/>
                  </a:lnTo>
                  <a:lnTo>
                    <a:pt x="52" y="12"/>
                  </a:lnTo>
                  <a:lnTo>
                    <a:pt x="57" y="4"/>
                  </a:lnTo>
                  <a:lnTo>
                    <a:pt x="65" y="0"/>
                  </a:lnTo>
                  <a:lnTo>
                    <a:pt x="72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1" y="2"/>
                  </a:lnTo>
                  <a:lnTo>
                    <a:pt x="67" y="8"/>
                  </a:lnTo>
                  <a:lnTo>
                    <a:pt x="59" y="14"/>
                  </a:lnTo>
                  <a:lnTo>
                    <a:pt x="55" y="23"/>
                  </a:lnTo>
                  <a:lnTo>
                    <a:pt x="52" y="33"/>
                  </a:lnTo>
                  <a:lnTo>
                    <a:pt x="48" y="42"/>
                  </a:lnTo>
                  <a:lnTo>
                    <a:pt x="42" y="46"/>
                  </a:lnTo>
                  <a:lnTo>
                    <a:pt x="40" y="48"/>
                  </a:lnTo>
                  <a:lnTo>
                    <a:pt x="36" y="50"/>
                  </a:lnTo>
                  <a:lnTo>
                    <a:pt x="29" y="54"/>
                  </a:lnTo>
                  <a:lnTo>
                    <a:pt x="19" y="55"/>
                  </a:lnTo>
                  <a:lnTo>
                    <a:pt x="14" y="59"/>
                  </a:lnTo>
                  <a:lnTo>
                    <a:pt x="12" y="61"/>
                  </a:lnTo>
                  <a:lnTo>
                    <a:pt x="10" y="67"/>
                  </a:lnTo>
                  <a:lnTo>
                    <a:pt x="6" y="71"/>
                  </a:lnTo>
                  <a:lnTo>
                    <a:pt x="4" y="69"/>
                  </a:lnTo>
                  <a:lnTo>
                    <a:pt x="0" y="69"/>
                  </a:lnTo>
                  <a:lnTo>
                    <a:pt x="0" y="67"/>
                  </a:lnTo>
                  <a:lnTo>
                    <a:pt x="0" y="67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7" name="Freeform 264"/>
            <p:cNvSpPr>
              <a:spLocks/>
            </p:cNvSpPr>
            <p:nvPr/>
          </p:nvSpPr>
          <p:spPr bwMode="auto">
            <a:xfrm>
              <a:off x="4746" y="2686"/>
              <a:ext cx="38" cy="31"/>
            </a:xfrm>
            <a:custGeom>
              <a:avLst/>
              <a:gdLst>
                <a:gd name="T0" fmla="*/ 4 w 74"/>
                <a:gd name="T1" fmla="*/ 2 h 63"/>
                <a:gd name="T2" fmla="*/ 15 w 74"/>
                <a:gd name="T3" fmla="*/ 0 h 63"/>
                <a:gd name="T4" fmla="*/ 27 w 74"/>
                <a:gd name="T5" fmla="*/ 2 h 63"/>
                <a:gd name="T6" fmla="*/ 34 w 74"/>
                <a:gd name="T7" fmla="*/ 6 h 63"/>
                <a:gd name="T8" fmla="*/ 34 w 74"/>
                <a:gd name="T9" fmla="*/ 17 h 63"/>
                <a:gd name="T10" fmla="*/ 30 w 74"/>
                <a:gd name="T11" fmla="*/ 27 h 63"/>
                <a:gd name="T12" fmla="*/ 30 w 74"/>
                <a:gd name="T13" fmla="*/ 35 h 63"/>
                <a:gd name="T14" fmla="*/ 34 w 74"/>
                <a:gd name="T15" fmla="*/ 38 h 63"/>
                <a:gd name="T16" fmla="*/ 44 w 74"/>
                <a:gd name="T17" fmla="*/ 38 h 63"/>
                <a:gd name="T18" fmla="*/ 53 w 74"/>
                <a:gd name="T19" fmla="*/ 38 h 63"/>
                <a:gd name="T20" fmla="*/ 65 w 74"/>
                <a:gd name="T21" fmla="*/ 48 h 63"/>
                <a:gd name="T22" fmla="*/ 72 w 74"/>
                <a:gd name="T23" fmla="*/ 57 h 63"/>
                <a:gd name="T24" fmla="*/ 74 w 74"/>
                <a:gd name="T25" fmla="*/ 63 h 63"/>
                <a:gd name="T26" fmla="*/ 68 w 74"/>
                <a:gd name="T27" fmla="*/ 63 h 63"/>
                <a:gd name="T28" fmla="*/ 65 w 74"/>
                <a:gd name="T29" fmla="*/ 57 h 63"/>
                <a:gd name="T30" fmla="*/ 61 w 74"/>
                <a:gd name="T31" fmla="*/ 54 h 63"/>
                <a:gd name="T32" fmla="*/ 55 w 74"/>
                <a:gd name="T33" fmla="*/ 50 h 63"/>
                <a:gd name="T34" fmla="*/ 47 w 74"/>
                <a:gd name="T35" fmla="*/ 46 h 63"/>
                <a:gd name="T36" fmla="*/ 40 w 74"/>
                <a:gd name="T37" fmla="*/ 46 h 63"/>
                <a:gd name="T38" fmla="*/ 32 w 74"/>
                <a:gd name="T39" fmla="*/ 46 h 63"/>
                <a:gd name="T40" fmla="*/ 27 w 74"/>
                <a:gd name="T41" fmla="*/ 44 h 63"/>
                <a:gd name="T42" fmla="*/ 23 w 74"/>
                <a:gd name="T43" fmla="*/ 38 h 63"/>
                <a:gd name="T44" fmla="*/ 23 w 74"/>
                <a:gd name="T45" fmla="*/ 33 h 63"/>
                <a:gd name="T46" fmla="*/ 23 w 74"/>
                <a:gd name="T47" fmla="*/ 27 h 63"/>
                <a:gd name="T48" fmla="*/ 27 w 74"/>
                <a:gd name="T49" fmla="*/ 21 h 63"/>
                <a:gd name="T50" fmla="*/ 27 w 74"/>
                <a:gd name="T51" fmla="*/ 14 h 63"/>
                <a:gd name="T52" fmla="*/ 25 w 74"/>
                <a:gd name="T53" fmla="*/ 12 h 63"/>
                <a:gd name="T54" fmla="*/ 19 w 74"/>
                <a:gd name="T55" fmla="*/ 12 h 63"/>
                <a:gd name="T56" fmla="*/ 13 w 74"/>
                <a:gd name="T57" fmla="*/ 14 h 63"/>
                <a:gd name="T58" fmla="*/ 7 w 74"/>
                <a:gd name="T59" fmla="*/ 16 h 63"/>
                <a:gd name="T60" fmla="*/ 2 w 74"/>
                <a:gd name="T61" fmla="*/ 16 h 63"/>
                <a:gd name="T62" fmla="*/ 0 w 74"/>
                <a:gd name="T63" fmla="*/ 12 h 63"/>
                <a:gd name="T64" fmla="*/ 0 w 74"/>
                <a:gd name="T65" fmla="*/ 6 h 63"/>
                <a:gd name="T66" fmla="*/ 2 w 74"/>
                <a:gd name="T67" fmla="*/ 2 h 63"/>
                <a:gd name="T68" fmla="*/ 4 w 74"/>
                <a:gd name="T69" fmla="*/ 2 h 63"/>
                <a:gd name="T70" fmla="*/ 4 w 74"/>
                <a:gd name="T71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4" h="63">
                  <a:moveTo>
                    <a:pt x="4" y="2"/>
                  </a:moveTo>
                  <a:lnTo>
                    <a:pt x="15" y="0"/>
                  </a:lnTo>
                  <a:lnTo>
                    <a:pt x="27" y="2"/>
                  </a:lnTo>
                  <a:lnTo>
                    <a:pt x="34" y="6"/>
                  </a:lnTo>
                  <a:lnTo>
                    <a:pt x="34" y="17"/>
                  </a:lnTo>
                  <a:lnTo>
                    <a:pt x="30" y="27"/>
                  </a:lnTo>
                  <a:lnTo>
                    <a:pt x="30" y="35"/>
                  </a:lnTo>
                  <a:lnTo>
                    <a:pt x="34" y="38"/>
                  </a:lnTo>
                  <a:lnTo>
                    <a:pt x="44" y="38"/>
                  </a:lnTo>
                  <a:lnTo>
                    <a:pt x="53" y="38"/>
                  </a:lnTo>
                  <a:lnTo>
                    <a:pt x="65" y="48"/>
                  </a:lnTo>
                  <a:lnTo>
                    <a:pt x="72" y="57"/>
                  </a:lnTo>
                  <a:lnTo>
                    <a:pt x="74" y="63"/>
                  </a:lnTo>
                  <a:lnTo>
                    <a:pt x="68" y="63"/>
                  </a:lnTo>
                  <a:lnTo>
                    <a:pt x="65" y="57"/>
                  </a:lnTo>
                  <a:lnTo>
                    <a:pt x="61" y="54"/>
                  </a:lnTo>
                  <a:lnTo>
                    <a:pt x="55" y="50"/>
                  </a:lnTo>
                  <a:lnTo>
                    <a:pt x="47" y="46"/>
                  </a:lnTo>
                  <a:lnTo>
                    <a:pt x="40" y="46"/>
                  </a:lnTo>
                  <a:lnTo>
                    <a:pt x="32" y="46"/>
                  </a:lnTo>
                  <a:lnTo>
                    <a:pt x="27" y="44"/>
                  </a:lnTo>
                  <a:lnTo>
                    <a:pt x="23" y="38"/>
                  </a:lnTo>
                  <a:lnTo>
                    <a:pt x="23" y="33"/>
                  </a:lnTo>
                  <a:lnTo>
                    <a:pt x="23" y="27"/>
                  </a:lnTo>
                  <a:lnTo>
                    <a:pt x="27" y="21"/>
                  </a:lnTo>
                  <a:lnTo>
                    <a:pt x="27" y="14"/>
                  </a:lnTo>
                  <a:lnTo>
                    <a:pt x="25" y="12"/>
                  </a:lnTo>
                  <a:lnTo>
                    <a:pt x="19" y="12"/>
                  </a:lnTo>
                  <a:lnTo>
                    <a:pt x="13" y="14"/>
                  </a:lnTo>
                  <a:lnTo>
                    <a:pt x="7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8" name="Freeform 265"/>
            <p:cNvSpPr>
              <a:spLocks/>
            </p:cNvSpPr>
            <p:nvPr/>
          </p:nvSpPr>
          <p:spPr bwMode="auto">
            <a:xfrm>
              <a:off x="4600" y="2720"/>
              <a:ext cx="30" cy="38"/>
            </a:xfrm>
            <a:custGeom>
              <a:avLst/>
              <a:gdLst>
                <a:gd name="T0" fmla="*/ 2 w 59"/>
                <a:gd name="T1" fmla="*/ 74 h 76"/>
                <a:gd name="T2" fmla="*/ 0 w 59"/>
                <a:gd name="T3" fmla="*/ 66 h 76"/>
                <a:gd name="T4" fmla="*/ 2 w 59"/>
                <a:gd name="T5" fmla="*/ 59 h 76"/>
                <a:gd name="T6" fmla="*/ 8 w 59"/>
                <a:gd name="T7" fmla="*/ 51 h 76"/>
                <a:gd name="T8" fmla="*/ 21 w 59"/>
                <a:gd name="T9" fmla="*/ 49 h 76"/>
                <a:gd name="T10" fmla="*/ 31 w 59"/>
                <a:gd name="T11" fmla="*/ 45 h 76"/>
                <a:gd name="T12" fmla="*/ 40 w 59"/>
                <a:gd name="T13" fmla="*/ 44 h 76"/>
                <a:gd name="T14" fmla="*/ 46 w 59"/>
                <a:gd name="T15" fmla="*/ 36 h 76"/>
                <a:gd name="T16" fmla="*/ 48 w 59"/>
                <a:gd name="T17" fmla="*/ 26 h 76"/>
                <a:gd name="T18" fmla="*/ 48 w 59"/>
                <a:gd name="T19" fmla="*/ 13 h 76"/>
                <a:gd name="T20" fmla="*/ 53 w 59"/>
                <a:gd name="T21" fmla="*/ 6 h 76"/>
                <a:gd name="T22" fmla="*/ 59 w 59"/>
                <a:gd name="T23" fmla="*/ 0 h 76"/>
                <a:gd name="T24" fmla="*/ 57 w 59"/>
                <a:gd name="T25" fmla="*/ 4 h 76"/>
                <a:gd name="T26" fmla="*/ 55 w 59"/>
                <a:gd name="T27" fmla="*/ 9 h 76"/>
                <a:gd name="T28" fmla="*/ 55 w 59"/>
                <a:gd name="T29" fmla="*/ 17 h 76"/>
                <a:gd name="T30" fmla="*/ 55 w 59"/>
                <a:gd name="T31" fmla="*/ 25 h 76"/>
                <a:gd name="T32" fmla="*/ 57 w 59"/>
                <a:gd name="T33" fmla="*/ 34 h 76"/>
                <a:gd name="T34" fmla="*/ 53 w 59"/>
                <a:gd name="T35" fmla="*/ 40 h 76"/>
                <a:gd name="T36" fmla="*/ 48 w 59"/>
                <a:gd name="T37" fmla="*/ 47 h 76"/>
                <a:gd name="T38" fmla="*/ 38 w 59"/>
                <a:gd name="T39" fmla="*/ 51 h 76"/>
                <a:gd name="T40" fmla="*/ 29 w 59"/>
                <a:gd name="T41" fmla="*/ 53 h 76"/>
                <a:gd name="T42" fmla="*/ 21 w 59"/>
                <a:gd name="T43" fmla="*/ 55 h 76"/>
                <a:gd name="T44" fmla="*/ 17 w 59"/>
                <a:gd name="T45" fmla="*/ 59 h 76"/>
                <a:gd name="T46" fmla="*/ 13 w 59"/>
                <a:gd name="T47" fmla="*/ 63 h 76"/>
                <a:gd name="T48" fmla="*/ 15 w 59"/>
                <a:gd name="T49" fmla="*/ 68 h 76"/>
                <a:gd name="T50" fmla="*/ 15 w 59"/>
                <a:gd name="T51" fmla="*/ 72 h 76"/>
                <a:gd name="T52" fmla="*/ 13 w 59"/>
                <a:gd name="T53" fmla="*/ 76 h 76"/>
                <a:gd name="T54" fmla="*/ 10 w 59"/>
                <a:gd name="T55" fmla="*/ 76 h 76"/>
                <a:gd name="T56" fmla="*/ 6 w 59"/>
                <a:gd name="T57" fmla="*/ 76 h 76"/>
                <a:gd name="T58" fmla="*/ 2 w 59"/>
                <a:gd name="T59" fmla="*/ 74 h 76"/>
                <a:gd name="T60" fmla="*/ 2 w 59"/>
                <a:gd name="T61" fmla="*/ 74 h 76"/>
                <a:gd name="T62" fmla="*/ 2 w 59"/>
                <a:gd name="T63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76">
                  <a:moveTo>
                    <a:pt x="2" y="74"/>
                  </a:moveTo>
                  <a:lnTo>
                    <a:pt x="0" y="66"/>
                  </a:lnTo>
                  <a:lnTo>
                    <a:pt x="2" y="59"/>
                  </a:lnTo>
                  <a:lnTo>
                    <a:pt x="8" y="51"/>
                  </a:lnTo>
                  <a:lnTo>
                    <a:pt x="21" y="49"/>
                  </a:lnTo>
                  <a:lnTo>
                    <a:pt x="31" y="45"/>
                  </a:lnTo>
                  <a:lnTo>
                    <a:pt x="40" y="44"/>
                  </a:lnTo>
                  <a:lnTo>
                    <a:pt x="46" y="36"/>
                  </a:lnTo>
                  <a:lnTo>
                    <a:pt x="48" y="26"/>
                  </a:lnTo>
                  <a:lnTo>
                    <a:pt x="48" y="13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"/>
                  </a:lnTo>
                  <a:lnTo>
                    <a:pt x="55" y="9"/>
                  </a:lnTo>
                  <a:lnTo>
                    <a:pt x="55" y="17"/>
                  </a:lnTo>
                  <a:lnTo>
                    <a:pt x="55" y="25"/>
                  </a:lnTo>
                  <a:lnTo>
                    <a:pt x="57" y="34"/>
                  </a:lnTo>
                  <a:lnTo>
                    <a:pt x="53" y="40"/>
                  </a:lnTo>
                  <a:lnTo>
                    <a:pt x="48" y="47"/>
                  </a:lnTo>
                  <a:lnTo>
                    <a:pt x="38" y="51"/>
                  </a:lnTo>
                  <a:lnTo>
                    <a:pt x="29" y="53"/>
                  </a:lnTo>
                  <a:lnTo>
                    <a:pt x="21" y="55"/>
                  </a:lnTo>
                  <a:lnTo>
                    <a:pt x="17" y="59"/>
                  </a:lnTo>
                  <a:lnTo>
                    <a:pt x="13" y="63"/>
                  </a:lnTo>
                  <a:lnTo>
                    <a:pt x="15" y="68"/>
                  </a:lnTo>
                  <a:lnTo>
                    <a:pt x="15" y="72"/>
                  </a:lnTo>
                  <a:lnTo>
                    <a:pt x="13" y="76"/>
                  </a:lnTo>
                  <a:lnTo>
                    <a:pt x="10" y="76"/>
                  </a:lnTo>
                  <a:lnTo>
                    <a:pt x="6" y="76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close/>
                </a:path>
              </a:pathLst>
            </a:custGeom>
            <a:solidFill>
              <a:srgbClr val="BD9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9" name="Freeform 266"/>
            <p:cNvSpPr>
              <a:spLocks/>
            </p:cNvSpPr>
            <p:nvPr/>
          </p:nvSpPr>
          <p:spPr bwMode="auto">
            <a:xfrm>
              <a:off x="4963" y="2706"/>
              <a:ext cx="42" cy="26"/>
            </a:xfrm>
            <a:custGeom>
              <a:avLst/>
              <a:gdLst>
                <a:gd name="T0" fmla="*/ 0 w 84"/>
                <a:gd name="T1" fmla="*/ 4 h 54"/>
                <a:gd name="T2" fmla="*/ 8 w 84"/>
                <a:gd name="T3" fmla="*/ 0 h 54"/>
                <a:gd name="T4" fmla="*/ 16 w 84"/>
                <a:gd name="T5" fmla="*/ 2 h 54"/>
                <a:gd name="T6" fmla="*/ 23 w 84"/>
                <a:gd name="T7" fmla="*/ 6 h 54"/>
                <a:gd name="T8" fmla="*/ 29 w 84"/>
                <a:gd name="T9" fmla="*/ 16 h 54"/>
                <a:gd name="T10" fmla="*/ 33 w 84"/>
                <a:gd name="T11" fmla="*/ 23 h 54"/>
                <a:gd name="T12" fmla="*/ 38 w 84"/>
                <a:gd name="T13" fmla="*/ 29 h 54"/>
                <a:gd name="T14" fmla="*/ 44 w 84"/>
                <a:gd name="T15" fmla="*/ 31 h 54"/>
                <a:gd name="T16" fmla="*/ 55 w 84"/>
                <a:gd name="T17" fmla="*/ 31 h 54"/>
                <a:gd name="T18" fmla="*/ 65 w 84"/>
                <a:gd name="T19" fmla="*/ 33 h 54"/>
                <a:gd name="T20" fmla="*/ 74 w 84"/>
                <a:gd name="T21" fmla="*/ 40 h 54"/>
                <a:gd name="T22" fmla="*/ 80 w 84"/>
                <a:gd name="T23" fmla="*/ 48 h 54"/>
                <a:gd name="T24" fmla="*/ 84 w 84"/>
                <a:gd name="T25" fmla="*/ 52 h 54"/>
                <a:gd name="T26" fmla="*/ 82 w 84"/>
                <a:gd name="T27" fmla="*/ 54 h 54"/>
                <a:gd name="T28" fmla="*/ 78 w 84"/>
                <a:gd name="T29" fmla="*/ 52 h 54"/>
                <a:gd name="T30" fmla="*/ 73 w 84"/>
                <a:gd name="T31" fmla="*/ 50 h 54"/>
                <a:gd name="T32" fmla="*/ 71 w 84"/>
                <a:gd name="T33" fmla="*/ 48 h 54"/>
                <a:gd name="T34" fmla="*/ 67 w 84"/>
                <a:gd name="T35" fmla="*/ 44 h 54"/>
                <a:gd name="T36" fmla="*/ 61 w 84"/>
                <a:gd name="T37" fmla="*/ 40 h 54"/>
                <a:gd name="T38" fmla="*/ 55 w 84"/>
                <a:gd name="T39" fmla="*/ 38 h 54"/>
                <a:gd name="T40" fmla="*/ 50 w 84"/>
                <a:gd name="T41" fmla="*/ 40 h 54"/>
                <a:gd name="T42" fmla="*/ 40 w 84"/>
                <a:gd name="T43" fmla="*/ 38 h 54"/>
                <a:gd name="T44" fmla="*/ 33 w 84"/>
                <a:gd name="T45" fmla="*/ 35 h 54"/>
                <a:gd name="T46" fmla="*/ 27 w 84"/>
                <a:gd name="T47" fmla="*/ 29 h 54"/>
                <a:gd name="T48" fmla="*/ 23 w 84"/>
                <a:gd name="T49" fmla="*/ 23 h 54"/>
                <a:gd name="T50" fmla="*/ 21 w 84"/>
                <a:gd name="T51" fmla="*/ 16 h 54"/>
                <a:gd name="T52" fmla="*/ 17 w 84"/>
                <a:gd name="T53" fmla="*/ 10 h 54"/>
                <a:gd name="T54" fmla="*/ 14 w 84"/>
                <a:gd name="T55" fmla="*/ 8 h 54"/>
                <a:gd name="T56" fmla="*/ 10 w 84"/>
                <a:gd name="T57" fmla="*/ 10 h 54"/>
                <a:gd name="T58" fmla="*/ 4 w 84"/>
                <a:gd name="T59" fmla="*/ 10 h 54"/>
                <a:gd name="T60" fmla="*/ 0 w 84"/>
                <a:gd name="T61" fmla="*/ 8 h 54"/>
                <a:gd name="T62" fmla="*/ 0 w 84"/>
                <a:gd name="T63" fmla="*/ 4 h 54"/>
                <a:gd name="T64" fmla="*/ 0 w 84"/>
                <a:gd name="T65" fmla="*/ 4 h 54"/>
                <a:gd name="T66" fmla="*/ 0 w 84"/>
                <a:gd name="T6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" h="54">
                  <a:moveTo>
                    <a:pt x="0" y="4"/>
                  </a:moveTo>
                  <a:lnTo>
                    <a:pt x="8" y="0"/>
                  </a:lnTo>
                  <a:lnTo>
                    <a:pt x="16" y="2"/>
                  </a:lnTo>
                  <a:lnTo>
                    <a:pt x="23" y="6"/>
                  </a:lnTo>
                  <a:lnTo>
                    <a:pt x="29" y="16"/>
                  </a:lnTo>
                  <a:lnTo>
                    <a:pt x="33" y="23"/>
                  </a:lnTo>
                  <a:lnTo>
                    <a:pt x="38" y="29"/>
                  </a:lnTo>
                  <a:lnTo>
                    <a:pt x="44" y="31"/>
                  </a:lnTo>
                  <a:lnTo>
                    <a:pt x="55" y="31"/>
                  </a:lnTo>
                  <a:lnTo>
                    <a:pt x="65" y="33"/>
                  </a:lnTo>
                  <a:lnTo>
                    <a:pt x="74" y="40"/>
                  </a:lnTo>
                  <a:lnTo>
                    <a:pt x="80" y="48"/>
                  </a:lnTo>
                  <a:lnTo>
                    <a:pt x="84" y="52"/>
                  </a:lnTo>
                  <a:lnTo>
                    <a:pt x="82" y="54"/>
                  </a:lnTo>
                  <a:lnTo>
                    <a:pt x="78" y="52"/>
                  </a:lnTo>
                  <a:lnTo>
                    <a:pt x="73" y="50"/>
                  </a:lnTo>
                  <a:lnTo>
                    <a:pt x="71" y="48"/>
                  </a:lnTo>
                  <a:lnTo>
                    <a:pt x="67" y="44"/>
                  </a:lnTo>
                  <a:lnTo>
                    <a:pt x="61" y="40"/>
                  </a:lnTo>
                  <a:lnTo>
                    <a:pt x="55" y="38"/>
                  </a:lnTo>
                  <a:lnTo>
                    <a:pt x="50" y="40"/>
                  </a:lnTo>
                  <a:lnTo>
                    <a:pt x="40" y="38"/>
                  </a:lnTo>
                  <a:lnTo>
                    <a:pt x="33" y="35"/>
                  </a:lnTo>
                  <a:lnTo>
                    <a:pt x="27" y="29"/>
                  </a:lnTo>
                  <a:lnTo>
                    <a:pt x="23" y="23"/>
                  </a:lnTo>
                  <a:lnTo>
                    <a:pt x="21" y="16"/>
                  </a:lnTo>
                  <a:lnTo>
                    <a:pt x="17" y="10"/>
                  </a:lnTo>
                  <a:lnTo>
                    <a:pt x="14" y="8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AF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0" name="Freeform 267"/>
            <p:cNvSpPr>
              <a:spLocks/>
            </p:cNvSpPr>
            <p:nvPr/>
          </p:nvSpPr>
          <p:spPr bwMode="auto">
            <a:xfrm>
              <a:off x="4579" y="3343"/>
              <a:ext cx="36" cy="36"/>
            </a:xfrm>
            <a:custGeom>
              <a:avLst/>
              <a:gdLst>
                <a:gd name="T0" fmla="*/ 54 w 73"/>
                <a:gd name="T1" fmla="*/ 4 h 72"/>
                <a:gd name="T2" fmla="*/ 36 w 73"/>
                <a:gd name="T3" fmla="*/ 19 h 72"/>
                <a:gd name="T4" fmla="*/ 17 w 73"/>
                <a:gd name="T5" fmla="*/ 36 h 72"/>
                <a:gd name="T6" fmla="*/ 4 w 73"/>
                <a:gd name="T7" fmla="*/ 52 h 72"/>
                <a:gd name="T8" fmla="*/ 0 w 73"/>
                <a:gd name="T9" fmla="*/ 57 h 72"/>
                <a:gd name="T10" fmla="*/ 2 w 73"/>
                <a:gd name="T11" fmla="*/ 59 h 72"/>
                <a:gd name="T12" fmla="*/ 6 w 73"/>
                <a:gd name="T13" fmla="*/ 69 h 72"/>
                <a:gd name="T14" fmla="*/ 14 w 73"/>
                <a:gd name="T15" fmla="*/ 72 h 72"/>
                <a:gd name="T16" fmla="*/ 21 w 73"/>
                <a:gd name="T17" fmla="*/ 69 h 72"/>
                <a:gd name="T18" fmla="*/ 33 w 73"/>
                <a:gd name="T19" fmla="*/ 53 h 72"/>
                <a:gd name="T20" fmla="*/ 52 w 73"/>
                <a:gd name="T21" fmla="*/ 36 h 72"/>
                <a:gd name="T22" fmla="*/ 67 w 73"/>
                <a:gd name="T23" fmla="*/ 21 h 72"/>
                <a:gd name="T24" fmla="*/ 73 w 73"/>
                <a:gd name="T25" fmla="*/ 8 h 72"/>
                <a:gd name="T26" fmla="*/ 69 w 73"/>
                <a:gd name="T27" fmla="*/ 0 h 72"/>
                <a:gd name="T28" fmla="*/ 63 w 73"/>
                <a:gd name="T29" fmla="*/ 0 h 72"/>
                <a:gd name="T30" fmla="*/ 55 w 73"/>
                <a:gd name="T31" fmla="*/ 2 h 72"/>
                <a:gd name="T32" fmla="*/ 54 w 73"/>
                <a:gd name="T33" fmla="*/ 4 h 72"/>
                <a:gd name="T34" fmla="*/ 54 w 73"/>
                <a:gd name="T35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2">
                  <a:moveTo>
                    <a:pt x="54" y="4"/>
                  </a:moveTo>
                  <a:lnTo>
                    <a:pt x="36" y="19"/>
                  </a:lnTo>
                  <a:lnTo>
                    <a:pt x="17" y="36"/>
                  </a:lnTo>
                  <a:lnTo>
                    <a:pt x="4" y="52"/>
                  </a:lnTo>
                  <a:lnTo>
                    <a:pt x="0" y="57"/>
                  </a:lnTo>
                  <a:lnTo>
                    <a:pt x="2" y="59"/>
                  </a:lnTo>
                  <a:lnTo>
                    <a:pt x="6" y="69"/>
                  </a:lnTo>
                  <a:lnTo>
                    <a:pt x="14" y="72"/>
                  </a:lnTo>
                  <a:lnTo>
                    <a:pt x="21" y="69"/>
                  </a:lnTo>
                  <a:lnTo>
                    <a:pt x="33" y="53"/>
                  </a:lnTo>
                  <a:lnTo>
                    <a:pt x="52" y="36"/>
                  </a:lnTo>
                  <a:lnTo>
                    <a:pt x="67" y="21"/>
                  </a:lnTo>
                  <a:lnTo>
                    <a:pt x="73" y="8"/>
                  </a:lnTo>
                  <a:lnTo>
                    <a:pt x="69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54" y="4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6" name="Freeform 268"/>
            <p:cNvSpPr>
              <a:spLocks/>
            </p:cNvSpPr>
            <p:nvPr/>
          </p:nvSpPr>
          <p:spPr bwMode="auto">
            <a:xfrm>
              <a:off x="4634" y="3390"/>
              <a:ext cx="31" cy="44"/>
            </a:xfrm>
            <a:custGeom>
              <a:avLst/>
              <a:gdLst>
                <a:gd name="T0" fmla="*/ 43 w 60"/>
                <a:gd name="T1" fmla="*/ 0 h 88"/>
                <a:gd name="T2" fmla="*/ 30 w 60"/>
                <a:gd name="T3" fmla="*/ 16 h 88"/>
                <a:gd name="T4" fmla="*/ 17 w 60"/>
                <a:gd name="T5" fmla="*/ 31 h 88"/>
                <a:gd name="T6" fmla="*/ 5 w 60"/>
                <a:gd name="T7" fmla="*/ 44 h 88"/>
                <a:gd name="T8" fmla="*/ 0 w 60"/>
                <a:gd name="T9" fmla="*/ 59 h 88"/>
                <a:gd name="T10" fmla="*/ 1 w 60"/>
                <a:gd name="T11" fmla="*/ 71 h 88"/>
                <a:gd name="T12" fmla="*/ 9 w 60"/>
                <a:gd name="T13" fmla="*/ 84 h 88"/>
                <a:gd name="T14" fmla="*/ 17 w 60"/>
                <a:gd name="T15" fmla="*/ 88 h 88"/>
                <a:gd name="T16" fmla="*/ 20 w 60"/>
                <a:gd name="T17" fmla="*/ 80 h 88"/>
                <a:gd name="T18" fmla="*/ 28 w 60"/>
                <a:gd name="T19" fmla="*/ 59 h 88"/>
                <a:gd name="T20" fmla="*/ 41 w 60"/>
                <a:gd name="T21" fmla="*/ 38 h 88"/>
                <a:gd name="T22" fmla="*/ 53 w 60"/>
                <a:gd name="T23" fmla="*/ 19 h 88"/>
                <a:gd name="T24" fmla="*/ 60 w 60"/>
                <a:gd name="T25" fmla="*/ 12 h 88"/>
                <a:gd name="T26" fmla="*/ 43 w 60"/>
                <a:gd name="T27" fmla="*/ 0 h 88"/>
                <a:gd name="T28" fmla="*/ 43 w 60"/>
                <a:gd name="T2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88">
                  <a:moveTo>
                    <a:pt x="43" y="0"/>
                  </a:moveTo>
                  <a:lnTo>
                    <a:pt x="30" y="16"/>
                  </a:lnTo>
                  <a:lnTo>
                    <a:pt x="17" y="31"/>
                  </a:lnTo>
                  <a:lnTo>
                    <a:pt x="5" y="44"/>
                  </a:lnTo>
                  <a:lnTo>
                    <a:pt x="0" y="59"/>
                  </a:lnTo>
                  <a:lnTo>
                    <a:pt x="1" y="71"/>
                  </a:lnTo>
                  <a:lnTo>
                    <a:pt x="9" y="84"/>
                  </a:lnTo>
                  <a:lnTo>
                    <a:pt x="17" y="88"/>
                  </a:lnTo>
                  <a:lnTo>
                    <a:pt x="20" y="80"/>
                  </a:lnTo>
                  <a:lnTo>
                    <a:pt x="28" y="59"/>
                  </a:lnTo>
                  <a:lnTo>
                    <a:pt x="41" y="38"/>
                  </a:lnTo>
                  <a:lnTo>
                    <a:pt x="53" y="19"/>
                  </a:lnTo>
                  <a:lnTo>
                    <a:pt x="60" y="12"/>
                  </a:lnTo>
                  <a:lnTo>
                    <a:pt x="43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7" name="Freeform 269"/>
            <p:cNvSpPr>
              <a:spLocks/>
            </p:cNvSpPr>
            <p:nvPr/>
          </p:nvSpPr>
          <p:spPr bwMode="auto">
            <a:xfrm>
              <a:off x="4876" y="3137"/>
              <a:ext cx="36" cy="39"/>
            </a:xfrm>
            <a:custGeom>
              <a:avLst/>
              <a:gdLst>
                <a:gd name="T0" fmla="*/ 67 w 73"/>
                <a:gd name="T1" fmla="*/ 0 h 77"/>
                <a:gd name="T2" fmla="*/ 46 w 73"/>
                <a:gd name="T3" fmla="*/ 15 h 77"/>
                <a:gd name="T4" fmla="*/ 23 w 73"/>
                <a:gd name="T5" fmla="*/ 32 h 77"/>
                <a:gd name="T6" fmla="*/ 6 w 73"/>
                <a:gd name="T7" fmla="*/ 45 h 77"/>
                <a:gd name="T8" fmla="*/ 0 w 73"/>
                <a:gd name="T9" fmla="*/ 58 h 77"/>
                <a:gd name="T10" fmla="*/ 4 w 73"/>
                <a:gd name="T11" fmla="*/ 68 h 77"/>
                <a:gd name="T12" fmla="*/ 10 w 73"/>
                <a:gd name="T13" fmla="*/ 76 h 77"/>
                <a:gd name="T14" fmla="*/ 16 w 73"/>
                <a:gd name="T15" fmla="*/ 77 h 77"/>
                <a:gd name="T16" fmla="*/ 21 w 73"/>
                <a:gd name="T17" fmla="*/ 74 h 77"/>
                <a:gd name="T18" fmla="*/ 31 w 73"/>
                <a:gd name="T19" fmla="*/ 60 h 77"/>
                <a:gd name="T20" fmla="*/ 50 w 73"/>
                <a:gd name="T21" fmla="*/ 43 h 77"/>
                <a:gd name="T22" fmla="*/ 65 w 73"/>
                <a:gd name="T23" fmla="*/ 26 h 77"/>
                <a:gd name="T24" fmla="*/ 73 w 73"/>
                <a:gd name="T25" fmla="*/ 15 h 77"/>
                <a:gd name="T26" fmla="*/ 73 w 73"/>
                <a:gd name="T27" fmla="*/ 9 h 77"/>
                <a:gd name="T28" fmla="*/ 71 w 73"/>
                <a:gd name="T29" fmla="*/ 3 h 77"/>
                <a:gd name="T30" fmla="*/ 69 w 73"/>
                <a:gd name="T31" fmla="*/ 0 h 77"/>
                <a:gd name="T32" fmla="*/ 67 w 73"/>
                <a:gd name="T33" fmla="*/ 0 h 77"/>
                <a:gd name="T34" fmla="*/ 67 w 73"/>
                <a:gd name="T3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7">
                  <a:moveTo>
                    <a:pt x="67" y="0"/>
                  </a:moveTo>
                  <a:lnTo>
                    <a:pt x="46" y="15"/>
                  </a:lnTo>
                  <a:lnTo>
                    <a:pt x="23" y="32"/>
                  </a:lnTo>
                  <a:lnTo>
                    <a:pt x="6" y="45"/>
                  </a:lnTo>
                  <a:lnTo>
                    <a:pt x="0" y="58"/>
                  </a:lnTo>
                  <a:lnTo>
                    <a:pt x="4" y="68"/>
                  </a:lnTo>
                  <a:lnTo>
                    <a:pt x="10" y="76"/>
                  </a:lnTo>
                  <a:lnTo>
                    <a:pt x="16" y="77"/>
                  </a:lnTo>
                  <a:lnTo>
                    <a:pt x="21" y="74"/>
                  </a:lnTo>
                  <a:lnTo>
                    <a:pt x="31" y="60"/>
                  </a:lnTo>
                  <a:lnTo>
                    <a:pt x="50" y="43"/>
                  </a:lnTo>
                  <a:lnTo>
                    <a:pt x="65" y="26"/>
                  </a:lnTo>
                  <a:lnTo>
                    <a:pt x="73" y="15"/>
                  </a:lnTo>
                  <a:lnTo>
                    <a:pt x="73" y="9"/>
                  </a:lnTo>
                  <a:lnTo>
                    <a:pt x="71" y="3"/>
                  </a:lnTo>
                  <a:lnTo>
                    <a:pt x="69" y="0"/>
                  </a:lnTo>
                  <a:lnTo>
                    <a:pt x="67" y="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8" name="Freeform 270"/>
            <p:cNvSpPr>
              <a:spLocks/>
            </p:cNvSpPr>
            <p:nvPr/>
          </p:nvSpPr>
          <p:spPr bwMode="auto">
            <a:xfrm>
              <a:off x="5105" y="2653"/>
              <a:ext cx="24" cy="38"/>
            </a:xfrm>
            <a:custGeom>
              <a:avLst/>
              <a:gdLst>
                <a:gd name="T0" fmla="*/ 7 w 47"/>
                <a:gd name="T1" fmla="*/ 2 h 76"/>
                <a:gd name="T2" fmla="*/ 7 w 47"/>
                <a:gd name="T3" fmla="*/ 15 h 76"/>
                <a:gd name="T4" fmla="*/ 9 w 47"/>
                <a:gd name="T5" fmla="*/ 26 h 76"/>
                <a:gd name="T6" fmla="*/ 15 w 47"/>
                <a:gd name="T7" fmla="*/ 32 h 76"/>
                <a:gd name="T8" fmla="*/ 28 w 47"/>
                <a:gd name="T9" fmla="*/ 38 h 76"/>
                <a:gd name="T10" fmla="*/ 41 w 47"/>
                <a:gd name="T11" fmla="*/ 40 h 76"/>
                <a:gd name="T12" fmla="*/ 47 w 47"/>
                <a:gd name="T13" fmla="*/ 45 h 76"/>
                <a:gd name="T14" fmla="*/ 47 w 47"/>
                <a:gd name="T15" fmla="*/ 53 h 76"/>
                <a:gd name="T16" fmla="*/ 47 w 47"/>
                <a:gd name="T17" fmla="*/ 64 h 76"/>
                <a:gd name="T18" fmla="*/ 47 w 47"/>
                <a:gd name="T19" fmla="*/ 72 h 76"/>
                <a:gd name="T20" fmla="*/ 43 w 47"/>
                <a:gd name="T21" fmla="*/ 76 h 76"/>
                <a:gd name="T22" fmla="*/ 41 w 47"/>
                <a:gd name="T23" fmla="*/ 76 h 76"/>
                <a:gd name="T24" fmla="*/ 40 w 47"/>
                <a:gd name="T25" fmla="*/ 76 h 76"/>
                <a:gd name="T26" fmla="*/ 41 w 47"/>
                <a:gd name="T27" fmla="*/ 53 h 76"/>
                <a:gd name="T28" fmla="*/ 36 w 47"/>
                <a:gd name="T29" fmla="*/ 51 h 76"/>
                <a:gd name="T30" fmla="*/ 26 w 47"/>
                <a:gd name="T31" fmla="*/ 49 h 76"/>
                <a:gd name="T32" fmla="*/ 15 w 47"/>
                <a:gd name="T33" fmla="*/ 43 h 76"/>
                <a:gd name="T34" fmla="*/ 7 w 47"/>
                <a:gd name="T35" fmla="*/ 36 h 76"/>
                <a:gd name="T36" fmla="*/ 2 w 47"/>
                <a:gd name="T37" fmla="*/ 26 h 76"/>
                <a:gd name="T38" fmla="*/ 0 w 47"/>
                <a:gd name="T39" fmla="*/ 21 h 76"/>
                <a:gd name="T40" fmla="*/ 0 w 47"/>
                <a:gd name="T41" fmla="*/ 13 h 76"/>
                <a:gd name="T42" fmla="*/ 0 w 47"/>
                <a:gd name="T43" fmla="*/ 5 h 76"/>
                <a:gd name="T44" fmla="*/ 0 w 47"/>
                <a:gd name="T45" fmla="*/ 0 h 76"/>
                <a:gd name="T46" fmla="*/ 2 w 47"/>
                <a:gd name="T47" fmla="*/ 0 h 76"/>
                <a:gd name="T48" fmla="*/ 5 w 47"/>
                <a:gd name="T49" fmla="*/ 0 h 76"/>
                <a:gd name="T50" fmla="*/ 7 w 47"/>
                <a:gd name="T51" fmla="*/ 2 h 76"/>
                <a:gd name="T52" fmla="*/ 7 w 47"/>
                <a:gd name="T53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" h="76">
                  <a:moveTo>
                    <a:pt x="7" y="2"/>
                  </a:moveTo>
                  <a:lnTo>
                    <a:pt x="7" y="15"/>
                  </a:lnTo>
                  <a:lnTo>
                    <a:pt x="9" y="26"/>
                  </a:lnTo>
                  <a:lnTo>
                    <a:pt x="15" y="32"/>
                  </a:lnTo>
                  <a:lnTo>
                    <a:pt x="28" y="38"/>
                  </a:lnTo>
                  <a:lnTo>
                    <a:pt x="41" y="40"/>
                  </a:lnTo>
                  <a:lnTo>
                    <a:pt x="47" y="45"/>
                  </a:lnTo>
                  <a:lnTo>
                    <a:pt x="47" y="53"/>
                  </a:lnTo>
                  <a:lnTo>
                    <a:pt x="47" y="64"/>
                  </a:lnTo>
                  <a:lnTo>
                    <a:pt x="47" y="72"/>
                  </a:lnTo>
                  <a:lnTo>
                    <a:pt x="43" y="76"/>
                  </a:lnTo>
                  <a:lnTo>
                    <a:pt x="41" y="76"/>
                  </a:lnTo>
                  <a:lnTo>
                    <a:pt x="40" y="76"/>
                  </a:lnTo>
                  <a:lnTo>
                    <a:pt x="41" y="53"/>
                  </a:lnTo>
                  <a:lnTo>
                    <a:pt x="36" y="51"/>
                  </a:lnTo>
                  <a:lnTo>
                    <a:pt x="26" y="49"/>
                  </a:lnTo>
                  <a:lnTo>
                    <a:pt x="15" y="43"/>
                  </a:lnTo>
                  <a:lnTo>
                    <a:pt x="7" y="36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0" y="13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2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7AB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9" name="Freeform 271"/>
            <p:cNvSpPr>
              <a:spLocks/>
            </p:cNvSpPr>
            <p:nvPr/>
          </p:nvSpPr>
          <p:spPr bwMode="auto">
            <a:xfrm>
              <a:off x="4204" y="2843"/>
              <a:ext cx="32" cy="25"/>
            </a:xfrm>
            <a:custGeom>
              <a:avLst/>
              <a:gdLst>
                <a:gd name="T0" fmla="*/ 6 w 65"/>
                <a:gd name="T1" fmla="*/ 19 h 51"/>
                <a:gd name="T2" fmla="*/ 17 w 65"/>
                <a:gd name="T3" fmla="*/ 17 h 51"/>
                <a:gd name="T4" fmla="*/ 35 w 65"/>
                <a:gd name="T5" fmla="*/ 8 h 51"/>
                <a:gd name="T6" fmla="*/ 50 w 65"/>
                <a:gd name="T7" fmla="*/ 0 h 51"/>
                <a:gd name="T8" fmla="*/ 57 w 65"/>
                <a:gd name="T9" fmla="*/ 0 h 51"/>
                <a:gd name="T10" fmla="*/ 65 w 65"/>
                <a:gd name="T11" fmla="*/ 13 h 51"/>
                <a:gd name="T12" fmla="*/ 46 w 65"/>
                <a:gd name="T13" fmla="*/ 25 h 51"/>
                <a:gd name="T14" fmla="*/ 25 w 65"/>
                <a:gd name="T15" fmla="*/ 38 h 51"/>
                <a:gd name="T16" fmla="*/ 6 w 65"/>
                <a:gd name="T17" fmla="*/ 46 h 51"/>
                <a:gd name="T18" fmla="*/ 0 w 65"/>
                <a:gd name="T19" fmla="*/ 51 h 51"/>
                <a:gd name="T20" fmla="*/ 6 w 65"/>
                <a:gd name="T21" fmla="*/ 19 h 51"/>
                <a:gd name="T22" fmla="*/ 6 w 65"/>
                <a:gd name="T23" fmla="*/ 1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51">
                  <a:moveTo>
                    <a:pt x="6" y="19"/>
                  </a:moveTo>
                  <a:lnTo>
                    <a:pt x="17" y="17"/>
                  </a:lnTo>
                  <a:lnTo>
                    <a:pt x="35" y="8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13"/>
                  </a:lnTo>
                  <a:lnTo>
                    <a:pt x="46" y="25"/>
                  </a:lnTo>
                  <a:lnTo>
                    <a:pt x="25" y="38"/>
                  </a:lnTo>
                  <a:lnTo>
                    <a:pt x="6" y="46"/>
                  </a:lnTo>
                  <a:lnTo>
                    <a:pt x="0" y="51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0" name="Freeform 272"/>
            <p:cNvSpPr>
              <a:spLocks/>
            </p:cNvSpPr>
            <p:nvPr/>
          </p:nvSpPr>
          <p:spPr bwMode="auto">
            <a:xfrm>
              <a:off x="4621" y="2992"/>
              <a:ext cx="40" cy="36"/>
            </a:xfrm>
            <a:custGeom>
              <a:avLst/>
              <a:gdLst>
                <a:gd name="T0" fmla="*/ 0 w 80"/>
                <a:gd name="T1" fmla="*/ 70 h 72"/>
                <a:gd name="T2" fmla="*/ 15 w 80"/>
                <a:gd name="T3" fmla="*/ 51 h 72"/>
                <a:gd name="T4" fmla="*/ 38 w 80"/>
                <a:gd name="T5" fmla="*/ 28 h 72"/>
                <a:gd name="T6" fmla="*/ 59 w 80"/>
                <a:gd name="T7" fmla="*/ 7 h 72"/>
                <a:gd name="T8" fmla="*/ 70 w 80"/>
                <a:gd name="T9" fmla="*/ 0 h 72"/>
                <a:gd name="T10" fmla="*/ 80 w 80"/>
                <a:gd name="T11" fmla="*/ 9 h 72"/>
                <a:gd name="T12" fmla="*/ 70 w 80"/>
                <a:gd name="T13" fmla="*/ 15 h 72"/>
                <a:gd name="T14" fmla="*/ 51 w 80"/>
                <a:gd name="T15" fmla="*/ 34 h 72"/>
                <a:gd name="T16" fmla="*/ 30 w 80"/>
                <a:gd name="T17" fmla="*/ 53 h 72"/>
                <a:gd name="T18" fmla="*/ 23 w 80"/>
                <a:gd name="T19" fmla="*/ 66 h 72"/>
                <a:gd name="T20" fmla="*/ 17 w 80"/>
                <a:gd name="T21" fmla="*/ 70 h 72"/>
                <a:gd name="T22" fmla="*/ 11 w 80"/>
                <a:gd name="T23" fmla="*/ 72 h 72"/>
                <a:gd name="T24" fmla="*/ 4 w 80"/>
                <a:gd name="T25" fmla="*/ 70 h 72"/>
                <a:gd name="T26" fmla="*/ 0 w 80"/>
                <a:gd name="T27" fmla="*/ 70 h 72"/>
                <a:gd name="T28" fmla="*/ 0 w 80"/>
                <a:gd name="T29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" h="72">
                  <a:moveTo>
                    <a:pt x="0" y="70"/>
                  </a:moveTo>
                  <a:lnTo>
                    <a:pt x="15" y="51"/>
                  </a:lnTo>
                  <a:lnTo>
                    <a:pt x="38" y="28"/>
                  </a:lnTo>
                  <a:lnTo>
                    <a:pt x="59" y="7"/>
                  </a:lnTo>
                  <a:lnTo>
                    <a:pt x="70" y="0"/>
                  </a:lnTo>
                  <a:lnTo>
                    <a:pt x="80" y="9"/>
                  </a:lnTo>
                  <a:lnTo>
                    <a:pt x="70" y="15"/>
                  </a:lnTo>
                  <a:lnTo>
                    <a:pt x="51" y="34"/>
                  </a:lnTo>
                  <a:lnTo>
                    <a:pt x="30" y="53"/>
                  </a:lnTo>
                  <a:lnTo>
                    <a:pt x="23" y="66"/>
                  </a:lnTo>
                  <a:lnTo>
                    <a:pt x="17" y="70"/>
                  </a:lnTo>
                  <a:lnTo>
                    <a:pt x="11" y="72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1" name="Freeform 273"/>
            <p:cNvSpPr>
              <a:spLocks/>
            </p:cNvSpPr>
            <p:nvPr/>
          </p:nvSpPr>
          <p:spPr bwMode="auto">
            <a:xfrm>
              <a:off x="4255" y="3266"/>
              <a:ext cx="14" cy="162"/>
            </a:xfrm>
            <a:custGeom>
              <a:avLst/>
              <a:gdLst>
                <a:gd name="T0" fmla="*/ 6 w 29"/>
                <a:gd name="T1" fmla="*/ 36 h 325"/>
                <a:gd name="T2" fmla="*/ 8 w 29"/>
                <a:gd name="T3" fmla="*/ 50 h 325"/>
                <a:gd name="T4" fmla="*/ 11 w 29"/>
                <a:gd name="T5" fmla="*/ 71 h 325"/>
                <a:gd name="T6" fmla="*/ 11 w 29"/>
                <a:gd name="T7" fmla="*/ 93 h 325"/>
                <a:gd name="T8" fmla="*/ 6 w 29"/>
                <a:gd name="T9" fmla="*/ 116 h 325"/>
                <a:gd name="T10" fmla="*/ 0 w 29"/>
                <a:gd name="T11" fmla="*/ 137 h 325"/>
                <a:gd name="T12" fmla="*/ 0 w 29"/>
                <a:gd name="T13" fmla="*/ 158 h 325"/>
                <a:gd name="T14" fmla="*/ 0 w 29"/>
                <a:gd name="T15" fmla="*/ 179 h 325"/>
                <a:gd name="T16" fmla="*/ 2 w 29"/>
                <a:gd name="T17" fmla="*/ 198 h 325"/>
                <a:gd name="T18" fmla="*/ 2 w 29"/>
                <a:gd name="T19" fmla="*/ 226 h 325"/>
                <a:gd name="T20" fmla="*/ 4 w 29"/>
                <a:gd name="T21" fmla="*/ 266 h 325"/>
                <a:gd name="T22" fmla="*/ 6 w 29"/>
                <a:gd name="T23" fmla="*/ 303 h 325"/>
                <a:gd name="T24" fmla="*/ 11 w 29"/>
                <a:gd name="T25" fmla="*/ 325 h 325"/>
                <a:gd name="T26" fmla="*/ 15 w 29"/>
                <a:gd name="T27" fmla="*/ 323 h 325"/>
                <a:gd name="T28" fmla="*/ 21 w 29"/>
                <a:gd name="T29" fmla="*/ 308 h 325"/>
                <a:gd name="T30" fmla="*/ 27 w 29"/>
                <a:gd name="T31" fmla="*/ 291 h 325"/>
                <a:gd name="T32" fmla="*/ 29 w 29"/>
                <a:gd name="T33" fmla="*/ 284 h 325"/>
                <a:gd name="T34" fmla="*/ 27 w 29"/>
                <a:gd name="T35" fmla="*/ 265 h 325"/>
                <a:gd name="T36" fmla="*/ 21 w 29"/>
                <a:gd name="T37" fmla="*/ 226 h 325"/>
                <a:gd name="T38" fmla="*/ 13 w 29"/>
                <a:gd name="T39" fmla="*/ 183 h 325"/>
                <a:gd name="T40" fmla="*/ 11 w 29"/>
                <a:gd name="T41" fmla="*/ 158 h 325"/>
                <a:gd name="T42" fmla="*/ 11 w 29"/>
                <a:gd name="T43" fmla="*/ 143 h 325"/>
                <a:gd name="T44" fmla="*/ 15 w 29"/>
                <a:gd name="T45" fmla="*/ 124 h 325"/>
                <a:gd name="T46" fmla="*/ 19 w 29"/>
                <a:gd name="T47" fmla="*/ 103 h 325"/>
                <a:gd name="T48" fmla="*/ 21 w 29"/>
                <a:gd name="T49" fmla="*/ 91 h 325"/>
                <a:gd name="T50" fmla="*/ 21 w 29"/>
                <a:gd name="T51" fmla="*/ 72 h 325"/>
                <a:gd name="T52" fmla="*/ 21 w 29"/>
                <a:gd name="T53" fmla="*/ 42 h 325"/>
                <a:gd name="T54" fmla="*/ 19 w 29"/>
                <a:gd name="T55" fmla="*/ 14 h 325"/>
                <a:gd name="T56" fmla="*/ 17 w 29"/>
                <a:gd name="T57" fmla="*/ 0 h 325"/>
                <a:gd name="T58" fmla="*/ 11 w 29"/>
                <a:gd name="T59" fmla="*/ 4 h 325"/>
                <a:gd name="T60" fmla="*/ 10 w 29"/>
                <a:gd name="T61" fmla="*/ 15 h 325"/>
                <a:gd name="T62" fmla="*/ 6 w 29"/>
                <a:gd name="T63" fmla="*/ 29 h 325"/>
                <a:gd name="T64" fmla="*/ 6 w 29"/>
                <a:gd name="T65" fmla="*/ 36 h 325"/>
                <a:gd name="T66" fmla="*/ 6 w 29"/>
                <a:gd name="T67" fmla="*/ 36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9" h="325">
                  <a:moveTo>
                    <a:pt x="6" y="36"/>
                  </a:moveTo>
                  <a:lnTo>
                    <a:pt x="8" y="50"/>
                  </a:lnTo>
                  <a:lnTo>
                    <a:pt x="11" y="71"/>
                  </a:lnTo>
                  <a:lnTo>
                    <a:pt x="11" y="93"/>
                  </a:lnTo>
                  <a:lnTo>
                    <a:pt x="6" y="116"/>
                  </a:lnTo>
                  <a:lnTo>
                    <a:pt x="0" y="137"/>
                  </a:lnTo>
                  <a:lnTo>
                    <a:pt x="0" y="158"/>
                  </a:lnTo>
                  <a:lnTo>
                    <a:pt x="0" y="179"/>
                  </a:lnTo>
                  <a:lnTo>
                    <a:pt x="2" y="198"/>
                  </a:lnTo>
                  <a:lnTo>
                    <a:pt x="2" y="226"/>
                  </a:lnTo>
                  <a:lnTo>
                    <a:pt x="4" y="266"/>
                  </a:lnTo>
                  <a:lnTo>
                    <a:pt x="6" y="303"/>
                  </a:lnTo>
                  <a:lnTo>
                    <a:pt x="11" y="325"/>
                  </a:lnTo>
                  <a:lnTo>
                    <a:pt x="15" y="323"/>
                  </a:lnTo>
                  <a:lnTo>
                    <a:pt x="21" y="308"/>
                  </a:lnTo>
                  <a:lnTo>
                    <a:pt x="27" y="291"/>
                  </a:lnTo>
                  <a:lnTo>
                    <a:pt x="29" y="284"/>
                  </a:lnTo>
                  <a:lnTo>
                    <a:pt x="27" y="265"/>
                  </a:lnTo>
                  <a:lnTo>
                    <a:pt x="21" y="226"/>
                  </a:lnTo>
                  <a:lnTo>
                    <a:pt x="13" y="183"/>
                  </a:lnTo>
                  <a:lnTo>
                    <a:pt x="11" y="158"/>
                  </a:lnTo>
                  <a:lnTo>
                    <a:pt x="11" y="143"/>
                  </a:lnTo>
                  <a:lnTo>
                    <a:pt x="15" y="124"/>
                  </a:lnTo>
                  <a:lnTo>
                    <a:pt x="19" y="103"/>
                  </a:lnTo>
                  <a:lnTo>
                    <a:pt x="21" y="91"/>
                  </a:lnTo>
                  <a:lnTo>
                    <a:pt x="21" y="72"/>
                  </a:lnTo>
                  <a:lnTo>
                    <a:pt x="21" y="42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11" y="4"/>
                  </a:lnTo>
                  <a:lnTo>
                    <a:pt x="10" y="15"/>
                  </a:lnTo>
                  <a:lnTo>
                    <a:pt x="6" y="29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solidFill>
              <a:srgbClr val="FFB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2" name="Freeform 274"/>
            <p:cNvSpPr>
              <a:spLocks/>
            </p:cNvSpPr>
            <p:nvPr/>
          </p:nvSpPr>
          <p:spPr bwMode="auto">
            <a:xfrm>
              <a:off x="4266" y="3518"/>
              <a:ext cx="41" cy="136"/>
            </a:xfrm>
            <a:custGeom>
              <a:avLst/>
              <a:gdLst>
                <a:gd name="T0" fmla="*/ 4 w 82"/>
                <a:gd name="T1" fmla="*/ 13 h 272"/>
                <a:gd name="T2" fmla="*/ 9 w 82"/>
                <a:gd name="T3" fmla="*/ 31 h 272"/>
                <a:gd name="T4" fmla="*/ 17 w 82"/>
                <a:gd name="T5" fmla="*/ 51 h 272"/>
                <a:gd name="T6" fmla="*/ 23 w 82"/>
                <a:gd name="T7" fmla="*/ 72 h 272"/>
                <a:gd name="T8" fmla="*/ 17 w 82"/>
                <a:gd name="T9" fmla="*/ 93 h 272"/>
                <a:gd name="T10" fmla="*/ 7 w 82"/>
                <a:gd name="T11" fmla="*/ 112 h 272"/>
                <a:gd name="T12" fmla="*/ 6 w 82"/>
                <a:gd name="T13" fmla="*/ 133 h 272"/>
                <a:gd name="T14" fmla="*/ 7 w 82"/>
                <a:gd name="T15" fmla="*/ 154 h 272"/>
                <a:gd name="T16" fmla="*/ 17 w 82"/>
                <a:gd name="T17" fmla="*/ 179 h 272"/>
                <a:gd name="T18" fmla="*/ 19 w 82"/>
                <a:gd name="T19" fmla="*/ 200 h 272"/>
                <a:gd name="T20" fmla="*/ 7 w 82"/>
                <a:gd name="T21" fmla="*/ 221 h 272"/>
                <a:gd name="T22" fmla="*/ 0 w 82"/>
                <a:gd name="T23" fmla="*/ 240 h 272"/>
                <a:gd name="T24" fmla="*/ 7 w 82"/>
                <a:gd name="T25" fmla="*/ 257 h 272"/>
                <a:gd name="T26" fmla="*/ 30 w 82"/>
                <a:gd name="T27" fmla="*/ 268 h 272"/>
                <a:gd name="T28" fmla="*/ 55 w 82"/>
                <a:gd name="T29" fmla="*/ 272 h 272"/>
                <a:gd name="T30" fmla="*/ 74 w 82"/>
                <a:gd name="T31" fmla="*/ 270 h 272"/>
                <a:gd name="T32" fmla="*/ 82 w 82"/>
                <a:gd name="T33" fmla="*/ 268 h 272"/>
                <a:gd name="T34" fmla="*/ 78 w 82"/>
                <a:gd name="T35" fmla="*/ 266 h 272"/>
                <a:gd name="T36" fmla="*/ 70 w 82"/>
                <a:gd name="T37" fmla="*/ 264 h 272"/>
                <a:gd name="T38" fmla="*/ 59 w 82"/>
                <a:gd name="T39" fmla="*/ 261 h 272"/>
                <a:gd name="T40" fmla="*/ 47 w 82"/>
                <a:gd name="T41" fmla="*/ 257 h 272"/>
                <a:gd name="T42" fmla="*/ 36 w 82"/>
                <a:gd name="T43" fmla="*/ 249 h 272"/>
                <a:gd name="T44" fmla="*/ 28 w 82"/>
                <a:gd name="T45" fmla="*/ 240 h 272"/>
                <a:gd name="T46" fmla="*/ 25 w 82"/>
                <a:gd name="T47" fmla="*/ 223 h 272"/>
                <a:gd name="T48" fmla="*/ 28 w 82"/>
                <a:gd name="T49" fmla="*/ 209 h 272"/>
                <a:gd name="T50" fmla="*/ 32 w 82"/>
                <a:gd name="T51" fmla="*/ 198 h 272"/>
                <a:gd name="T52" fmla="*/ 32 w 82"/>
                <a:gd name="T53" fmla="*/ 185 h 272"/>
                <a:gd name="T54" fmla="*/ 30 w 82"/>
                <a:gd name="T55" fmla="*/ 173 h 272"/>
                <a:gd name="T56" fmla="*/ 26 w 82"/>
                <a:gd name="T57" fmla="*/ 158 h 272"/>
                <a:gd name="T58" fmla="*/ 25 w 82"/>
                <a:gd name="T59" fmla="*/ 141 h 272"/>
                <a:gd name="T60" fmla="*/ 30 w 82"/>
                <a:gd name="T61" fmla="*/ 120 h 272"/>
                <a:gd name="T62" fmla="*/ 34 w 82"/>
                <a:gd name="T63" fmla="*/ 97 h 272"/>
                <a:gd name="T64" fmla="*/ 36 w 82"/>
                <a:gd name="T65" fmla="*/ 76 h 272"/>
                <a:gd name="T66" fmla="*/ 32 w 82"/>
                <a:gd name="T67" fmla="*/ 55 h 272"/>
                <a:gd name="T68" fmla="*/ 26 w 82"/>
                <a:gd name="T69" fmla="*/ 40 h 272"/>
                <a:gd name="T70" fmla="*/ 21 w 82"/>
                <a:gd name="T71" fmla="*/ 27 h 272"/>
                <a:gd name="T72" fmla="*/ 15 w 82"/>
                <a:gd name="T73" fmla="*/ 12 h 272"/>
                <a:gd name="T74" fmla="*/ 11 w 82"/>
                <a:gd name="T75" fmla="*/ 0 h 272"/>
                <a:gd name="T76" fmla="*/ 6 w 82"/>
                <a:gd name="T77" fmla="*/ 2 h 272"/>
                <a:gd name="T78" fmla="*/ 4 w 82"/>
                <a:gd name="T79" fmla="*/ 8 h 272"/>
                <a:gd name="T80" fmla="*/ 4 w 82"/>
                <a:gd name="T81" fmla="*/ 13 h 272"/>
                <a:gd name="T82" fmla="*/ 4 w 82"/>
                <a:gd name="T83" fmla="*/ 13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2" h="272">
                  <a:moveTo>
                    <a:pt x="4" y="13"/>
                  </a:moveTo>
                  <a:lnTo>
                    <a:pt x="9" y="31"/>
                  </a:lnTo>
                  <a:lnTo>
                    <a:pt x="17" y="51"/>
                  </a:lnTo>
                  <a:lnTo>
                    <a:pt x="23" y="72"/>
                  </a:lnTo>
                  <a:lnTo>
                    <a:pt x="17" y="93"/>
                  </a:lnTo>
                  <a:lnTo>
                    <a:pt x="7" y="112"/>
                  </a:lnTo>
                  <a:lnTo>
                    <a:pt x="6" y="133"/>
                  </a:lnTo>
                  <a:lnTo>
                    <a:pt x="7" y="154"/>
                  </a:lnTo>
                  <a:lnTo>
                    <a:pt x="17" y="179"/>
                  </a:lnTo>
                  <a:lnTo>
                    <a:pt x="19" y="200"/>
                  </a:lnTo>
                  <a:lnTo>
                    <a:pt x="7" y="221"/>
                  </a:lnTo>
                  <a:lnTo>
                    <a:pt x="0" y="240"/>
                  </a:lnTo>
                  <a:lnTo>
                    <a:pt x="7" y="257"/>
                  </a:lnTo>
                  <a:lnTo>
                    <a:pt x="30" y="268"/>
                  </a:lnTo>
                  <a:lnTo>
                    <a:pt x="55" y="272"/>
                  </a:lnTo>
                  <a:lnTo>
                    <a:pt x="74" y="270"/>
                  </a:lnTo>
                  <a:lnTo>
                    <a:pt x="82" y="268"/>
                  </a:lnTo>
                  <a:lnTo>
                    <a:pt x="78" y="266"/>
                  </a:lnTo>
                  <a:lnTo>
                    <a:pt x="70" y="264"/>
                  </a:lnTo>
                  <a:lnTo>
                    <a:pt x="59" y="261"/>
                  </a:lnTo>
                  <a:lnTo>
                    <a:pt x="47" y="257"/>
                  </a:lnTo>
                  <a:lnTo>
                    <a:pt x="36" y="249"/>
                  </a:lnTo>
                  <a:lnTo>
                    <a:pt x="28" y="240"/>
                  </a:lnTo>
                  <a:lnTo>
                    <a:pt x="25" y="223"/>
                  </a:lnTo>
                  <a:lnTo>
                    <a:pt x="28" y="209"/>
                  </a:lnTo>
                  <a:lnTo>
                    <a:pt x="32" y="198"/>
                  </a:lnTo>
                  <a:lnTo>
                    <a:pt x="32" y="185"/>
                  </a:lnTo>
                  <a:lnTo>
                    <a:pt x="30" y="173"/>
                  </a:lnTo>
                  <a:lnTo>
                    <a:pt x="26" y="158"/>
                  </a:lnTo>
                  <a:lnTo>
                    <a:pt x="25" y="141"/>
                  </a:lnTo>
                  <a:lnTo>
                    <a:pt x="30" y="120"/>
                  </a:lnTo>
                  <a:lnTo>
                    <a:pt x="34" y="97"/>
                  </a:lnTo>
                  <a:lnTo>
                    <a:pt x="36" y="76"/>
                  </a:lnTo>
                  <a:lnTo>
                    <a:pt x="32" y="55"/>
                  </a:lnTo>
                  <a:lnTo>
                    <a:pt x="26" y="40"/>
                  </a:lnTo>
                  <a:lnTo>
                    <a:pt x="21" y="27"/>
                  </a:lnTo>
                  <a:lnTo>
                    <a:pt x="15" y="12"/>
                  </a:lnTo>
                  <a:lnTo>
                    <a:pt x="11" y="0"/>
                  </a:lnTo>
                  <a:lnTo>
                    <a:pt x="6" y="2"/>
                  </a:lnTo>
                  <a:lnTo>
                    <a:pt x="4" y="8"/>
                  </a:lnTo>
                  <a:lnTo>
                    <a:pt x="4" y="13"/>
                  </a:lnTo>
                  <a:lnTo>
                    <a:pt x="4" y="13"/>
                  </a:lnTo>
                  <a:close/>
                </a:path>
              </a:pathLst>
            </a:custGeom>
            <a:solidFill>
              <a:srgbClr val="FFB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3" name="Freeform 275"/>
            <p:cNvSpPr>
              <a:spLocks/>
            </p:cNvSpPr>
            <p:nvPr/>
          </p:nvSpPr>
          <p:spPr bwMode="auto">
            <a:xfrm>
              <a:off x="4431" y="2895"/>
              <a:ext cx="53" cy="22"/>
            </a:xfrm>
            <a:custGeom>
              <a:avLst/>
              <a:gdLst>
                <a:gd name="T0" fmla="*/ 2 w 106"/>
                <a:gd name="T1" fmla="*/ 32 h 43"/>
                <a:gd name="T2" fmla="*/ 7 w 106"/>
                <a:gd name="T3" fmla="*/ 34 h 43"/>
                <a:gd name="T4" fmla="*/ 17 w 106"/>
                <a:gd name="T5" fmla="*/ 34 h 43"/>
                <a:gd name="T6" fmla="*/ 26 w 106"/>
                <a:gd name="T7" fmla="*/ 30 h 43"/>
                <a:gd name="T8" fmla="*/ 36 w 106"/>
                <a:gd name="T9" fmla="*/ 19 h 43"/>
                <a:gd name="T10" fmla="*/ 43 w 106"/>
                <a:gd name="T11" fmla="*/ 7 h 43"/>
                <a:gd name="T12" fmla="*/ 49 w 106"/>
                <a:gd name="T13" fmla="*/ 3 h 43"/>
                <a:gd name="T14" fmla="*/ 57 w 106"/>
                <a:gd name="T15" fmla="*/ 3 h 43"/>
                <a:gd name="T16" fmla="*/ 68 w 106"/>
                <a:gd name="T17" fmla="*/ 7 h 43"/>
                <a:gd name="T18" fmla="*/ 81 w 106"/>
                <a:gd name="T19" fmla="*/ 7 h 43"/>
                <a:gd name="T20" fmla="*/ 93 w 106"/>
                <a:gd name="T21" fmla="*/ 5 h 43"/>
                <a:gd name="T22" fmla="*/ 102 w 106"/>
                <a:gd name="T23" fmla="*/ 0 h 43"/>
                <a:gd name="T24" fmla="*/ 106 w 106"/>
                <a:gd name="T25" fmla="*/ 0 h 43"/>
                <a:gd name="T26" fmla="*/ 106 w 106"/>
                <a:gd name="T27" fmla="*/ 0 h 43"/>
                <a:gd name="T28" fmla="*/ 106 w 106"/>
                <a:gd name="T29" fmla="*/ 3 h 43"/>
                <a:gd name="T30" fmla="*/ 104 w 106"/>
                <a:gd name="T31" fmla="*/ 5 h 43"/>
                <a:gd name="T32" fmla="*/ 100 w 106"/>
                <a:gd name="T33" fmla="*/ 9 h 43"/>
                <a:gd name="T34" fmla="*/ 93 w 106"/>
                <a:gd name="T35" fmla="*/ 13 h 43"/>
                <a:gd name="T36" fmla="*/ 81 w 106"/>
                <a:gd name="T37" fmla="*/ 17 h 43"/>
                <a:gd name="T38" fmla="*/ 70 w 106"/>
                <a:gd name="T39" fmla="*/ 19 h 43"/>
                <a:gd name="T40" fmla="*/ 61 w 106"/>
                <a:gd name="T41" fmla="*/ 17 h 43"/>
                <a:gd name="T42" fmla="*/ 53 w 106"/>
                <a:gd name="T43" fmla="*/ 15 h 43"/>
                <a:gd name="T44" fmla="*/ 47 w 106"/>
                <a:gd name="T45" fmla="*/ 19 h 43"/>
                <a:gd name="T46" fmla="*/ 42 w 106"/>
                <a:gd name="T47" fmla="*/ 23 h 43"/>
                <a:gd name="T48" fmla="*/ 40 w 106"/>
                <a:gd name="T49" fmla="*/ 30 h 43"/>
                <a:gd name="T50" fmla="*/ 36 w 106"/>
                <a:gd name="T51" fmla="*/ 36 h 43"/>
                <a:gd name="T52" fmla="*/ 30 w 106"/>
                <a:gd name="T53" fmla="*/ 40 h 43"/>
                <a:gd name="T54" fmla="*/ 23 w 106"/>
                <a:gd name="T55" fmla="*/ 43 h 43"/>
                <a:gd name="T56" fmla="*/ 13 w 106"/>
                <a:gd name="T57" fmla="*/ 43 h 43"/>
                <a:gd name="T58" fmla="*/ 4 w 106"/>
                <a:gd name="T59" fmla="*/ 40 h 43"/>
                <a:gd name="T60" fmla="*/ 2 w 106"/>
                <a:gd name="T61" fmla="*/ 38 h 43"/>
                <a:gd name="T62" fmla="*/ 0 w 106"/>
                <a:gd name="T63" fmla="*/ 32 h 43"/>
                <a:gd name="T64" fmla="*/ 2 w 106"/>
                <a:gd name="T65" fmla="*/ 32 h 43"/>
                <a:gd name="T66" fmla="*/ 2 w 106"/>
                <a:gd name="T67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6" h="43">
                  <a:moveTo>
                    <a:pt x="2" y="32"/>
                  </a:moveTo>
                  <a:lnTo>
                    <a:pt x="7" y="34"/>
                  </a:lnTo>
                  <a:lnTo>
                    <a:pt x="17" y="34"/>
                  </a:lnTo>
                  <a:lnTo>
                    <a:pt x="26" y="30"/>
                  </a:lnTo>
                  <a:lnTo>
                    <a:pt x="36" y="19"/>
                  </a:lnTo>
                  <a:lnTo>
                    <a:pt x="43" y="7"/>
                  </a:lnTo>
                  <a:lnTo>
                    <a:pt x="49" y="3"/>
                  </a:lnTo>
                  <a:lnTo>
                    <a:pt x="57" y="3"/>
                  </a:lnTo>
                  <a:lnTo>
                    <a:pt x="68" y="7"/>
                  </a:lnTo>
                  <a:lnTo>
                    <a:pt x="81" y="7"/>
                  </a:lnTo>
                  <a:lnTo>
                    <a:pt x="93" y="5"/>
                  </a:lnTo>
                  <a:lnTo>
                    <a:pt x="102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3"/>
                  </a:lnTo>
                  <a:lnTo>
                    <a:pt x="104" y="5"/>
                  </a:lnTo>
                  <a:lnTo>
                    <a:pt x="100" y="9"/>
                  </a:lnTo>
                  <a:lnTo>
                    <a:pt x="93" y="13"/>
                  </a:lnTo>
                  <a:lnTo>
                    <a:pt x="81" y="17"/>
                  </a:lnTo>
                  <a:lnTo>
                    <a:pt x="70" y="19"/>
                  </a:lnTo>
                  <a:lnTo>
                    <a:pt x="61" y="17"/>
                  </a:lnTo>
                  <a:lnTo>
                    <a:pt x="53" y="15"/>
                  </a:lnTo>
                  <a:lnTo>
                    <a:pt x="47" y="19"/>
                  </a:lnTo>
                  <a:lnTo>
                    <a:pt x="42" y="23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3" y="43"/>
                  </a:lnTo>
                  <a:lnTo>
                    <a:pt x="13" y="43"/>
                  </a:lnTo>
                  <a:lnTo>
                    <a:pt x="4" y="40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4" name="Freeform 276"/>
            <p:cNvSpPr>
              <a:spLocks/>
            </p:cNvSpPr>
            <p:nvPr/>
          </p:nvSpPr>
          <p:spPr bwMode="auto">
            <a:xfrm>
              <a:off x="4626" y="3105"/>
              <a:ext cx="38" cy="39"/>
            </a:xfrm>
            <a:custGeom>
              <a:avLst/>
              <a:gdLst>
                <a:gd name="T0" fmla="*/ 56 w 76"/>
                <a:gd name="T1" fmla="*/ 4 h 78"/>
                <a:gd name="T2" fmla="*/ 42 w 76"/>
                <a:gd name="T3" fmla="*/ 13 h 78"/>
                <a:gd name="T4" fmla="*/ 23 w 76"/>
                <a:gd name="T5" fmla="*/ 27 h 78"/>
                <a:gd name="T6" fmla="*/ 4 w 76"/>
                <a:gd name="T7" fmla="*/ 42 h 78"/>
                <a:gd name="T8" fmla="*/ 0 w 76"/>
                <a:gd name="T9" fmla="*/ 59 h 78"/>
                <a:gd name="T10" fmla="*/ 2 w 76"/>
                <a:gd name="T11" fmla="*/ 68 h 78"/>
                <a:gd name="T12" fmla="*/ 8 w 76"/>
                <a:gd name="T13" fmla="*/ 76 h 78"/>
                <a:gd name="T14" fmla="*/ 12 w 76"/>
                <a:gd name="T15" fmla="*/ 78 h 78"/>
                <a:gd name="T16" fmla="*/ 16 w 76"/>
                <a:gd name="T17" fmla="*/ 76 h 78"/>
                <a:gd name="T18" fmla="*/ 27 w 76"/>
                <a:gd name="T19" fmla="*/ 61 h 78"/>
                <a:gd name="T20" fmla="*/ 48 w 76"/>
                <a:gd name="T21" fmla="*/ 40 h 78"/>
                <a:gd name="T22" fmla="*/ 69 w 76"/>
                <a:gd name="T23" fmla="*/ 15 h 78"/>
                <a:gd name="T24" fmla="*/ 76 w 76"/>
                <a:gd name="T25" fmla="*/ 4 h 78"/>
                <a:gd name="T26" fmla="*/ 73 w 76"/>
                <a:gd name="T27" fmla="*/ 0 h 78"/>
                <a:gd name="T28" fmla="*/ 65 w 76"/>
                <a:gd name="T29" fmla="*/ 0 h 78"/>
                <a:gd name="T30" fmla="*/ 59 w 76"/>
                <a:gd name="T31" fmla="*/ 2 h 78"/>
                <a:gd name="T32" fmla="*/ 56 w 76"/>
                <a:gd name="T33" fmla="*/ 4 h 78"/>
                <a:gd name="T34" fmla="*/ 56 w 76"/>
                <a:gd name="T3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6" h="78">
                  <a:moveTo>
                    <a:pt x="56" y="4"/>
                  </a:moveTo>
                  <a:lnTo>
                    <a:pt x="42" y="13"/>
                  </a:lnTo>
                  <a:lnTo>
                    <a:pt x="23" y="27"/>
                  </a:lnTo>
                  <a:lnTo>
                    <a:pt x="4" y="42"/>
                  </a:lnTo>
                  <a:lnTo>
                    <a:pt x="0" y="59"/>
                  </a:lnTo>
                  <a:lnTo>
                    <a:pt x="2" y="68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6" y="76"/>
                  </a:lnTo>
                  <a:lnTo>
                    <a:pt x="27" y="61"/>
                  </a:lnTo>
                  <a:lnTo>
                    <a:pt x="48" y="40"/>
                  </a:lnTo>
                  <a:lnTo>
                    <a:pt x="69" y="15"/>
                  </a:lnTo>
                  <a:lnTo>
                    <a:pt x="76" y="4"/>
                  </a:lnTo>
                  <a:lnTo>
                    <a:pt x="73" y="0"/>
                  </a:lnTo>
                  <a:lnTo>
                    <a:pt x="65" y="0"/>
                  </a:lnTo>
                  <a:lnTo>
                    <a:pt x="59" y="2"/>
                  </a:lnTo>
                  <a:lnTo>
                    <a:pt x="56" y="4"/>
                  </a:lnTo>
                  <a:lnTo>
                    <a:pt x="5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5" name="Freeform 277"/>
            <p:cNvSpPr>
              <a:spLocks/>
            </p:cNvSpPr>
            <p:nvPr/>
          </p:nvSpPr>
          <p:spPr bwMode="auto">
            <a:xfrm>
              <a:off x="5031" y="2763"/>
              <a:ext cx="35" cy="42"/>
            </a:xfrm>
            <a:custGeom>
              <a:avLst/>
              <a:gdLst>
                <a:gd name="T0" fmla="*/ 57 w 71"/>
                <a:gd name="T1" fmla="*/ 4 h 86"/>
                <a:gd name="T2" fmla="*/ 42 w 71"/>
                <a:gd name="T3" fmla="*/ 29 h 86"/>
                <a:gd name="T4" fmla="*/ 23 w 71"/>
                <a:gd name="T5" fmla="*/ 50 h 86"/>
                <a:gd name="T6" fmla="*/ 6 w 71"/>
                <a:gd name="T7" fmla="*/ 65 h 86"/>
                <a:gd name="T8" fmla="*/ 0 w 71"/>
                <a:gd name="T9" fmla="*/ 71 h 86"/>
                <a:gd name="T10" fmla="*/ 31 w 71"/>
                <a:gd name="T11" fmla="*/ 86 h 86"/>
                <a:gd name="T12" fmla="*/ 35 w 71"/>
                <a:gd name="T13" fmla="*/ 76 h 86"/>
                <a:gd name="T14" fmla="*/ 50 w 71"/>
                <a:gd name="T15" fmla="*/ 54 h 86"/>
                <a:gd name="T16" fmla="*/ 63 w 71"/>
                <a:gd name="T17" fmla="*/ 29 h 86"/>
                <a:gd name="T18" fmla="*/ 71 w 71"/>
                <a:gd name="T19" fmla="*/ 10 h 86"/>
                <a:gd name="T20" fmla="*/ 69 w 71"/>
                <a:gd name="T21" fmla="*/ 0 h 86"/>
                <a:gd name="T22" fmla="*/ 65 w 71"/>
                <a:gd name="T23" fmla="*/ 0 h 86"/>
                <a:gd name="T24" fmla="*/ 59 w 71"/>
                <a:gd name="T25" fmla="*/ 0 h 86"/>
                <a:gd name="T26" fmla="*/ 57 w 71"/>
                <a:gd name="T27" fmla="*/ 4 h 86"/>
                <a:gd name="T28" fmla="*/ 57 w 71"/>
                <a:gd name="T29" fmla="*/ 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86">
                  <a:moveTo>
                    <a:pt x="57" y="4"/>
                  </a:moveTo>
                  <a:lnTo>
                    <a:pt x="42" y="29"/>
                  </a:lnTo>
                  <a:lnTo>
                    <a:pt x="23" y="50"/>
                  </a:lnTo>
                  <a:lnTo>
                    <a:pt x="6" y="65"/>
                  </a:lnTo>
                  <a:lnTo>
                    <a:pt x="0" y="71"/>
                  </a:lnTo>
                  <a:lnTo>
                    <a:pt x="31" y="86"/>
                  </a:lnTo>
                  <a:lnTo>
                    <a:pt x="35" y="76"/>
                  </a:lnTo>
                  <a:lnTo>
                    <a:pt x="50" y="54"/>
                  </a:lnTo>
                  <a:lnTo>
                    <a:pt x="63" y="29"/>
                  </a:lnTo>
                  <a:lnTo>
                    <a:pt x="71" y="10"/>
                  </a:lnTo>
                  <a:lnTo>
                    <a:pt x="69" y="0"/>
                  </a:lnTo>
                  <a:lnTo>
                    <a:pt x="65" y="0"/>
                  </a:lnTo>
                  <a:lnTo>
                    <a:pt x="59" y="0"/>
                  </a:lnTo>
                  <a:lnTo>
                    <a:pt x="57" y="4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6" name="Freeform 278"/>
            <p:cNvSpPr>
              <a:spLocks/>
            </p:cNvSpPr>
            <p:nvPr/>
          </p:nvSpPr>
          <p:spPr bwMode="auto">
            <a:xfrm>
              <a:off x="4248" y="2807"/>
              <a:ext cx="67" cy="32"/>
            </a:xfrm>
            <a:custGeom>
              <a:avLst/>
              <a:gdLst>
                <a:gd name="T0" fmla="*/ 2 w 133"/>
                <a:gd name="T1" fmla="*/ 51 h 63"/>
                <a:gd name="T2" fmla="*/ 7 w 133"/>
                <a:gd name="T3" fmla="*/ 40 h 63"/>
                <a:gd name="T4" fmla="*/ 19 w 133"/>
                <a:gd name="T5" fmla="*/ 32 h 63"/>
                <a:gd name="T6" fmla="*/ 32 w 133"/>
                <a:gd name="T7" fmla="*/ 30 h 63"/>
                <a:gd name="T8" fmla="*/ 45 w 133"/>
                <a:gd name="T9" fmla="*/ 36 h 63"/>
                <a:gd name="T10" fmla="*/ 55 w 133"/>
                <a:gd name="T11" fmla="*/ 40 h 63"/>
                <a:gd name="T12" fmla="*/ 64 w 133"/>
                <a:gd name="T13" fmla="*/ 40 h 63"/>
                <a:gd name="T14" fmla="*/ 72 w 133"/>
                <a:gd name="T15" fmla="*/ 32 h 63"/>
                <a:gd name="T16" fmla="*/ 78 w 133"/>
                <a:gd name="T17" fmla="*/ 21 h 63"/>
                <a:gd name="T18" fmla="*/ 87 w 133"/>
                <a:gd name="T19" fmla="*/ 9 h 63"/>
                <a:gd name="T20" fmla="*/ 104 w 133"/>
                <a:gd name="T21" fmla="*/ 5 h 63"/>
                <a:gd name="T22" fmla="*/ 121 w 133"/>
                <a:gd name="T23" fmla="*/ 5 h 63"/>
                <a:gd name="T24" fmla="*/ 131 w 133"/>
                <a:gd name="T25" fmla="*/ 2 h 63"/>
                <a:gd name="T26" fmla="*/ 133 w 133"/>
                <a:gd name="T27" fmla="*/ 0 h 63"/>
                <a:gd name="T28" fmla="*/ 133 w 133"/>
                <a:gd name="T29" fmla="*/ 4 h 63"/>
                <a:gd name="T30" fmla="*/ 129 w 133"/>
                <a:gd name="T31" fmla="*/ 11 h 63"/>
                <a:gd name="T32" fmla="*/ 129 w 133"/>
                <a:gd name="T33" fmla="*/ 15 h 63"/>
                <a:gd name="T34" fmla="*/ 123 w 133"/>
                <a:gd name="T35" fmla="*/ 15 h 63"/>
                <a:gd name="T36" fmla="*/ 108 w 133"/>
                <a:gd name="T37" fmla="*/ 19 h 63"/>
                <a:gd name="T38" fmla="*/ 93 w 133"/>
                <a:gd name="T39" fmla="*/ 24 h 63"/>
                <a:gd name="T40" fmla="*/ 83 w 133"/>
                <a:gd name="T41" fmla="*/ 34 h 63"/>
                <a:gd name="T42" fmla="*/ 76 w 133"/>
                <a:gd name="T43" fmla="*/ 42 h 63"/>
                <a:gd name="T44" fmla="*/ 68 w 133"/>
                <a:gd name="T45" fmla="*/ 47 h 63"/>
                <a:gd name="T46" fmla="*/ 57 w 133"/>
                <a:gd name="T47" fmla="*/ 49 h 63"/>
                <a:gd name="T48" fmla="*/ 47 w 133"/>
                <a:gd name="T49" fmla="*/ 47 h 63"/>
                <a:gd name="T50" fmla="*/ 36 w 133"/>
                <a:gd name="T51" fmla="*/ 45 h 63"/>
                <a:gd name="T52" fmla="*/ 30 w 133"/>
                <a:gd name="T53" fmla="*/ 42 h 63"/>
                <a:gd name="T54" fmla="*/ 24 w 133"/>
                <a:gd name="T55" fmla="*/ 42 h 63"/>
                <a:gd name="T56" fmla="*/ 19 w 133"/>
                <a:gd name="T57" fmla="*/ 45 h 63"/>
                <a:gd name="T58" fmla="*/ 17 w 133"/>
                <a:gd name="T59" fmla="*/ 51 h 63"/>
                <a:gd name="T60" fmla="*/ 15 w 133"/>
                <a:gd name="T61" fmla="*/ 57 h 63"/>
                <a:gd name="T62" fmla="*/ 11 w 133"/>
                <a:gd name="T63" fmla="*/ 61 h 63"/>
                <a:gd name="T64" fmla="*/ 7 w 133"/>
                <a:gd name="T65" fmla="*/ 63 h 63"/>
                <a:gd name="T66" fmla="*/ 2 w 133"/>
                <a:gd name="T67" fmla="*/ 59 h 63"/>
                <a:gd name="T68" fmla="*/ 0 w 133"/>
                <a:gd name="T69" fmla="*/ 55 h 63"/>
                <a:gd name="T70" fmla="*/ 0 w 133"/>
                <a:gd name="T71" fmla="*/ 51 h 63"/>
                <a:gd name="T72" fmla="*/ 2 w 133"/>
                <a:gd name="T73" fmla="*/ 51 h 63"/>
                <a:gd name="T74" fmla="*/ 2 w 133"/>
                <a:gd name="T75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" h="63">
                  <a:moveTo>
                    <a:pt x="2" y="51"/>
                  </a:moveTo>
                  <a:lnTo>
                    <a:pt x="7" y="40"/>
                  </a:lnTo>
                  <a:lnTo>
                    <a:pt x="19" y="32"/>
                  </a:lnTo>
                  <a:lnTo>
                    <a:pt x="32" y="30"/>
                  </a:lnTo>
                  <a:lnTo>
                    <a:pt x="45" y="36"/>
                  </a:lnTo>
                  <a:lnTo>
                    <a:pt x="55" y="40"/>
                  </a:lnTo>
                  <a:lnTo>
                    <a:pt x="64" y="40"/>
                  </a:lnTo>
                  <a:lnTo>
                    <a:pt x="72" y="32"/>
                  </a:lnTo>
                  <a:lnTo>
                    <a:pt x="78" y="21"/>
                  </a:lnTo>
                  <a:lnTo>
                    <a:pt x="87" y="9"/>
                  </a:lnTo>
                  <a:lnTo>
                    <a:pt x="104" y="5"/>
                  </a:lnTo>
                  <a:lnTo>
                    <a:pt x="121" y="5"/>
                  </a:lnTo>
                  <a:lnTo>
                    <a:pt x="131" y="2"/>
                  </a:lnTo>
                  <a:lnTo>
                    <a:pt x="133" y="0"/>
                  </a:lnTo>
                  <a:lnTo>
                    <a:pt x="133" y="4"/>
                  </a:lnTo>
                  <a:lnTo>
                    <a:pt x="129" y="11"/>
                  </a:lnTo>
                  <a:lnTo>
                    <a:pt x="129" y="15"/>
                  </a:lnTo>
                  <a:lnTo>
                    <a:pt x="123" y="15"/>
                  </a:lnTo>
                  <a:lnTo>
                    <a:pt x="108" y="19"/>
                  </a:lnTo>
                  <a:lnTo>
                    <a:pt x="93" y="24"/>
                  </a:lnTo>
                  <a:lnTo>
                    <a:pt x="83" y="34"/>
                  </a:lnTo>
                  <a:lnTo>
                    <a:pt x="76" y="42"/>
                  </a:lnTo>
                  <a:lnTo>
                    <a:pt x="68" y="47"/>
                  </a:lnTo>
                  <a:lnTo>
                    <a:pt x="57" y="49"/>
                  </a:lnTo>
                  <a:lnTo>
                    <a:pt x="47" y="47"/>
                  </a:lnTo>
                  <a:lnTo>
                    <a:pt x="36" y="45"/>
                  </a:lnTo>
                  <a:lnTo>
                    <a:pt x="30" y="42"/>
                  </a:lnTo>
                  <a:lnTo>
                    <a:pt x="24" y="42"/>
                  </a:lnTo>
                  <a:lnTo>
                    <a:pt x="19" y="45"/>
                  </a:lnTo>
                  <a:lnTo>
                    <a:pt x="17" y="51"/>
                  </a:lnTo>
                  <a:lnTo>
                    <a:pt x="15" y="57"/>
                  </a:lnTo>
                  <a:lnTo>
                    <a:pt x="11" y="61"/>
                  </a:lnTo>
                  <a:lnTo>
                    <a:pt x="7" y="63"/>
                  </a:lnTo>
                  <a:lnTo>
                    <a:pt x="2" y="59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51"/>
                  </a:lnTo>
                  <a:lnTo>
                    <a:pt x="2" y="51"/>
                  </a:lnTo>
                  <a:close/>
                </a:path>
              </a:pathLst>
            </a:custGeom>
            <a:solidFill>
              <a:srgbClr val="BD8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7" name="Freeform 279"/>
            <p:cNvSpPr>
              <a:spLocks/>
            </p:cNvSpPr>
            <p:nvPr/>
          </p:nvSpPr>
          <p:spPr bwMode="auto">
            <a:xfrm>
              <a:off x="4692" y="2553"/>
              <a:ext cx="37" cy="42"/>
            </a:xfrm>
            <a:custGeom>
              <a:avLst/>
              <a:gdLst>
                <a:gd name="T0" fmla="*/ 66 w 74"/>
                <a:gd name="T1" fmla="*/ 0 h 86"/>
                <a:gd name="T2" fmla="*/ 51 w 74"/>
                <a:gd name="T3" fmla="*/ 17 h 86"/>
                <a:gd name="T4" fmla="*/ 32 w 74"/>
                <a:gd name="T5" fmla="*/ 40 h 86"/>
                <a:gd name="T6" fmla="*/ 15 w 74"/>
                <a:gd name="T7" fmla="*/ 59 h 86"/>
                <a:gd name="T8" fmla="*/ 1 w 74"/>
                <a:gd name="T9" fmla="*/ 71 h 86"/>
                <a:gd name="T10" fmla="*/ 0 w 74"/>
                <a:gd name="T11" fmla="*/ 76 h 86"/>
                <a:gd name="T12" fmla="*/ 7 w 74"/>
                <a:gd name="T13" fmla="*/ 84 h 86"/>
                <a:gd name="T14" fmla="*/ 19 w 74"/>
                <a:gd name="T15" fmla="*/ 86 h 86"/>
                <a:gd name="T16" fmla="*/ 28 w 74"/>
                <a:gd name="T17" fmla="*/ 84 h 86"/>
                <a:gd name="T18" fmla="*/ 38 w 74"/>
                <a:gd name="T19" fmla="*/ 71 h 86"/>
                <a:gd name="T20" fmla="*/ 53 w 74"/>
                <a:gd name="T21" fmla="*/ 52 h 86"/>
                <a:gd name="T22" fmla="*/ 68 w 74"/>
                <a:gd name="T23" fmla="*/ 31 h 86"/>
                <a:gd name="T24" fmla="*/ 74 w 74"/>
                <a:gd name="T25" fmla="*/ 17 h 86"/>
                <a:gd name="T26" fmla="*/ 72 w 74"/>
                <a:gd name="T27" fmla="*/ 8 h 86"/>
                <a:gd name="T28" fmla="*/ 68 w 74"/>
                <a:gd name="T29" fmla="*/ 2 h 86"/>
                <a:gd name="T30" fmla="*/ 66 w 74"/>
                <a:gd name="T31" fmla="*/ 0 h 86"/>
                <a:gd name="T32" fmla="*/ 66 w 74"/>
                <a:gd name="T33" fmla="*/ 0 h 86"/>
                <a:gd name="T34" fmla="*/ 66 w 74"/>
                <a:gd name="T35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86">
                  <a:moveTo>
                    <a:pt x="66" y="0"/>
                  </a:moveTo>
                  <a:lnTo>
                    <a:pt x="51" y="17"/>
                  </a:lnTo>
                  <a:lnTo>
                    <a:pt x="32" y="40"/>
                  </a:lnTo>
                  <a:lnTo>
                    <a:pt x="15" y="59"/>
                  </a:lnTo>
                  <a:lnTo>
                    <a:pt x="1" y="71"/>
                  </a:lnTo>
                  <a:lnTo>
                    <a:pt x="0" y="76"/>
                  </a:lnTo>
                  <a:lnTo>
                    <a:pt x="7" y="84"/>
                  </a:lnTo>
                  <a:lnTo>
                    <a:pt x="19" y="86"/>
                  </a:lnTo>
                  <a:lnTo>
                    <a:pt x="28" y="84"/>
                  </a:lnTo>
                  <a:lnTo>
                    <a:pt x="38" y="71"/>
                  </a:lnTo>
                  <a:lnTo>
                    <a:pt x="53" y="52"/>
                  </a:lnTo>
                  <a:lnTo>
                    <a:pt x="68" y="31"/>
                  </a:lnTo>
                  <a:lnTo>
                    <a:pt x="74" y="17"/>
                  </a:lnTo>
                  <a:lnTo>
                    <a:pt x="72" y="8"/>
                  </a:lnTo>
                  <a:lnTo>
                    <a:pt x="6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8" name="Freeform 280"/>
            <p:cNvSpPr>
              <a:spLocks/>
            </p:cNvSpPr>
            <p:nvPr/>
          </p:nvSpPr>
          <p:spPr bwMode="auto">
            <a:xfrm>
              <a:off x="4252" y="2980"/>
              <a:ext cx="34" cy="36"/>
            </a:xfrm>
            <a:custGeom>
              <a:avLst/>
              <a:gdLst>
                <a:gd name="T0" fmla="*/ 63 w 69"/>
                <a:gd name="T1" fmla="*/ 0 h 70"/>
                <a:gd name="T2" fmla="*/ 48 w 69"/>
                <a:gd name="T3" fmla="*/ 13 h 70"/>
                <a:gd name="T4" fmla="*/ 27 w 69"/>
                <a:gd name="T5" fmla="*/ 28 h 70"/>
                <a:gd name="T6" fmla="*/ 8 w 69"/>
                <a:gd name="T7" fmla="*/ 42 h 70"/>
                <a:gd name="T8" fmla="*/ 0 w 69"/>
                <a:gd name="T9" fmla="*/ 45 h 70"/>
                <a:gd name="T10" fmla="*/ 0 w 69"/>
                <a:gd name="T11" fmla="*/ 47 h 70"/>
                <a:gd name="T12" fmla="*/ 2 w 69"/>
                <a:gd name="T13" fmla="*/ 53 h 70"/>
                <a:gd name="T14" fmla="*/ 8 w 69"/>
                <a:gd name="T15" fmla="*/ 61 h 70"/>
                <a:gd name="T16" fmla="*/ 12 w 69"/>
                <a:gd name="T17" fmla="*/ 70 h 70"/>
                <a:gd name="T18" fmla="*/ 23 w 69"/>
                <a:gd name="T19" fmla="*/ 66 h 70"/>
                <a:gd name="T20" fmla="*/ 42 w 69"/>
                <a:gd name="T21" fmla="*/ 53 h 70"/>
                <a:gd name="T22" fmla="*/ 59 w 69"/>
                <a:gd name="T23" fmla="*/ 32 h 70"/>
                <a:gd name="T24" fmla="*/ 69 w 69"/>
                <a:gd name="T25" fmla="*/ 17 h 70"/>
                <a:gd name="T26" fmla="*/ 69 w 69"/>
                <a:gd name="T27" fmla="*/ 6 h 70"/>
                <a:gd name="T28" fmla="*/ 67 w 69"/>
                <a:gd name="T29" fmla="*/ 2 h 70"/>
                <a:gd name="T30" fmla="*/ 63 w 69"/>
                <a:gd name="T31" fmla="*/ 0 h 70"/>
                <a:gd name="T32" fmla="*/ 63 w 69"/>
                <a:gd name="T33" fmla="*/ 0 h 70"/>
                <a:gd name="T34" fmla="*/ 63 w 69"/>
                <a:gd name="T3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70">
                  <a:moveTo>
                    <a:pt x="63" y="0"/>
                  </a:moveTo>
                  <a:lnTo>
                    <a:pt x="48" y="13"/>
                  </a:lnTo>
                  <a:lnTo>
                    <a:pt x="27" y="28"/>
                  </a:lnTo>
                  <a:lnTo>
                    <a:pt x="8" y="42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2" y="53"/>
                  </a:lnTo>
                  <a:lnTo>
                    <a:pt x="8" y="61"/>
                  </a:lnTo>
                  <a:lnTo>
                    <a:pt x="12" y="70"/>
                  </a:lnTo>
                  <a:lnTo>
                    <a:pt x="23" y="66"/>
                  </a:lnTo>
                  <a:lnTo>
                    <a:pt x="42" y="53"/>
                  </a:lnTo>
                  <a:lnTo>
                    <a:pt x="59" y="32"/>
                  </a:lnTo>
                  <a:lnTo>
                    <a:pt x="69" y="17"/>
                  </a:lnTo>
                  <a:lnTo>
                    <a:pt x="69" y="6"/>
                  </a:lnTo>
                  <a:lnTo>
                    <a:pt x="67" y="2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9" name="Freeform 281"/>
            <p:cNvSpPr>
              <a:spLocks/>
            </p:cNvSpPr>
            <p:nvPr/>
          </p:nvSpPr>
          <p:spPr bwMode="auto">
            <a:xfrm>
              <a:off x="4884" y="3019"/>
              <a:ext cx="8" cy="12"/>
            </a:xfrm>
            <a:custGeom>
              <a:avLst/>
              <a:gdLst>
                <a:gd name="T0" fmla="*/ 5 w 15"/>
                <a:gd name="T1" fmla="*/ 0 h 23"/>
                <a:gd name="T2" fmla="*/ 3 w 15"/>
                <a:gd name="T3" fmla="*/ 4 h 23"/>
                <a:gd name="T4" fmla="*/ 1 w 15"/>
                <a:gd name="T5" fmla="*/ 9 h 23"/>
                <a:gd name="T6" fmla="*/ 0 w 15"/>
                <a:gd name="T7" fmla="*/ 15 h 23"/>
                <a:gd name="T8" fmla="*/ 1 w 15"/>
                <a:gd name="T9" fmla="*/ 19 h 23"/>
                <a:gd name="T10" fmla="*/ 1 w 15"/>
                <a:gd name="T11" fmla="*/ 21 h 23"/>
                <a:gd name="T12" fmla="*/ 7 w 15"/>
                <a:gd name="T13" fmla="*/ 23 h 23"/>
                <a:gd name="T14" fmla="*/ 11 w 15"/>
                <a:gd name="T15" fmla="*/ 23 h 23"/>
                <a:gd name="T16" fmla="*/ 13 w 15"/>
                <a:gd name="T17" fmla="*/ 23 h 23"/>
                <a:gd name="T18" fmla="*/ 11 w 15"/>
                <a:gd name="T19" fmla="*/ 19 h 23"/>
                <a:gd name="T20" fmla="*/ 13 w 15"/>
                <a:gd name="T21" fmla="*/ 15 h 23"/>
                <a:gd name="T22" fmla="*/ 13 w 15"/>
                <a:gd name="T23" fmla="*/ 9 h 23"/>
                <a:gd name="T24" fmla="*/ 15 w 15"/>
                <a:gd name="T25" fmla="*/ 9 h 23"/>
                <a:gd name="T26" fmla="*/ 13 w 15"/>
                <a:gd name="T27" fmla="*/ 5 h 23"/>
                <a:gd name="T28" fmla="*/ 9 w 15"/>
                <a:gd name="T29" fmla="*/ 2 h 23"/>
                <a:gd name="T30" fmla="*/ 7 w 15"/>
                <a:gd name="T31" fmla="*/ 0 h 23"/>
                <a:gd name="T32" fmla="*/ 5 w 15"/>
                <a:gd name="T33" fmla="*/ 0 h 23"/>
                <a:gd name="T34" fmla="*/ 5 w 15"/>
                <a:gd name="T3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23">
                  <a:moveTo>
                    <a:pt x="5" y="0"/>
                  </a:moveTo>
                  <a:lnTo>
                    <a:pt x="3" y="4"/>
                  </a:lnTo>
                  <a:lnTo>
                    <a:pt x="1" y="9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21"/>
                  </a:lnTo>
                  <a:lnTo>
                    <a:pt x="7" y="23"/>
                  </a:lnTo>
                  <a:lnTo>
                    <a:pt x="11" y="23"/>
                  </a:lnTo>
                  <a:lnTo>
                    <a:pt x="13" y="23"/>
                  </a:lnTo>
                  <a:lnTo>
                    <a:pt x="11" y="19"/>
                  </a:lnTo>
                  <a:lnTo>
                    <a:pt x="13" y="15"/>
                  </a:lnTo>
                  <a:lnTo>
                    <a:pt x="13" y="9"/>
                  </a:lnTo>
                  <a:lnTo>
                    <a:pt x="15" y="9"/>
                  </a:lnTo>
                  <a:lnTo>
                    <a:pt x="13" y="5"/>
                  </a:lnTo>
                  <a:lnTo>
                    <a:pt x="9" y="2"/>
                  </a:lnTo>
                  <a:lnTo>
                    <a:pt x="7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0" name="Freeform 282"/>
            <p:cNvSpPr>
              <a:spLocks/>
            </p:cNvSpPr>
            <p:nvPr/>
          </p:nvSpPr>
          <p:spPr bwMode="auto">
            <a:xfrm>
              <a:off x="4715" y="3208"/>
              <a:ext cx="11" cy="9"/>
            </a:xfrm>
            <a:custGeom>
              <a:avLst/>
              <a:gdLst>
                <a:gd name="T0" fmla="*/ 0 w 21"/>
                <a:gd name="T1" fmla="*/ 2 h 19"/>
                <a:gd name="T2" fmla="*/ 2 w 21"/>
                <a:gd name="T3" fmla="*/ 6 h 19"/>
                <a:gd name="T4" fmla="*/ 6 w 21"/>
                <a:gd name="T5" fmla="*/ 12 h 19"/>
                <a:gd name="T6" fmla="*/ 10 w 21"/>
                <a:gd name="T7" fmla="*/ 15 h 19"/>
                <a:gd name="T8" fmla="*/ 15 w 21"/>
                <a:gd name="T9" fmla="*/ 19 h 19"/>
                <a:gd name="T10" fmla="*/ 15 w 21"/>
                <a:gd name="T11" fmla="*/ 17 h 19"/>
                <a:gd name="T12" fmla="*/ 19 w 21"/>
                <a:gd name="T13" fmla="*/ 15 h 19"/>
                <a:gd name="T14" fmla="*/ 21 w 21"/>
                <a:gd name="T15" fmla="*/ 12 h 19"/>
                <a:gd name="T16" fmla="*/ 21 w 21"/>
                <a:gd name="T17" fmla="*/ 12 h 19"/>
                <a:gd name="T18" fmla="*/ 17 w 21"/>
                <a:gd name="T19" fmla="*/ 8 h 19"/>
                <a:gd name="T20" fmla="*/ 13 w 21"/>
                <a:gd name="T21" fmla="*/ 4 h 19"/>
                <a:gd name="T22" fmla="*/ 8 w 21"/>
                <a:gd name="T23" fmla="*/ 2 h 19"/>
                <a:gd name="T24" fmla="*/ 6 w 21"/>
                <a:gd name="T25" fmla="*/ 0 h 19"/>
                <a:gd name="T26" fmla="*/ 2 w 21"/>
                <a:gd name="T27" fmla="*/ 0 h 19"/>
                <a:gd name="T28" fmla="*/ 0 w 21"/>
                <a:gd name="T29" fmla="*/ 2 h 19"/>
                <a:gd name="T30" fmla="*/ 0 w 21"/>
                <a:gd name="T3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19">
                  <a:moveTo>
                    <a:pt x="0" y="2"/>
                  </a:moveTo>
                  <a:lnTo>
                    <a:pt x="2" y="6"/>
                  </a:lnTo>
                  <a:lnTo>
                    <a:pt x="6" y="12"/>
                  </a:lnTo>
                  <a:lnTo>
                    <a:pt x="10" y="15"/>
                  </a:lnTo>
                  <a:lnTo>
                    <a:pt x="15" y="19"/>
                  </a:lnTo>
                  <a:lnTo>
                    <a:pt x="15" y="17"/>
                  </a:lnTo>
                  <a:lnTo>
                    <a:pt x="19" y="15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7" y="8"/>
                  </a:lnTo>
                  <a:lnTo>
                    <a:pt x="13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1" name="Freeform 283"/>
            <p:cNvSpPr>
              <a:spLocks/>
            </p:cNvSpPr>
            <p:nvPr/>
          </p:nvSpPr>
          <p:spPr bwMode="auto">
            <a:xfrm>
              <a:off x="5011" y="3222"/>
              <a:ext cx="10" cy="10"/>
            </a:xfrm>
            <a:custGeom>
              <a:avLst/>
              <a:gdLst>
                <a:gd name="T0" fmla="*/ 0 w 21"/>
                <a:gd name="T1" fmla="*/ 2 h 21"/>
                <a:gd name="T2" fmla="*/ 2 w 21"/>
                <a:gd name="T3" fmla="*/ 7 h 21"/>
                <a:gd name="T4" fmla="*/ 6 w 21"/>
                <a:gd name="T5" fmla="*/ 15 h 21"/>
                <a:gd name="T6" fmla="*/ 10 w 21"/>
                <a:gd name="T7" fmla="*/ 19 h 21"/>
                <a:gd name="T8" fmla="*/ 12 w 21"/>
                <a:gd name="T9" fmla="*/ 21 h 21"/>
                <a:gd name="T10" fmla="*/ 12 w 21"/>
                <a:gd name="T11" fmla="*/ 21 h 21"/>
                <a:gd name="T12" fmla="*/ 16 w 21"/>
                <a:gd name="T13" fmla="*/ 19 h 21"/>
                <a:gd name="T14" fmla="*/ 19 w 21"/>
                <a:gd name="T15" fmla="*/ 19 h 21"/>
                <a:gd name="T16" fmla="*/ 21 w 21"/>
                <a:gd name="T17" fmla="*/ 17 h 21"/>
                <a:gd name="T18" fmla="*/ 19 w 21"/>
                <a:gd name="T19" fmla="*/ 13 h 21"/>
                <a:gd name="T20" fmla="*/ 16 w 21"/>
                <a:gd name="T21" fmla="*/ 9 h 21"/>
                <a:gd name="T22" fmla="*/ 12 w 21"/>
                <a:gd name="T23" fmla="*/ 4 h 21"/>
                <a:gd name="T24" fmla="*/ 12 w 21"/>
                <a:gd name="T25" fmla="*/ 0 h 21"/>
                <a:gd name="T26" fmla="*/ 10 w 21"/>
                <a:gd name="T27" fmla="*/ 0 h 21"/>
                <a:gd name="T28" fmla="*/ 6 w 21"/>
                <a:gd name="T29" fmla="*/ 0 h 21"/>
                <a:gd name="T30" fmla="*/ 2 w 21"/>
                <a:gd name="T31" fmla="*/ 2 h 21"/>
                <a:gd name="T32" fmla="*/ 0 w 21"/>
                <a:gd name="T33" fmla="*/ 2 h 21"/>
                <a:gd name="T34" fmla="*/ 0 w 21"/>
                <a:gd name="T3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21">
                  <a:moveTo>
                    <a:pt x="0" y="2"/>
                  </a:moveTo>
                  <a:lnTo>
                    <a:pt x="2" y="7"/>
                  </a:lnTo>
                  <a:lnTo>
                    <a:pt x="6" y="15"/>
                  </a:lnTo>
                  <a:lnTo>
                    <a:pt x="10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6" y="19"/>
                  </a:lnTo>
                  <a:lnTo>
                    <a:pt x="19" y="19"/>
                  </a:lnTo>
                  <a:lnTo>
                    <a:pt x="21" y="17"/>
                  </a:lnTo>
                  <a:lnTo>
                    <a:pt x="19" y="13"/>
                  </a:lnTo>
                  <a:lnTo>
                    <a:pt x="16" y="9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2" name="Freeform 284"/>
            <p:cNvSpPr>
              <a:spLocks/>
            </p:cNvSpPr>
            <p:nvPr/>
          </p:nvSpPr>
          <p:spPr bwMode="auto">
            <a:xfrm>
              <a:off x="5137" y="2709"/>
              <a:ext cx="10" cy="8"/>
            </a:xfrm>
            <a:custGeom>
              <a:avLst/>
              <a:gdLst>
                <a:gd name="T0" fmla="*/ 2 w 19"/>
                <a:gd name="T1" fmla="*/ 4 h 17"/>
                <a:gd name="T2" fmla="*/ 10 w 19"/>
                <a:gd name="T3" fmla="*/ 4 h 17"/>
                <a:gd name="T4" fmla="*/ 15 w 19"/>
                <a:gd name="T5" fmla="*/ 2 h 17"/>
                <a:gd name="T6" fmla="*/ 17 w 19"/>
                <a:gd name="T7" fmla="*/ 0 h 17"/>
                <a:gd name="T8" fmla="*/ 19 w 19"/>
                <a:gd name="T9" fmla="*/ 4 h 17"/>
                <a:gd name="T10" fmla="*/ 19 w 19"/>
                <a:gd name="T11" fmla="*/ 8 h 17"/>
                <a:gd name="T12" fmla="*/ 19 w 19"/>
                <a:gd name="T13" fmla="*/ 10 h 17"/>
                <a:gd name="T14" fmla="*/ 15 w 19"/>
                <a:gd name="T15" fmla="*/ 11 h 17"/>
                <a:gd name="T16" fmla="*/ 12 w 19"/>
                <a:gd name="T17" fmla="*/ 15 h 17"/>
                <a:gd name="T18" fmla="*/ 6 w 19"/>
                <a:gd name="T19" fmla="*/ 15 h 17"/>
                <a:gd name="T20" fmla="*/ 2 w 19"/>
                <a:gd name="T21" fmla="*/ 17 h 17"/>
                <a:gd name="T22" fmla="*/ 0 w 19"/>
                <a:gd name="T23" fmla="*/ 13 h 17"/>
                <a:gd name="T24" fmla="*/ 0 w 19"/>
                <a:gd name="T25" fmla="*/ 10 h 17"/>
                <a:gd name="T26" fmla="*/ 0 w 19"/>
                <a:gd name="T27" fmla="*/ 4 h 17"/>
                <a:gd name="T28" fmla="*/ 2 w 19"/>
                <a:gd name="T29" fmla="*/ 4 h 17"/>
                <a:gd name="T30" fmla="*/ 2 w 19"/>
                <a:gd name="T3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17">
                  <a:moveTo>
                    <a:pt x="2" y="4"/>
                  </a:moveTo>
                  <a:lnTo>
                    <a:pt x="10" y="4"/>
                  </a:lnTo>
                  <a:lnTo>
                    <a:pt x="15" y="2"/>
                  </a:lnTo>
                  <a:lnTo>
                    <a:pt x="17" y="0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19" y="10"/>
                  </a:lnTo>
                  <a:lnTo>
                    <a:pt x="15" y="11"/>
                  </a:lnTo>
                  <a:lnTo>
                    <a:pt x="12" y="15"/>
                  </a:lnTo>
                  <a:lnTo>
                    <a:pt x="6" y="15"/>
                  </a:lnTo>
                  <a:lnTo>
                    <a:pt x="2" y="17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1310" name="Picture 286" descr="C:\Users\radoslav.pekny\AppData\Local\Microsoft\Windows\Temporary Internet Files\Content.IE5\07SYGYF7\MP90018520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26" y="3904269"/>
            <a:ext cx="3657600" cy="24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9" name="Picture 28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63" y="6258071"/>
            <a:ext cx="2444240" cy="43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2" name="Picture 28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34" y="5968642"/>
            <a:ext cx="2505075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5" name="Picture 1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46" y="6210446"/>
            <a:ext cx="2401400" cy="428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83" name="TextovéPole 1182"/>
          <p:cNvSpPr txBox="1"/>
          <p:nvPr/>
        </p:nvSpPr>
        <p:spPr>
          <a:xfrm>
            <a:off x="2559465" y="36601"/>
            <a:ext cx="6116991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Doplňte do kopečků pod stromy roční období,  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ve kterém listnatý strom právě roste</a:t>
            </a:r>
            <a:endParaRPr lang="cs-CZ" sz="2400" b="1" dirty="0"/>
          </a:p>
        </p:txBody>
      </p:sp>
      <p:pic>
        <p:nvPicPr>
          <p:cNvPr id="1313" name="Picture 289" descr="C:\Users\radoslav.pekny\AppData\Local\Microsoft\Windows\Temporary Internet Files\Content.IE5\ZPCSRFQU\MP90041177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8006">
            <a:off x="4474334" y="2815796"/>
            <a:ext cx="1336288" cy="180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4" name="Picture 290" descr="C:\Users\radoslav.pekny\AppData\Local\Microsoft\Windows\Temporary Internet Files\Content.IE5\4FHQ82KX\MC900232180[3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32" y="141534"/>
            <a:ext cx="721764" cy="6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4" name="Picture 290" descr="C:\Users\radoslav.pekny\AppData\Local\Microsoft\Windows\Temporary Internet Files\Content.IE5\4FHQ82KX\MC900232180[3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9" y="3791133"/>
            <a:ext cx="721764" cy="6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92" name="Picture 468" descr="C:\Users\radoslav.pekny\AppData\Local\Microsoft\Windows\Temporary Internet Files\Content.IE5\1K96YH8U\MP900425230[1].jpg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705" y="827297"/>
            <a:ext cx="1396022" cy="139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57570" y="6275937"/>
            <a:ext cx="844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JARO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23486" y="3088400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ZIMA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77388" y="6177682"/>
            <a:ext cx="1245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PODZIM</a:t>
            </a:r>
            <a:endParaRPr lang="cs-CZ" sz="2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072495" y="5941802"/>
            <a:ext cx="1245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PODZIM</a:t>
            </a:r>
            <a:endParaRPr lang="cs-CZ" sz="2400" b="1" dirty="0"/>
          </a:p>
        </p:txBody>
      </p:sp>
      <p:pic>
        <p:nvPicPr>
          <p:cNvPr id="3074" name="Picture 2" descr="C:\Users\radoslav.pekny\AppData\Local\Microsoft\Windows\Temporary Internet Files\Content.IE5\RC4KL018\MC90039140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193" y="3719600"/>
            <a:ext cx="2421587" cy="228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37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6" name="Skupina 1085"/>
          <p:cNvGrpSpPr/>
          <p:nvPr/>
        </p:nvGrpSpPr>
        <p:grpSpPr>
          <a:xfrm>
            <a:off x="305337" y="348439"/>
            <a:ext cx="3075343" cy="3153010"/>
            <a:chOff x="723360" y="1710532"/>
            <a:chExt cx="3559691" cy="3902087"/>
          </a:xfrm>
          <a:solidFill>
            <a:srgbClr val="00B050"/>
          </a:solidFill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635440" y="2661444"/>
              <a:ext cx="1000710" cy="2652713"/>
            </a:xfrm>
            <a:custGeom>
              <a:avLst/>
              <a:gdLst>
                <a:gd name="T0" fmla="*/ 469 w 621"/>
                <a:gd name="T1" fmla="*/ 1671 h 1671"/>
                <a:gd name="T2" fmla="*/ 469 w 621"/>
                <a:gd name="T3" fmla="*/ 1671 h 1671"/>
                <a:gd name="T4" fmla="*/ 617 w 621"/>
                <a:gd name="T5" fmla="*/ 1667 h 1671"/>
                <a:gd name="T6" fmla="*/ 617 w 621"/>
                <a:gd name="T7" fmla="*/ 1667 h 1671"/>
                <a:gd name="T8" fmla="*/ 621 w 621"/>
                <a:gd name="T9" fmla="*/ 1584 h 1671"/>
                <a:gd name="T10" fmla="*/ 617 w 621"/>
                <a:gd name="T11" fmla="*/ 1496 h 1671"/>
                <a:gd name="T12" fmla="*/ 608 w 621"/>
                <a:gd name="T13" fmla="*/ 1413 h 1671"/>
                <a:gd name="T14" fmla="*/ 594 w 621"/>
                <a:gd name="T15" fmla="*/ 1330 h 1671"/>
                <a:gd name="T16" fmla="*/ 594 w 621"/>
                <a:gd name="T17" fmla="*/ 1330 h 1671"/>
                <a:gd name="T18" fmla="*/ 571 w 621"/>
                <a:gd name="T19" fmla="*/ 1211 h 1671"/>
                <a:gd name="T20" fmla="*/ 543 w 621"/>
                <a:gd name="T21" fmla="*/ 1091 h 1671"/>
                <a:gd name="T22" fmla="*/ 502 w 621"/>
                <a:gd name="T23" fmla="*/ 976 h 1671"/>
                <a:gd name="T24" fmla="*/ 451 w 621"/>
                <a:gd name="T25" fmla="*/ 861 h 1671"/>
                <a:gd name="T26" fmla="*/ 451 w 621"/>
                <a:gd name="T27" fmla="*/ 861 h 1671"/>
                <a:gd name="T28" fmla="*/ 396 w 621"/>
                <a:gd name="T29" fmla="*/ 750 h 1671"/>
                <a:gd name="T30" fmla="*/ 327 w 621"/>
                <a:gd name="T31" fmla="*/ 649 h 1671"/>
                <a:gd name="T32" fmla="*/ 193 w 621"/>
                <a:gd name="T33" fmla="*/ 442 h 1671"/>
                <a:gd name="T34" fmla="*/ 129 w 621"/>
                <a:gd name="T35" fmla="*/ 336 h 1671"/>
                <a:gd name="T36" fmla="*/ 74 w 621"/>
                <a:gd name="T37" fmla="*/ 230 h 1671"/>
                <a:gd name="T38" fmla="*/ 51 w 621"/>
                <a:gd name="T39" fmla="*/ 175 h 1671"/>
                <a:gd name="T40" fmla="*/ 32 w 621"/>
                <a:gd name="T41" fmla="*/ 120 h 1671"/>
                <a:gd name="T42" fmla="*/ 14 w 621"/>
                <a:gd name="T43" fmla="*/ 60 h 1671"/>
                <a:gd name="T44" fmla="*/ 5 w 621"/>
                <a:gd name="T45" fmla="*/ 0 h 1671"/>
                <a:gd name="T46" fmla="*/ 5 w 621"/>
                <a:gd name="T47" fmla="*/ 0 h 1671"/>
                <a:gd name="T48" fmla="*/ 0 w 621"/>
                <a:gd name="T49" fmla="*/ 0 h 1671"/>
                <a:gd name="T50" fmla="*/ 0 w 621"/>
                <a:gd name="T51" fmla="*/ 0 h 1671"/>
                <a:gd name="T52" fmla="*/ 0 w 621"/>
                <a:gd name="T53" fmla="*/ 0 h 1671"/>
                <a:gd name="T54" fmla="*/ 5 w 621"/>
                <a:gd name="T55" fmla="*/ 51 h 1671"/>
                <a:gd name="T56" fmla="*/ 14 w 621"/>
                <a:gd name="T57" fmla="*/ 106 h 1671"/>
                <a:gd name="T58" fmla="*/ 28 w 621"/>
                <a:gd name="T59" fmla="*/ 156 h 1671"/>
                <a:gd name="T60" fmla="*/ 41 w 621"/>
                <a:gd name="T61" fmla="*/ 207 h 1671"/>
                <a:gd name="T62" fmla="*/ 83 w 621"/>
                <a:gd name="T63" fmla="*/ 304 h 1671"/>
                <a:gd name="T64" fmla="*/ 129 w 621"/>
                <a:gd name="T65" fmla="*/ 400 h 1671"/>
                <a:gd name="T66" fmla="*/ 184 w 621"/>
                <a:gd name="T67" fmla="*/ 497 h 1671"/>
                <a:gd name="T68" fmla="*/ 239 w 621"/>
                <a:gd name="T69" fmla="*/ 594 h 1671"/>
                <a:gd name="T70" fmla="*/ 350 w 621"/>
                <a:gd name="T71" fmla="*/ 778 h 1671"/>
                <a:gd name="T72" fmla="*/ 350 w 621"/>
                <a:gd name="T73" fmla="*/ 778 h 1671"/>
                <a:gd name="T74" fmla="*/ 405 w 621"/>
                <a:gd name="T75" fmla="*/ 884 h 1671"/>
                <a:gd name="T76" fmla="*/ 428 w 621"/>
                <a:gd name="T77" fmla="*/ 935 h 1671"/>
                <a:gd name="T78" fmla="*/ 446 w 621"/>
                <a:gd name="T79" fmla="*/ 990 h 1671"/>
                <a:gd name="T80" fmla="*/ 465 w 621"/>
                <a:gd name="T81" fmla="*/ 1045 h 1671"/>
                <a:gd name="T82" fmla="*/ 479 w 621"/>
                <a:gd name="T83" fmla="*/ 1105 h 1671"/>
                <a:gd name="T84" fmla="*/ 488 w 621"/>
                <a:gd name="T85" fmla="*/ 1169 h 1671"/>
                <a:gd name="T86" fmla="*/ 497 w 621"/>
                <a:gd name="T87" fmla="*/ 1243 h 1671"/>
                <a:gd name="T88" fmla="*/ 497 w 621"/>
                <a:gd name="T89" fmla="*/ 1243 h 1671"/>
                <a:gd name="T90" fmla="*/ 502 w 621"/>
                <a:gd name="T91" fmla="*/ 1303 h 1671"/>
                <a:gd name="T92" fmla="*/ 506 w 621"/>
                <a:gd name="T93" fmla="*/ 1363 h 1671"/>
                <a:gd name="T94" fmla="*/ 502 w 621"/>
                <a:gd name="T95" fmla="*/ 1469 h 1671"/>
                <a:gd name="T96" fmla="*/ 488 w 621"/>
                <a:gd name="T97" fmla="*/ 1570 h 1671"/>
                <a:gd name="T98" fmla="*/ 469 w 621"/>
                <a:gd name="T99" fmla="*/ 1671 h 1671"/>
                <a:gd name="T100" fmla="*/ 469 w 621"/>
                <a:gd name="T101" fmla="*/ 167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1" h="1671">
                  <a:moveTo>
                    <a:pt x="469" y="1671"/>
                  </a:moveTo>
                  <a:lnTo>
                    <a:pt x="469" y="1671"/>
                  </a:lnTo>
                  <a:lnTo>
                    <a:pt x="617" y="1667"/>
                  </a:lnTo>
                  <a:lnTo>
                    <a:pt x="617" y="1667"/>
                  </a:lnTo>
                  <a:lnTo>
                    <a:pt x="621" y="1584"/>
                  </a:lnTo>
                  <a:lnTo>
                    <a:pt x="617" y="1496"/>
                  </a:lnTo>
                  <a:lnTo>
                    <a:pt x="608" y="1413"/>
                  </a:lnTo>
                  <a:lnTo>
                    <a:pt x="594" y="1330"/>
                  </a:lnTo>
                  <a:lnTo>
                    <a:pt x="594" y="1330"/>
                  </a:lnTo>
                  <a:lnTo>
                    <a:pt x="571" y="1211"/>
                  </a:lnTo>
                  <a:lnTo>
                    <a:pt x="543" y="1091"/>
                  </a:lnTo>
                  <a:lnTo>
                    <a:pt x="502" y="976"/>
                  </a:lnTo>
                  <a:lnTo>
                    <a:pt x="451" y="861"/>
                  </a:lnTo>
                  <a:lnTo>
                    <a:pt x="451" y="861"/>
                  </a:lnTo>
                  <a:lnTo>
                    <a:pt x="396" y="750"/>
                  </a:lnTo>
                  <a:lnTo>
                    <a:pt x="327" y="649"/>
                  </a:lnTo>
                  <a:lnTo>
                    <a:pt x="193" y="442"/>
                  </a:lnTo>
                  <a:lnTo>
                    <a:pt x="129" y="336"/>
                  </a:lnTo>
                  <a:lnTo>
                    <a:pt x="74" y="230"/>
                  </a:lnTo>
                  <a:lnTo>
                    <a:pt x="51" y="175"/>
                  </a:lnTo>
                  <a:lnTo>
                    <a:pt x="32" y="120"/>
                  </a:lnTo>
                  <a:lnTo>
                    <a:pt x="14" y="6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51"/>
                  </a:lnTo>
                  <a:lnTo>
                    <a:pt x="14" y="106"/>
                  </a:lnTo>
                  <a:lnTo>
                    <a:pt x="28" y="156"/>
                  </a:lnTo>
                  <a:lnTo>
                    <a:pt x="41" y="207"/>
                  </a:lnTo>
                  <a:lnTo>
                    <a:pt x="83" y="304"/>
                  </a:lnTo>
                  <a:lnTo>
                    <a:pt x="129" y="400"/>
                  </a:lnTo>
                  <a:lnTo>
                    <a:pt x="184" y="497"/>
                  </a:lnTo>
                  <a:lnTo>
                    <a:pt x="239" y="594"/>
                  </a:lnTo>
                  <a:lnTo>
                    <a:pt x="350" y="778"/>
                  </a:lnTo>
                  <a:lnTo>
                    <a:pt x="350" y="778"/>
                  </a:lnTo>
                  <a:lnTo>
                    <a:pt x="405" y="884"/>
                  </a:lnTo>
                  <a:lnTo>
                    <a:pt x="428" y="935"/>
                  </a:lnTo>
                  <a:lnTo>
                    <a:pt x="446" y="990"/>
                  </a:lnTo>
                  <a:lnTo>
                    <a:pt x="465" y="1045"/>
                  </a:lnTo>
                  <a:lnTo>
                    <a:pt x="479" y="1105"/>
                  </a:lnTo>
                  <a:lnTo>
                    <a:pt x="488" y="1169"/>
                  </a:lnTo>
                  <a:lnTo>
                    <a:pt x="497" y="1243"/>
                  </a:lnTo>
                  <a:lnTo>
                    <a:pt x="497" y="1243"/>
                  </a:lnTo>
                  <a:lnTo>
                    <a:pt x="502" y="1303"/>
                  </a:lnTo>
                  <a:lnTo>
                    <a:pt x="506" y="1363"/>
                  </a:lnTo>
                  <a:lnTo>
                    <a:pt x="502" y="1469"/>
                  </a:lnTo>
                  <a:lnTo>
                    <a:pt x="488" y="1570"/>
                  </a:lnTo>
                  <a:lnTo>
                    <a:pt x="469" y="1671"/>
                  </a:lnTo>
                  <a:lnTo>
                    <a:pt x="469" y="167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495244" y="3107532"/>
              <a:ext cx="407696" cy="277813"/>
            </a:xfrm>
            <a:custGeom>
              <a:avLst/>
              <a:gdLst>
                <a:gd name="T0" fmla="*/ 0 w 253"/>
                <a:gd name="T1" fmla="*/ 4 h 175"/>
                <a:gd name="T2" fmla="*/ 0 w 253"/>
                <a:gd name="T3" fmla="*/ 4 h 175"/>
                <a:gd name="T4" fmla="*/ 32 w 253"/>
                <a:gd name="T5" fmla="*/ 37 h 175"/>
                <a:gd name="T6" fmla="*/ 64 w 253"/>
                <a:gd name="T7" fmla="*/ 64 h 175"/>
                <a:gd name="T8" fmla="*/ 101 w 253"/>
                <a:gd name="T9" fmla="*/ 92 h 175"/>
                <a:gd name="T10" fmla="*/ 138 w 253"/>
                <a:gd name="T11" fmla="*/ 115 h 175"/>
                <a:gd name="T12" fmla="*/ 138 w 253"/>
                <a:gd name="T13" fmla="*/ 115 h 175"/>
                <a:gd name="T14" fmla="*/ 174 w 253"/>
                <a:gd name="T15" fmla="*/ 138 h 175"/>
                <a:gd name="T16" fmla="*/ 216 w 253"/>
                <a:gd name="T17" fmla="*/ 156 h 175"/>
                <a:gd name="T18" fmla="*/ 216 w 253"/>
                <a:gd name="T19" fmla="*/ 156 h 175"/>
                <a:gd name="T20" fmla="*/ 225 w 253"/>
                <a:gd name="T21" fmla="*/ 166 h 175"/>
                <a:gd name="T22" fmla="*/ 230 w 253"/>
                <a:gd name="T23" fmla="*/ 175 h 175"/>
                <a:gd name="T24" fmla="*/ 239 w 253"/>
                <a:gd name="T25" fmla="*/ 175 h 175"/>
                <a:gd name="T26" fmla="*/ 239 w 253"/>
                <a:gd name="T27" fmla="*/ 175 h 175"/>
                <a:gd name="T28" fmla="*/ 248 w 253"/>
                <a:gd name="T29" fmla="*/ 175 h 175"/>
                <a:gd name="T30" fmla="*/ 253 w 253"/>
                <a:gd name="T31" fmla="*/ 170 h 175"/>
                <a:gd name="T32" fmla="*/ 253 w 253"/>
                <a:gd name="T33" fmla="*/ 166 h 175"/>
                <a:gd name="T34" fmla="*/ 253 w 253"/>
                <a:gd name="T35" fmla="*/ 156 h 175"/>
                <a:gd name="T36" fmla="*/ 243 w 253"/>
                <a:gd name="T37" fmla="*/ 143 h 175"/>
                <a:gd name="T38" fmla="*/ 239 w 253"/>
                <a:gd name="T39" fmla="*/ 133 h 175"/>
                <a:gd name="T40" fmla="*/ 239 w 253"/>
                <a:gd name="T41" fmla="*/ 133 h 175"/>
                <a:gd name="T42" fmla="*/ 202 w 253"/>
                <a:gd name="T43" fmla="*/ 129 h 175"/>
                <a:gd name="T44" fmla="*/ 170 w 253"/>
                <a:gd name="T45" fmla="*/ 115 h 175"/>
                <a:gd name="T46" fmla="*/ 115 w 253"/>
                <a:gd name="T47" fmla="*/ 83 h 175"/>
                <a:gd name="T48" fmla="*/ 115 w 253"/>
                <a:gd name="T49" fmla="*/ 83 h 175"/>
                <a:gd name="T50" fmla="*/ 55 w 253"/>
                <a:gd name="T51" fmla="*/ 46 h 175"/>
                <a:gd name="T52" fmla="*/ 27 w 253"/>
                <a:gd name="T53" fmla="*/ 23 h 175"/>
                <a:gd name="T54" fmla="*/ 4 w 253"/>
                <a:gd name="T55" fmla="*/ 0 h 175"/>
                <a:gd name="T56" fmla="*/ 4 w 253"/>
                <a:gd name="T57" fmla="*/ 0 h 175"/>
                <a:gd name="T58" fmla="*/ 0 w 253"/>
                <a:gd name="T59" fmla="*/ 4 h 175"/>
                <a:gd name="T60" fmla="*/ 0 w 253"/>
                <a:gd name="T61" fmla="*/ 4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3" h="175">
                  <a:moveTo>
                    <a:pt x="0" y="4"/>
                  </a:moveTo>
                  <a:lnTo>
                    <a:pt x="0" y="4"/>
                  </a:lnTo>
                  <a:lnTo>
                    <a:pt x="32" y="37"/>
                  </a:lnTo>
                  <a:lnTo>
                    <a:pt x="64" y="64"/>
                  </a:lnTo>
                  <a:lnTo>
                    <a:pt x="101" y="92"/>
                  </a:lnTo>
                  <a:lnTo>
                    <a:pt x="138" y="115"/>
                  </a:lnTo>
                  <a:lnTo>
                    <a:pt x="138" y="115"/>
                  </a:lnTo>
                  <a:lnTo>
                    <a:pt x="174" y="138"/>
                  </a:lnTo>
                  <a:lnTo>
                    <a:pt x="216" y="156"/>
                  </a:lnTo>
                  <a:lnTo>
                    <a:pt x="216" y="156"/>
                  </a:lnTo>
                  <a:lnTo>
                    <a:pt x="225" y="166"/>
                  </a:lnTo>
                  <a:lnTo>
                    <a:pt x="230" y="175"/>
                  </a:lnTo>
                  <a:lnTo>
                    <a:pt x="239" y="175"/>
                  </a:lnTo>
                  <a:lnTo>
                    <a:pt x="239" y="175"/>
                  </a:lnTo>
                  <a:lnTo>
                    <a:pt x="248" y="175"/>
                  </a:lnTo>
                  <a:lnTo>
                    <a:pt x="253" y="170"/>
                  </a:lnTo>
                  <a:lnTo>
                    <a:pt x="253" y="166"/>
                  </a:lnTo>
                  <a:lnTo>
                    <a:pt x="253" y="156"/>
                  </a:lnTo>
                  <a:lnTo>
                    <a:pt x="243" y="143"/>
                  </a:lnTo>
                  <a:lnTo>
                    <a:pt x="239" y="133"/>
                  </a:lnTo>
                  <a:lnTo>
                    <a:pt x="239" y="133"/>
                  </a:lnTo>
                  <a:lnTo>
                    <a:pt x="202" y="129"/>
                  </a:lnTo>
                  <a:lnTo>
                    <a:pt x="170" y="115"/>
                  </a:lnTo>
                  <a:lnTo>
                    <a:pt x="115" y="83"/>
                  </a:lnTo>
                  <a:lnTo>
                    <a:pt x="115" y="83"/>
                  </a:lnTo>
                  <a:lnTo>
                    <a:pt x="55" y="46"/>
                  </a:lnTo>
                  <a:lnTo>
                    <a:pt x="27" y="23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2154327" y="3158332"/>
              <a:ext cx="148253" cy="760413"/>
            </a:xfrm>
            <a:custGeom>
              <a:avLst/>
              <a:gdLst>
                <a:gd name="T0" fmla="*/ 88 w 92"/>
                <a:gd name="T1" fmla="*/ 0 h 479"/>
                <a:gd name="T2" fmla="*/ 88 w 92"/>
                <a:gd name="T3" fmla="*/ 0 h 479"/>
                <a:gd name="T4" fmla="*/ 65 w 92"/>
                <a:gd name="T5" fmla="*/ 55 h 479"/>
                <a:gd name="T6" fmla="*/ 42 w 92"/>
                <a:gd name="T7" fmla="*/ 111 h 479"/>
                <a:gd name="T8" fmla="*/ 23 w 92"/>
                <a:gd name="T9" fmla="*/ 175 h 479"/>
                <a:gd name="T10" fmla="*/ 9 w 92"/>
                <a:gd name="T11" fmla="*/ 235 h 479"/>
                <a:gd name="T12" fmla="*/ 0 w 92"/>
                <a:gd name="T13" fmla="*/ 299 h 479"/>
                <a:gd name="T14" fmla="*/ 0 w 92"/>
                <a:gd name="T15" fmla="*/ 359 h 479"/>
                <a:gd name="T16" fmla="*/ 5 w 92"/>
                <a:gd name="T17" fmla="*/ 387 h 479"/>
                <a:gd name="T18" fmla="*/ 14 w 92"/>
                <a:gd name="T19" fmla="*/ 419 h 479"/>
                <a:gd name="T20" fmla="*/ 28 w 92"/>
                <a:gd name="T21" fmla="*/ 447 h 479"/>
                <a:gd name="T22" fmla="*/ 42 w 92"/>
                <a:gd name="T23" fmla="*/ 470 h 479"/>
                <a:gd name="T24" fmla="*/ 42 w 92"/>
                <a:gd name="T25" fmla="*/ 470 h 479"/>
                <a:gd name="T26" fmla="*/ 51 w 92"/>
                <a:gd name="T27" fmla="*/ 479 h 479"/>
                <a:gd name="T28" fmla="*/ 60 w 92"/>
                <a:gd name="T29" fmla="*/ 479 h 479"/>
                <a:gd name="T30" fmla="*/ 65 w 92"/>
                <a:gd name="T31" fmla="*/ 470 h 479"/>
                <a:gd name="T32" fmla="*/ 69 w 92"/>
                <a:gd name="T33" fmla="*/ 460 h 479"/>
                <a:gd name="T34" fmla="*/ 69 w 92"/>
                <a:gd name="T35" fmla="*/ 460 h 479"/>
                <a:gd name="T36" fmla="*/ 42 w 92"/>
                <a:gd name="T37" fmla="*/ 355 h 479"/>
                <a:gd name="T38" fmla="*/ 32 w 92"/>
                <a:gd name="T39" fmla="*/ 304 h 479"/>
                <a:gd name="T40" fmla="*/ 32 w 92"/>
                <a:gd name="T41" fmla="*/ 249 h 479"/>
                <a:gd name="T42" fmla="*/ 32 w 92"/>
                <a:gd name="T43" fmla="*/ 249 h 479"/>
                <a:gd name="T44" fmla="*/ 37 w 92"/>
                <a:gd name="T45" fmla="*/ 189 h 479"/>
                <a:gd name="T46" fmla="*/ 51 w 92"/>
                <a:gd name="T47" fmla="*/ 124 h 479"/>
                <a:gd name="T48" fmla="*/ 92 w 92"/>
                <a:gd name="T49" fmla="*/ 5 h 479"/>
                <a:gd name="T50" fmla="*/ 92 w 92"/>
                <a:gd name="T51" fmla="*/ 5 h 479"/>
                <a:gd name="T52" fmla="*/ 88 w 92"/>
                <a:gd name="T53" fmla="*/ 0 h 479"/>
                <a:gd name="T54" fmla="*/ 88 w 92"/>
                <a:gd name="T55" fmla="*/ 0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2" h="479">
                  <a:moveTo>
                    <a:pt x="88" y="0"/>
                  </a:moveTo>
                  <a:lnTo>
                    <a:pt x="88" y="0"/>
                  </a:lnTo>
                  <a:lnTo>
                    <a:pt x="65" y="55"/>
                  </a:lnTo>
                  <a:lnTo>
                    <a:pt x="42" y="111"/>
                  </a:lnTo>
                  <a:lnTo>
                    <a:pt x="23" y="175"/>
                  </a:lnTo>
                  <a:lnTo>
                    <a:pt x="9" y="235"/>
                  </a:lnTo>
                  <a:lnTo>
                    <a:pt x="0" y="299"/>
                  </a:lnTo>
                  <a:lnTo>
                    <a:pt x="0" y="359"/>
                  </a:lnTo>
                  <a:lnTo>
                    <a:pt x="5" y="387"/>
                  </a:lnTo>
                  <a:lnTo>
                    <a:pt x="14" y="419"/>
                  </a:lnTo>
                  <a:lnTo>
                    <a:pt x="28" y="447"/>
                  </a:lnTo>
                  <a:lnTo>
                    <a:pt x="42" y="470"/>
                  </a:lnTo>
                  <a:lnTo>
                    <a:pt x="42" y="470"/>
                  </a:lnTo>
                  <a:lnTo>
                    <a:pt x="51" y="479"/>
                  </a:lnTo>
                  <a:lnTo>
                    <a:pt x="60" y="479"/>
                  </a:lnTo>
                  <a:lnTo>
                    <a:pt x="65" y="470"/>
                  </a:lnTo>
                  <a:lnTo>
                    <a:pt x="69" y="460"/>
                  </a:lnTo>
                  <a:lnTo>
                    <a:pt x="69" y="460"/>
                  </a:lnTo>
                  <a:lnTo>
                    <a:pt x="42" y="355"/>
                  </a:lnTo>
                  <a:lnTo>
                    <a:pt x="32" y="304"/>
                  </a:lnTo>
                  <a:lnTo>
                    <a:pt x="32" y="249"/>
                  </a:lnTo>
                  <a:lnTo>
                    <a:pt x="32" y="249"/>
                  </a:lnTo>
                  <a:lnTo>
                    <a:pt x="37" y="189"/>
                  </a:lnTo>
                  <a:lnTo>
                    <a:pt x="51" y="12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8" y="0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2413770" y="2559844"/>
              <a:ext cx="415754" cy="1979613"/>
            </a:xfrm>
            <a:custGeom>
              <a:avLst/>
              <a:gdLst>
                <a:gd name="T0" fmla="*/ 258 w 258"/>
                <a:gd name="T1" fmla="*/ 0 h 1247"/>
                <a:gd name="T2" fmla="*/ 258 w 258"/>
                <a:gd name="T3" fmla="*/ 0 h 1247"/>
                <a:gd name="T4" fmla="*/ 212 w 258"/>
                <a:gd name="T5" fmla="*/ 73 h 1247"/>
                <a:gd name="T6" fmla="*/ 175 w 258"/>
                <a:gd name="T7" fmla="*/ 147 h 1247"/>
                <a:gd name="T8" fmla="*/ 138 w 258"/>
                <a:gd name="T9" fmla="*/ 220 h 1247"/>
                <a:gd name="T10" fmla="*/ 106 w 258"/>
                <a:gd name="T11" fmla="*/ 294 h 1247"/>
                <a:gd name="T12" fmla="*/ 83 w 258"/>
                <a:gd name="T13" fmla="*/ 372 h 1247"/>
                <a:gd name="T14" fmla="*/ 60 w 258"/>
                <a:gd name="T15" fmla="*/ 451 h 1247"/>
                <a:gd name="T16" fmla="*/ 37 w 258"/>
                <a:gd name="T17" fmla="*/ 529 h 1247"/>
                <a:gd name="T18" fmla="*/ 23 w 258"/>
                <a:gd name="T19" fmla="*/ 607 h 1247"/>
                <a:gd name="T20" fmla="*/ 23 w 258"/>
                <a:gd name="T21" fmla="*/ 607 h 1247"/>
                <a:gd name="T22" fmla="*/ 14 w 258"/>
                <a:gd name="T23" fmla="*/ 681 h 1247"/>
                <a:gd name="T24" fmla="*/ 9 w 258"/>
                <a:gd name="T25" fmla="*/ 750 h 1247"/>
                <a:gd name="T26" fmla="*/ 0 w 258"/>
                <a:gd name="T27" fmla="*/ 893 h 1247"/>
                <a:gd name="T28" fmla="*/ 0 w 258"/>
                <a:gd name="T29" fmla="*/ 893 h 1247"/>
                <a:gd name="T30" fmla="*/ 0 w 258"/>
                <a:gd name="T31" fmla="*/ 976 h 1247"/>
                <a:gd name="T32" fmla="*/ 5 w 258"/>
                <a:gd name="T33" fmla="*/ 1063 h 1247"/>
                <a:gd name="T34" fmla="*/ 14 w 258"/>
                <a:gd name="T35" fmla="*/ 1146 h 1247"/>
                <a:gd name="T36" fmla="*/ 28 w 258"/>
                <a:gd name="T37" fmla="*/ 1229 h 1247"/>
                <a:gd name="T38" fmla="*/ 28 w 258"/>
                <a:gd name="T39" fmla="*/ 1229 h 1247"/>
                <a:gd name="T40" fmla="*/ 32 w 258"/>
                <a:gd name="T41" fmla="*/ 1238 h 1247"/>
                <a:gd name="T42" fmla="*/ 42 w 258"/>
                <a:gd name="T43" fmla="*/ 1243 h 1247"/>
                <a:gd name="T44" fmla="*/ 51 w 258"/>
                <a:gd name="T45" fmla="*/ 1247 h 1247"/>
                <a:gd name="T46" fmla="*/ 65 w 258"/>
                <a:gd name="T47" fmla="*/ 1243 h 1247"/>
                <a:gd name="T48" fmla="*/ 79 w 258"/>
                <a:gd name="T49" fmla="*/ 1238 h 1247"/>
                <a:gd name="T50" fmla="*/ 92 w 258"/>
                <a:gd name="T51" fmla="*/ 1229 h 1247"/>
                <a:gd name="T52" fmla="*/ 102 w 258"/>
                <a:gd name="T53" fmla="*/ 1224 h 1247"/>
                <a:gd name="T54" fmla="*/ 106 w 258"/>
                <a:gd name="T55" fmla="*/ 1210 h 1247"/>
                <a:gd name="T56" fmla="*/ 106 w 258"/>
                <a:gd name="T57" fmla="*/ 1210 h 1247"/>
                <a:gd name="T58" fmla="*/ 106 w 258"/>
                <a:gd name="T59" fmla="*/ 1178 h 1247"/>
                <a:gd name="T60" fmla="*/ 102 w 258"/>
                <a:gd name="T61" fmla="*/ 1141 h 1247"/>
                <a:gd name="T62" fmla="*/ 83 w 258"/>
                <a:gd name="T63" fmla="*/ 1072 h 1247"/>
                <a:gd name="T64" fmla="*/ 65 w 258"/>
                <a:gd name="T65" fmla="*/ 999 h 1247"/>
                <a:gd name="T66" fmla="*/ 56 w 258"/>
                <a:gd name="T67" fmla="*/ 966 h 1247"/>
                <a:gd name="T68" fmla="*/ 51 w 258"/>
                <a:gd name="T69" fmla="*/ 929 h 1247"/>
                <a:gd name="T70" fmla="*/ 51 w 258"/>
                <a:gd name="T71" fmla="*/ 929 h 1247"/>
                <a:gd name="T72" fmla="*/ 51 w 258"/>
                <a:gd name="T73" fmla="*/ 787 h 1247"/>
                <a:gd name="T74" fmla="*/ 56 w 258"/>
                <a:gd name="T75" fmla="*/ 649 h 1247"/>
                <a:gd name="T76" fmla="*/ 56 w 258"/>
                <a:gd name="T77" fmla="*/ 649 h 1247"/>
                <a:gd name="T78" fmla="*/ 65 w 258"/>
                <a:gd name="T79" fmla="*/ 561 h 1247"/>
                <a:gd name="T80" fmla="*/ 79 w 258"/>
                <a:gd name="T81" fmla="*/ 478 h 1247"/>
                <a:gd name="T82" fmla="*/ 92 w 258"/>
                <a:gd name="T83" fmla="*/ 395 h 1247"/>
                <a:gd name="T84" fmla="*/ 115 w 258"/>
                <a:gd name="T85" fmla="*/ 313 h 1247"/>
                <a:gd name="T86" fmla="*/ 143 w 258"/>
                <a:gd name="T87" fmla="*/ 234 h 1247"/>
                <a:gd name="T88" fmla="*/ 175 w 258"/>
                <a:gd name="T89" fmla="*/ 156 h 1247"/>
                <a:gd name="T90" fmla="*/ 212 w 258"/>
                <a:gd name="T91" fmla="*/ 78 h 1247"/>
                <a:gd name="T92" fmla="*/ 258 w 258"/>
                <a:gd name="T93" fmla="*/ 0 h 1247"/>
                <a:gd name="T94" fmla="*/ 258 w 258"/>
                <a:gd name="T95" fmla="*/ 0 h 1247"/>
                <a:gd name="T96" fmla="*/ 258 w 258"/>
                <a:gd name="T97" fmla="*/ 0 h 1247"/>
                <a:gd name="T98" fmla="*/ 258 w 258"/>
                <a:gd name="T99" fmla="*/ 0 h 1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8" h="1247">
                  <a:moveTo>
                    <a:pt x="258" y="0"/>
                  </a:moveTo>
                  <a:lnTo>
                    <a:pt x="258" y="0"/>
                  </a:lnTo>
                  <a:lnTo>
                    <a:pt x="212" y="73"/>
                  </a:lnTo>
                  <a:lnTo>
                    <a:pt x="175" y="147"/>
                  </a:lnTo>
                  <a:lnTo>
                    <a:pt x="138" y="220"/>
                  </a:lnTo>
                  <a:lnTo>
                    <a:pt x="106" y="294"/>
                  </a:lnTo>
                  <a:lnTo>
                    <a:pt x="83" y="372"/>
                  </a:lnTo>
                  <a:lnTo>
                    <a:pt x="60" y="451"/>
                  </a:lnTo>
                  <a:lnTo>
                    <a:pt x="37" y="529"/>
                  </a:lnTo>
                  <a:lnTo>
                    <a:pt x="23" y="607"/>
                  </a:lnTo>
                  <a:lnTo>
                    <a:pt x="23" y="607"/>
                  </a:lnTo>
                  <a:lnTo>
                    <a:pt x="14" y="681"/>
                  </a:lnTo>
                  <a:lnTo>
                    <a:pt x="9" y="750"/>
                  </a:lnTo>
                  <a:lnTo>
                    <a:pt x="0" y="893"/>
                  </a:lnTo>
                  <a:lnTo>
                    <a:pt x="0" y="893"/>
                  </a:lnTo>
                  <a:lnTo>
                    <a:pt x="0" y="976"/>
                  </a:lnTo>
                  <a:lnTo>
                    <a:pt x="5" y="1063"/>
                  </a:lnTo>
                  <a:lnTo>
                    <a:pt x="14" y="1146"/>
                  </a:lnTo>
                  <a:lnTo>
                    <a:pt x="28" y="1229"/>
                  </a:lnTo>
                  <a:lnTo>
                    <a:pt x="28" y="1229"/>
                  </a:lnTo>
                  <a:lnTo>
                    <a:pt x="32" y="1238"/>
                  </a:lnTo>
                  <a:lnTo>
                    <a:pt x="42" y="1243"/>
                  </a:lnTo>
                  <a:lnTo>
                    <a:pt x="51" y="1247"/>
                  </a:lnTo>
                  <a:lnTo>
                    <a:pt x="65" y="1243"/>
                  </a:lnTo>
                  <a:lnTo>
                    <a:pt x="79" y="1238"/>
                  </a:lnTo>
                  <a:lnTo>
                    <a:pt x="92" y="1229"/>
                  </a:lnTo>
                  <a:lnTo>
                    <a:pt x="102" y="1224"/>
                  </a:lnTo>
                  <a:lnTo>
                    <a:pt x="106" y="1210"/>
                  </a:lnTo>
                  <a:lnTo>
                    <a:pt x="106" y="1210"/>
                  </a:lnTo>
                  <a:lnTo>
                    <a:pt x="106" y="1178"/>
                  </a:lnTo>
                  <a:lnTo>
                    <a:pt x="102" y="1141"/>
                  </a:lnTo>
                  <a:lnTo>
                    <a:pt x="83" y="1072"/>
                  </a:lnTo>
                  <a:lnTo>
                    <a:pt x="65" y="999"/>
                  </a:lnTo>
                  <a:lnTo>
                    <a:pt x="56" y="966"/>
                  </a:lnTo>
                  <a:lnTo>
                    <a:pt x="51" y="929"/>
                  </a:lnTo>
                  <a:lnTo>
                    <a:pt x="51" y="929"/>
                  </a:lnTo>
                  <a:lnTo>
                    <a:pt x="51" y="787"/>
                  </a:lnTo>
                  <a:lnTo>
                    <a:pt x="56" y="649"/>
                  </a:lnTo>
                  <a:lnTo>
                    <a:pt x="56" y="649"/>
                  </a:lnTo>
                  <a:lnTo>
                    <a:pt x="65" y="561"/>
                  </a:lnTo>
                  <a:lnTo>
                    <a:pt x="79" y="478"/>
                  </a:lnTo>
                  <a:lnTo>
                    <a:pt x="92" y="395"/>
                  </a:lnTo>
                  <a:lnTo>
                    <a:pt x="115" y="313"/>
                  </a:lnTo>
                  <a:lnTo>
                    <a:pt x="143" y="234"/>
                  </a:lnTo>
                  <a:lnTo>
                    <a:pt x="175" y="156"/>
                  </a:lnTo>
                  <a:lnTo>
                    <a:pt x="212" y="78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399267" y="2742407"/>
              <a:ext cx="82184" cy="803275"/>
            </a:xfrm>
            <a:custGeom>
              <a:avLst/>
              <a:gdLst>
                <a:gd name="T0" fmla="*/ 0 w 51"/>
                <a:gd name="T1" fmla="*/ 0 h 506"/>
                <a:gd name="T2" fmla="*/ 0 w 51"/>
                <a:gd name="T3" fmla="*/ 0 h 506"/>
                <a:gd name="T4" fmla="*/ 23 w 51"/>
                <a:gd name="T5" fmla="*/ 253 h 506"/>
                <a:gd name="T6" fmla="*/ 46 w 51"/>
                <a:gd name="T7" fmla="*/ 506 h 506"/>
                <a:gd name="T8" fmla="*/ 46 w 51"/>
                <a:gd name="T9" fmla="*/ 506 h 506"/>
                <a:gd name="T10" fmla="*/ 46 w 51"/>
                <a:gd name="T11" fmla="*/ 506 h 506"/>
                <a:gd name="T12" fmla="*/ 51 w 51"/>
                <a:gd name="T13" fmla="*/ 506 h 506"/>
                <a:gd name="T14" fmla="*/ 51 w 51"/>
                <a:gd name="T15" fmla="*/ 506 h 506"/>
                <a:gd name="T16" fmla="*/ 51 w 51"/>
                <a:gd name="T17" fmla="*/ 442 h 506"/>
                <a:gd name="T18" fmla="*/ 51 w 51"/>
                <a:gd name="T19" fmla="*/ 382 h 506"/>
                <a:gd name="T20" fmla="*/ 41 w 51"/>
                <a:gd name="T21" fmla="*/ 253 h 506"/>
                <a:gd name="T22" fmla="*/ 23 w 51"/>
                <a:gd name="T23" fmla="*/ 129 h 506"/>
                <a:gd name="T24" fmla="*/ 0 w 51"/>
                <a:gd name="T25" fmla="*/ 0 h 506"/>
                <a:gd name="T26" fmla="*/ 0 w 51"/>
                <a:gd name="T27" fmla="*/ 0 h 506"/>
                <a:gd name="T28" fmla="*/ 0 w 51"/>
                <a:gd name="T29" fmla="*/ 0 h 506"/>
                <a:gd name="T30" fmla="*/ 0 w 51"/>
                <a:gd name="T3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506">
                  <a:moveTo>
                    <a:pt x="0" y="0"/>
                  </a:moveTo>
                  <a:lnTo>
                    <a:pt x="0" y="0"/>
                  </a:lnTo>
                  <a:lnTo>
                    <a:pt x="23" y="253"/>
                  </a:lnTo>
                  <a:lnTo>
                    <a:pt x="46" y="506"/>
                  </a:lnTo>
                  <a:lnTo>
                    <a:pt x="46" y="506"/>
                  </a:lnTo>
                  <a:lnTo>
                    <a:pt x="46" y="506"/>
                  </a:lnTo>
                  <a:lnTo>
                    <a:pt x="51" y="506"/>
                  </a:lnTo>
                  <a:lnTo>
                    <a:pt x="51" y="506"/>
                  </a:lnTo>
                  <a:lnTo>
                    <a:pt x="51" y="442"/>
                  </a:lnTo>
                  <a:lnTo>
                    <a:pt x="51" y="382"/>
                  </a:lnTo>
                  <a:lnTo>
                    <a:pt x="41" y="253"/>
                  </a:lnTo>
                  <a:lnTo>
                    <a:pt x="23" y="1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2168830" y="2785269"/>
              <a:ext cx="275558" cy="263525"/>
            </a:xfrm>
            <a:custGeom>
              <a:avLst/>
              <a:gdLst>
                <a:gd name="T0" fmla="*/ 0 w 171"/>
                <a:gd name="T1" fmla="*/ 5 h 166"/>
                <a:gd name="T2" fmla="*/ 0 w 171"/>
                <a:gd name="T3" fmla="*/ 5 h 166"/>
                <a:gd name="T4" fmla="*/ 42 w 171"/>
                <a:gd name="T5" fmla="*/ 32 h 166"/>
                <a:gd name="T6" fmla="*/ 74 w 171"/>
                <a:gd name="T7" fmla="*/ 60 h 166"/>
                <a:gd name="T8" fmla="*/ 125 w 171"/>
                <a:gd name="T9" fmla="*/ 115 h 166"/>
                <a:gd name="T10" fmla="*/ 171 w 171"/>
                <a:gd name="T11" fmla="*/ 166 h 166"/>
                <a:gd name="T12" fmla="*/ 171 w 171"/>
                <a:gd name="T13" fmla="*/ 166 h 166"/>
                <a:gd name="T14" fmla="*/ 171 w 171"/>
                <a:gd name="T15" fmla="*/ 152 h 166"/>
                <a:gd name="T16" fmla="*/ 166 w 171"/>
                <a:gd name="T17" fmla="*/ 143 h 166"/>
                <a:gd name="T18" fmla="*/ 152 w 171"/>
                <a:gd name="T19" fmla="*/ 120 h 166"/>
                <a:gd name="T20" fmla="*/ 115 w 171"/>
                <a:gd name="T21" fmla="*/ 78 h 166"/>
                <a:gd name="T22" fmla="*/ 115 w 171"/>
                <a:gd name="T23" fmla="*/ 78 h 166"/>
                <a:gd name="T24" fmla="*/ 88 w 171"/>
                <a:gd name="T25" fmla="*/ 60 h 166"/>
                <a:gd name="T26" fmla="*/ 60 w 171"/>
                <a:gd name="T27" fmla="*/ 37 h 166"/>
                <a:gd name="T28" fmla="*/ 5 w 171"/>
                <a:gd name="T29" fmla="*/ 0 h 166"/>
                <a:gd name="T30" fmla="*/ 5 w 171"/>
                <a:gd name="T31" fmla="*/ 0 h 166"/>
                <a:gd name="T32" fmla="*/ 0 w 171"/>
                <a:gd name="T33" fmla="*/ 0 h 166"/>
                <a:gd name="T34" fmla="*/ 0 w 171"/>
                <a:gd name="T35" fmla="*/ 5 h 166"/>
                <a:gd name="T36" fmla="*/ 0 w 171"/>
                <a:gd name="T37" fmla="*/ 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1" h="166">
                  <a:moveTo>
                    <a:pt x="0" y="5"/>
                  </a:moveTo>
                  <a:lnTo>
                    <a:pt x="0" y="5"/>
                  </a:lnTo>
                  <a:lnTo>
                    <a:pt x="42" y="32"/>
                  </a:lnTo>
                  <a:lnTo>
                    <a:pt x="74" y="60"/>
                  </a:lnTo>
                  <a:lnTo>
                    <a:pt x="125" y="115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171" y="152"/>
                  </a:lnTo>
                  <a:lnTo>
                    <a:pt x="166" y="143"/>
                  </a:lnTo>
                  <a:lnTo>
                    <a:pt x="152" y="120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88" y="60"/>
                  </a:lnTo>
                  <a:lnTo>
                    <a:pt x="6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2495954" y="3113882"/>
              <a:ext cx="957200" cy="2193925"/>
            </a:xfrm>
            <a:custGeom>
              <a:avLst/>
              <a:gdLst>
                <a:gd name="T0" fmla="*/ 69 w 594"/>
                <a:gd name="T1" fmla="*/ 1382 h 1382"/>
                <a:gd name="T2" fmla="*/ 69 w 594"/>
                <a:gd name="T3" fmla="*/ 1382 h 1382"/>
                <a:gd name="T4" fmla="*/ 115 w 594"/>
                <a:gd name="T5" fmla="*/ 1382 h 1382"/>
                <a:gd name="T6" fmla="*/ 115 w 594"/>
                <a:gd name="T7" fmla="*/ 1382 h 1382"/>
                <a:gd name="T8" fmla="*/ 115 w 594"/>
                <a:gd name="T9" fmla="*/ 1363 h 1382"/>
                <a:gd name="T10" fmla="*/ 110 w 594"/>
                <a:gd name="T11" fmla="*/ 1312 h 1382"/>
                <a:gd name="T12" fmla="*/ 106 w 594"/>
                <a:gd name="T13" fmla="*/ 1248 h 1382"/>
                <a:gd name="T14" fmla="*/ 106 w 594"/>
                <a:gd name="T15" fmla="*/ 1179 h 1382"/>
                <a:gd name="T16" fmla="*/ 106 w 594"/>
                <a:gd name="T17" fmla="*/ 1179 h 1382"/>
                <a:gd name="T18" fmla="*/ 110 w 594"/>
                <a:gd name="T19" fmla="*/ 1059 h 1382"/>
                <a:gd name="T20" fmla="*/ 115 w 594"/>
                <a:gd name="T21" fmla="*/ 967 h 1382"/>
                <a:gd name="T22" fmla="*/ 120 w 594"/>
                <a:gd name="T23" fmla="*/ 875 h 1382"/>
                <a:gd name="T24" fmla="*/ 138 w 594"/>
                <a:gd name="T25" fmla="*/ 755 h 1382"/>
                <a:gd name="T26" fmla="*/ 138 w 594"/>
                <a:gd name="T27" fmla="*/ 755 h 1382"/>
                <a:gd name="T28" fmla="*/ 152 w 594"/>
                <a:gd name="T29" fmla="*/ 705 h 1382"/>
                <a:gd name="T30" fmla="*/ 166 w 594"/>
                <a:gd name="T31" fmla="*/ 654 h 1382"/>
                <a:gd name="T32" fmla="*/ 179 w 594"/>
                <a:gd name="T33" fmla="*/ 603 h 1382"/>
                <a:gd name="T34" fmla="*/ 202 w 594"/>
                <a:gd name="T35" fmla="*/ 553 h 1382"/>
                <a:gd name="T36" fmla="*/ 248 w 594"/>
                <a:gd name="T37" fmla="*/ 452 h 1382"/>
                <a:gd name="T38" fmla="*/ 308 w 594"/>
                <a:gd name="T39" fmla="*/ 350 h 1382"/>
                <a:gd name="T40" fmla="*/ 373 w 594"/>
                <a:gd name="T41" fmla="*/ 254 h 1382"/>
                <a:gd name="T42" fmla="*/ 442 w 594"/>
                <a:gd name="T43" fmla="*/ 162 h 1382"/>
                <a:gd name="T44" fmla="*/ 515 w 594"/>
                <a:gd name="T45" fmla="*/ 79 h 1382"/>
                <a:gd name="T46" fmla="*/ 594 w 594"/>
                <a:gd name="T47" fmla="*/ 0 h 1382"/>
                <a:gd name="T48" fmla="*/ 594 w 594"/>
                <a:gd name="T49" fmla="*/ 0 h 1382"/>
                <a:gd name="T50" fmla="*/ 594 w 594"/>
                <a:gd name="T51" fmla="*/ 0 h 1382"/>
                <a:gd name="T52" fmla="*/ 594 w 594"/>
                <a:gd name="T53" fmla="*/ 0 h 1382"/>
                <a:gd name="T54" fmla="*/ 511 w 594"/>
                <a:gd name="T55" fmla="*/ 69 h 1382"/>
                <a:gd name="T56" fmla="*/ 433 w 594"/>
                <a:gd name="T57" fmla="*/ 143 h 1382"/>
                <a:gd name="T58" fmla="*/ 359 w 594"/>
                <a:gd name="T59" fmla="*/ 221 h 1382"/>
                <a:gd name="T60" fmla="*/ 285 w 594"/>
                <a:gd name="T61" fmla="*/ 304 h 1382"/>
                <a:gd name="T62" fmla="*/ 221 w 594"/>
                <a:gd name="T63" fmla="*/ 387 h 1382"/>
                <a:gd name="T64" fmla="*/ 161 w 594"/>
                <a:gd name="T65" fmla="*/ 475 h 1382"/>
                <a:gd name="T66" fmla="*/ 110 w 594"/>
                <a:gd name="T67" fmla="*/ 567 h 1382"/>
                <a:gd name="T68" fmla="*/ 64 w 594"/>
                <a:gd name="T69" fmla="*/ 663 h 1382"/>
                <a:gd name="T70" fmla="*/ 64 w 594"/>
                <a:gd name="T71" fmla="*/ 663 h 1382"/>
                <a:gd name="T72" fmla="*/ 37 w 594"/>
                <a:gd name="T73" fmla="*/ 742 h 1382"/>
                <a:gd name="T74" fmla="*/ 18 w 594"/>
                <a:gd name="T75" fmla="*/ 801 h 1382"/>
                <a:gd name="T76" fmla="*/ 9 w 594"/>
                <a:gd name="T77" fmla="*/ 857 h 1382"/>
                <a:gd name="T78" fmla="*/ 0 w 594"/>
                <a:gd name="T79" fmla="*/ 940 h 1382"/>
                <a:gd name="T80" fmla="*/ 0 w 594"/>
                <a:gd name="T81" fmla="*/ 940 h 1382"/>
                <a:gd name="T82" fmla="*/ 0 w 594"/>
                <a:gd name="T83" fmla="*/ 967 h 1382"/>
                <a:gd name="T84" fmla="*/ 0 w 594"/>
                <a:gd name="T85" fmla="*/ 1004 h 1382"/>
                <a:gd name="T86" fmla="*/ 9 w 594"/>
                <a:gd name="T87" fmla="*/ 1091 h 1382"/>
                <a:gd name="T88" fmla="*/ 28 w 594"/>
                <a:gd name="T89" fmla="*/ 1243 h 1382"/>
                <a:gd name="T90" fmla="*/ 28 w 594"/>
                <a:gd name="T91" fmla="*/ 1243 h 1382"/>
                <a:gd name="T92" fmla="*/ 46 w 594"/>
                <a:gd name="T93" fmla="*/ 1312 h 1382"/>
                <a:gd name="T94" fmla="*/ 69 w 594"/>
                <a:gd name="T95" fmla="*/ 1382 h 1382"/>
                <a:gd name="T96" fmla="*/ 69 w 594"/>
                <a:gd name="T97" fmla="*/ 138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94" h="1382">
                  <a:moveTo>
                    <a:pt x="69" y="1382"/>
                  </a:moveTo>
                  <a:lnTo>
                    <a:pt x="69" y="1382"/>
                  </a:lnTo>
                  <a:lnTo>
                    <a:pt x="115" y="1382"/>
                  </a:lnTo>
                  <a:lnTo>
                    <a:pt x="115" y="1382"/>
                  </a:lnTo>
                  <a:lnTo>
                    <a:pt x="115" y="1363"/>
                  </a:lnTo>
                  <a:lnTo>
                    <a:pt x="110" y="1312"/>
                  </a:lnTo>
                  <a:lnTo>
                    <a:pt x="106" y="1248"/>
                  </a:lnTo>
                  <a:lnTo>
                    <a:pt x="106" y="1179"/>
                  </a:lnTo>
                  <a:lnTo>
                    <a:pt x="106" y="1179"/>
                  </a:lnTo>
                  <a:lnTo>
                    <a:pt x="110" y="1059"/>
                  </a:lnTo>
                  <a:lnTo>
                    <a:pt x="115" y="967"/>
                  </a:lnTo>
                  <a:lnTo>
                    <a:pt x="120" y="875"/>
                  </a:lnTo>
                  <a:lnTo>
                    <a:pt x="138" y="755"/>
                  </a:lnTo>
                  <a:lnTo>
                    <a:pt x="138" y="755"/>
                  </a:lnTo>
                  <a:lnTo>
                    <a:pt x="152" y="705"/>
                  </a:lnTo>
                  <a:lnTo>
                    <a:pt x="166" y="654"/>
                  </a:lnTo>
                  <a:lnTo>
                    <a:pt x="179" y="603"/>
                  </a:lnTo>
                  <a:lnTo>
                    <a:pt x="202" y="553"/>
                  </a:lnTo>
                  <a:lnTo>
                    <a:pt x="248" y="452"/>
                  </a:lnTo>
                  <a:lnTo>
                    <a:pt x="308" y="350"/>
                  </a:lnTo>
                  <a:lnTo>
                    <a:pt x="373" y="254"/>
                  </a:lnTo>
                  <a:lnTo>
                    <a:pt x="442" y="162"/>
                  </a:lnTo>
                  <a:lnTo>
                    <a:pt x="515" y="79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11" y="69"/>
                  </a:lnTo>
                  <a:lnTo>
                    <a:pt x="433" y="143"/>
                  </a:lnTo>
                  <a:lnTo>
                    <a:pt x="359" y="221"/>
                  </a:lnTo>
                  <a:lnTo>
                    <a:pt x="285" y="304"/>
                  </a:lnTo>
                  <a:lnTo>
                    <a:pt x="221" y="387"/>
                  </a:lnTo>
                  <a:lnTo>
                    <a:pt x="161" y="475"/>
                  </a:lnTo>
                  <a:lnTo>
                    <a:pt x="110" y="567"/>
                  </a:lnTo>
                  <a:lnTo>
                    <a:pt x="64" y="663"/>
                  </a:lnTo>
                  <a:lnTo>
                    <a:pt x="64" y="663"/>
                  </a:lnTo>
                  <a:lnTo>
                    <a:pt x="37" y="742"/>
                  </a:lnTo>
                  <a:lnTo>
                    <a:pt x="18" y="801"/>
                  </a:lnTo>
                  <a:lnTo>
                    <a:pt x="9" y="857"/>
                  </a:lnTo>
                  <a:lnTo>
                    <a:pt x="0" y="940"/>
                  </a:lnTo>
                  <a:lnTo>
                    <a:pt x="0" y="940"/>
                  </a:lnTo>
                  <a:lnTo>
                    <a:pt x="0" y="967"/>
                  </a:lnTo>
                  <a:lnTo>
                    <a:pt x="0" y="1004"/>
                  </a:lnTo>
                  <a:lnTo>
                    <a:pt x="9" y="1091"/>
                  </a:lnTo>
                  <a:lnTo>
                    <a:pt x="28" y="1243"/>
                  </a:lnTo>
                  <a:lnTo>
                    <a:pt x="28" y="1243"/>
                  </a:lnTo>
                  <a:lnTo>
                    <a:pt x="46" y="1312"/>
                  </a:lnTo>
                  <a:lnTo>
                    <a:pt x="69" y="1382"/>
                  </a:lnTo>
                  <a:lnTo>
                    <a:pt x="69" y="138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2837581" y="3077369"/>
              <a:ext cx="132139" cy="746125"/>
            </a:xfrm>
            <a:custGeom>
              <a:avLst/>
              <a:gdLst>
                <a:gd name="T0" fmla="*/ 18 w 82"/>
                <a:gd name="T1" fmla="*/ 0 h 470"/>
                <a:gd name="T2" fmla="*/ 18 w 82"/>
                <a:gd name="T3" fmla="*/ 0 h 470"/>
                <a:gd name="T4" fmla="*/ 32 w 82"/>
                <a:gd name="T5" fmla="*/ 56 h 470"/>
                <a:gd name="T6" fmla="*/ 41 w 82"/>
                <a:gd name="T7" fmla="*/ 111 h 470"/>
                <a:gd name="T8" fmla="*/ 46 w 82"/>
                <a:gd name="T9" fmla="*/ 217 h 470"/>
                <a:gd name="T10" fmla="*/ 46 w 82"/>
                <a:gd name="T11" fmla="*/ 217 h 470"/>
                <a:gd name="T12" fmla="*/ 46 w 82"/>
                <a:gd name="T13" fmla="*/ 249 h 470"/>
                <a:gd name="T14" fmla="*/ 46 w 82"/>
                <a:gd name="T15" fmla="*/ 281 h 470"/>
                <a:gd name="T16" fmla="*/ 32 w 82"/>
                <a:gd name="T17" fmla="*/ 341 h 470"/>
                <a:gd name="T18" fmla="*/ 13 w 82"/>
                <a:gd name="T19" fmla="*/ 401 h 470"/>
                <a:gd name="T20" fmla="*/ 0 w 82"/>
                <a:gd name="T21" fmla="*/ 461 h 470"/>
                <a:gd name="T22" fmla="*/ 0 w 82"/>
                <a:gd name="T23" fmla="*/ 461 h 470"/>
                <a:gd name="T24" fmla="*/ 4 w 82"/>
                <a:gd name="T25" fmla="*/ 470 h 470"/>
                <a:gd name="T26" fmla="*/ 9 w 82"/>
                <a:gd name="T27" fmla="*/ 470 h 470"/>
                <a:gd name="T28" fmla="*/ 9 w 82"/>
                <a:gd name="T29" fmla="*/ 465 h 470"/>
                <a:gd name="T30" fmla="*/ 9 w 82"/>
                <a:gd name="T31" fmla="*/ 465 h 470"/>
                <a:gd name="T32" fmla="*/ 32 w 82"/>
                <a:gd name="T33" fmla="*/ 442 h 470"/>
                <a:gd name="T34" fmla="*/ 50 w 82"/>
                <a:gd name="T35" fmla="*/ 419 h 470"/>
                <a:gd name="T36" fmla="*/ 64 w 82"/>
                <a:gd name="T37" fmla="*/ 392 h 470"/>
                <a:gd name="T38" fmla="*/ 73 w 82"/>
                <a:gd name="T39" fmla="*/ 364 h 470"/>
                <a:gd name="T40" fmla="*/ 78 w 82"/>
                <a:gd name="T41" fmla="*/ 332 h 470"/>
                <a:gd name="T42" fmla="*/ 82 w 82"/>
                <a:gd name="T43" fmla="*/ 304 h 470"/>
                <a:gd name="T44" fmla="*/ 82 w 82"/>
                <a:gd name="T45" fmla="*/ 240 h 470"/>
                <a:gd name="T46" fmla="*/ 73 w 82"/>
                <a:gd name="T47" fmla="*/ 175 h 470"/>
                <a:gd name="T48" fmla="*/ 55 w 82"/>
                <a:gd name="T49" fmla="*/ 115 h 470"/>
                <a:gd name="T50" fmla="*/ 36 w 82"/>
                <a:gd name="T51" fmla="*/ 56 h 470"/>
                <a:gd name="T52" fmla="*/ 18 w 82"/>
                <a:gd name="T53" fmla="*/ 0 h 470"/>
                <a:gd name="T54" fmla="*/ 18 w 82"/>
                <a:gd name="T55" fmla="*/ 0 h 470"/>
                <a:gd name="T56" fmla="*/ 18 w 82"/>
                <a:gd name="T57" fmla="*/ 0 h 470"/>
                <a:gd name="T58" fmla="*/ 18 w 82"/>
                <a:gd name="T59" fmla="*/ 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2" h="470">
                  <a:moveTo>
                    <a:pt x="18" y="0"/>
                  </a:moveTo>
                  <a:lnTo>
                    <a:pt x="18" y="0"/>
                  </a:lnTo>
                  <a:lnTo>
                    <a:pt x="32" y="56"/>
                  </a:lnTo>
                  <a:lnTo>
                    <a:pt x="41" y="111"/>
                  </a:lnTo>
                  <a:lnTo>
                    <a:pt x="46" y="217"/>
                  </a:lnTo>
                  <a:lnTo>
                    <a:pt x="46" y="217"/>
                  </a:lnTo>
                  <a:lnTo>
                    <a:pt x="46" y="249"/>
                  </a:lnTo>
                  <a:lnTo>
                    <a:pt x="46" y="281"/>
                  </a:lnTo>
                  <a:lnTo>
                    <a:pt x="32" y="341"/>
                  </a:lnTo>
                  <a:lnTo>
                    <a:pt x="13" y="40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4" y="470"/>
                  </a:lnTo>
                  <a:lnTo>
                    <a:pt x="9" y="470"/>
                  </a:lnTo>
                  <a:lnTo>
                    <a:pt x="9" y="465"/>
                  </a:lnTo>
                  <a:lnTo>
                    <a:pt x="9" y="465"/>
                  </a:lnTo>
                  <a:lnTo>
                    <a:pt x="32" y="442"/>
                  </a:lnTo>
                  <a:lnTo>
                    <a:pt x="50" y="419"/>
                  </a:lnTo>
                  <a:lnTo>
                    <a:pt x="64" y="392"/>
                  </a:lnTo>
                  <a:lnTo>
                    <a:pt x="73" y="364"/>
                  </a:lnTo>
                  <a:lnTo>
                    <a:pt x="78" y="332"/>
                  </a:lnTo>
                  <a:lnTo>
                    <a:pt x="82" y="304"/>
                  </a:lnTo>
                  <a:lnTo>
                    <a:pt x="82" y="240"/>
                  </a:lnTo>
                  <a:lnTo>
                    <a:pt x="73" y="175"/>
                  </a:lnTo>
                  <a:lnTo>
                    <a:pt x="55" y="115"/>
                  </a:lnTo>
                  <a:lnTo>
                    <a:pt x="36" y="56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2932656" y="2894807"/>
              <a:ext cx="207877" cy="490538"/>
            </a:xfrm>
            <a:custGeom>
              <a:avLst/>
              <a:gdLst>
                <a:gd name="T0" fmla="*/ 129 w 129"/>
                <a:gd name="T1" fmla="*/ 0 h 309"/>
                <a:gd name="T2" fmla="*/ 129 w 129"/>
                <a:gd name="T3" fmla="*/ 0 h 309"/>
                <a:gd name="T4" fmla="*/ 88 w 129"/>
                <a:gd name="T5" fmla="*/ 46 h 309"/>
                <a:gd name="T6" fmla="*/ 60 w 129"/>
                <a:gd name="T7" fmla="*/ 79 h 309"/>
                <a:gd name="T8" fmla="*/ 37 w 129"/>
                <a:gd name="T9" fmla="*/ 115 h 309"/>
                <a:gd name="T10" fmla="*/ 19 w 129"/>
                <a:gd name="T11" fmla="*/ 157 h 309"/>
                <a:gd name="T12" fmla="*/ 5 w 129"/>
                <a:gd name="T13" fmla="*/ 203 h 309"/>
                <a:gd name="T14" fmla="*/ 0 w 129"/>
                <a:gd name="T15" fmla="*/ 253 h 309"/>
                <a:gd name="T16" fmla="*/ 0 w 129"/>
                <a:gd name="T17" fmla="*/ 277 h 309"/>
                <a:gd name="T18" fmla="*/ 5 w 129"/>
                <a:gd name="T19" fmla="*/ 309 h 309"/>
                <a:gd name="T20" fmla="*/ 5 w 129"/>
                <a:gd name="T21" fmla="*/ 309 h 309"/>
                <a:gd name="T22" fmla="*/ 10 w 129"/>
                <a:gd name="T23" fmla="*/ 309 h 309"/>
                <a:gd name="T24" fmla="*/ 10 w 129"/>
                <a:gd name="T25" fmla="*/ 304 h 309"/>
                <a:gd name="T26" fmla="*/ 10 w 129"/>
                <a:gd name="T27" fmla="*/ 304 h 309"/>
                <a:gd name="T28" fmla="*/ 14 w 129"/>
                <a:gd name="T29" fmla="*/ 267 h 309"/>
                <a:gd name="T30" fmla="*/ 19 w 129"/>
                <a:gd name="T31" fmla="*/ 226 h 309"/>
                <a:gd name="T32" fmla="*/ 33 w 129"/>
                <a:gd name="T33" fmla="*/ 184 h 309"/>
                <a:gd name="T34" fmla="*/ 42 w 129"/>
                <a:gd name="T35" fmla="*/ 148 h 309"/>
                <a:gd name="T36" fmla="*/ 60 w 129"/>
                <a:gd name="T37" fmla="*/ 106 h 309"/>
                <a:gd name="T38" fmla="*/ 79 w 129"/>
                <a:gd name="T39" fmla="*/ 69 h 309"/>
                <a:gd name="T40" fmla="*/ 102 w 129"/>
                <a:gd name="T41" fmla="*/ 33 h 309"/>
                <a:gd name="T42" fmla="*/ 129 w 129"/>
                <a:gd name="T43" fmla="*/ 0 h 309"/>
                <a:gd name="T44" fmla="*/ 129 w 129"/>
                <a:gd name="T45" fmla="*/ 0 h 309"/>
                <a:gd name="T46" fmla="*/ 129 w 129"/>
                <a:gd name="T47" fmla="*/ 0 h 309"/>
                <a:gd name="T48" fmla="*/ 129 w 129"/>
                <a:gd name="T49" fmla="*/ 0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9" h="309">
                  <a:moveTo>
                    <a:pt x="129" y="0"/>
                  </a:moveTo>
                  <a:lnTo>
                    <a:pt x="129" y="0"/>
                  </a:lnTo>
                  <a:lnTo>
                    <a:pt x="88" y="46"/>
                  </a:lnTo>
                  <a:lnTo>
                    <a:pt x="60" y="79"/>
                  </a:lnTo>
                  <a:lnTo>
                    <a:pt x="37" y="115"/>
                  </a:lnTo>
                  <a:lnTo>
                    <a:pt x="19" y="157"/>
                  </a:lnTo>
                  <a:lnTo>
                    <a:pt x="5" y="203"/>
                  </a:lnTo>
                  <a:lnTo>
                    <a:pt x="0" y="253"/>
                  </a:lnTo>
                  <a:lnTo>
                    <a:pt x="0" y="277"/>
                  </a:lnTo>
                  <a:lnTo>
                    <a:pt x="5" y="309"/>
                  </a:lnTo>
                  <a:lnTo>
                    <a:pt x="5" y="309"/>
                  </a:lnTo>
                  <a:lnTo>
                    <a:pt x="10" y="309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67"/>
                  </a:lnTo>
                  <a:lnTo>
                    <a:pt x="19" y="226"/>
                  </a:lnTo>
                  <a:lnTo>
                    <a:pt x="33" y="184"/>
                  </a:lnTo>
                  <a:lnTo>
                    <a:pt x="42" y="148"/>
                  </a:lnTo>
                  <a:lnTo>
                    <a:pt x="60" y="106"/>
                  </a:lnTo>
                  <a:lnTo>
                    <a:pt x="79" y="69"/>
                  </a:lnTo>
                  <a:lnTo>
                    <a:pt x="102" y="33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615201" y="2507457"/>
              <a:ext cx="29006" cy="439738"/>
            </a:xfrm>
            <a:custGeom>
              <a:avLst/>
              <a:gdLst>
                <a:gd name="T0" fmla="*/ 0 w 18"/>
                <a:gd name="T1" fmla="*/ 5 h 277"/>
                <a:gd name="T2" fmla="*/ 0 w 18"/>
                <a:gd name="T3" fmla="*/ 5 h 277"/>
                <a:gd name="T4" fmla="*/ 0 w 18"/>
                <a:gd name="T5" fmla="*/ 37 h 277"/>
                <a:gd name="T6" fmla="*/ 0 w 18"/>
                <a:gd name="T7" fmla="*/ 74 h 277"/>
                <a:gd name="T8" fmla="*/ 4 w 18"/>
                <a:gd name="T9" fmla="*/ 143 h 277"/>
                <a:gd name="T10" fmla="*/ 4 w 18"/>
                <a:gd name="T11" fmla="*/ 143 h 277"/>
                <a:gd name="T12" fmla="*/ 9 w 18"/>
                <a:gd name="T13" fmla="*/ 277 h 277"/>
                <a:gd name="T14" fmla="*/ 9 w 18"/>
                <a:gd name="T15" fmla="*/ 277 h 277"/>
                <a:gd name="T16" fmla="*/ 9 w 18"/>
                <a:gd name="T17" fmla="*/ 277 h 277"/>
                <a:gd name="T18" fmla="*/ 13 w 18"/>
                <a:gd name="T19" fmla="*/ 277 h 277"/>
                <a:gd name="T20" fmla="*/ 13 w 18"/>
                <a:gd name="T21" fmla="*/ 277 h 277"/>
                <a:gd name="T22" fmla="*/ 18 w 18"/>
                <a:gd name="T23" fmla="*/ 249 h 277"/>
                <a:gd name="T24" fmla="*/ 18 w 18"/>
                <a:gd name="T25" fmla="*/ 217 h 277"/>
                <a:gd name="T26" fmla="*/ 13 w 18"/>
                <a:gd name="T27" fmla="*/ 157 h 277"/>
                <a:gd name="T28" fmla="*/ 13 w 18"/>
                <a:gd name="T29" fmla="*/ 157 h 277"/>
                <a:gd name="T30" fmla="*/ 0 w 18"/>
                <a:gd name="T31" fmla="*/ 5 h 277"/>
                <a:gd name="T32" fmla="*/ 0 w 18"/>
                <a:gd name="T33" fmla="*/ 5 h 277"/>
                <a:gd name="T34" fmla="*/ 0 w 18"/>
                <a:gd name="T35" fmla="*/ 0 h 277"/>
                <a:gd name="T36" fmla="*/ 0 w 18"/>
                <a:gd name="T37" fmla="*/ 5 h 277"/>
                <a:gd name="T38" fmla="*/ 0 w 18"/>
                <a:gd name="T39" fmla="*/ 5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77">
                  <a:moveTo>
                    <a:pt x="0" y="5"/>
                  </a:moveTo>
                  <a:lnTo>
                    <a:pt x="0" y="5"/>
                  </a:lnTo>
                  <a:lnTo>
                    <a:pt x="0" y="37"/>
                  </a:lnTo>
                  <a:lnTo>
                    <a:pt x="0" y="7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9" y="277"/>
                  </a:lnTo>
                  <a:lnTo>
                    <a:pt x="9" y="277"/>
                  </a:lnTo>
                  <a:lnTo>
                    <a:pt x="9" y="277"/>
                  </a:lnTo>
                  <a:lnTo>
                    <a:pt x="13" y="277"/>
                  </a:lnTo>
                  <a:lnTo>
                    <a:pt x="13" y="277"/>
                  </a:lnTo>
                  <a:lnTo>
                    <a:pt x="18" y="249"/>
                  </a:lnTo>
                  <a:lnTo>
                    <a:pt x="18" y="217"/>
                  </a:lnTo>
                  <a:lnTo>
                    <a:pt x="13" y="157"/>
                  </a:lnTo>
                  <a:lnTo>
                    <a:pt x="13" y="157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1783693" y="2624932"/>
              <a:ext cx="111190" cy="504825"/>
            </a:xfrm>
            <a:custGeom>
              <a:avLst/>
              <a:gdLst>
                <a:gd name="T0" fmla="*/ 64 w 69"/>
                <a:gd name="T1" fmla="*/ 0 h 318"/>
                <a:gd name="T2" fmla="*/ 64 w 69"/>
                <a:gd name="T3" fmla="*/ 0 h 318"/>
                <a:gd name="T4" fmla="*/ 46 w 69"/>
                <a:gd name="T5" fmla="*/ 32 h 318"/>
                <a:gd name="T6" fmla="*/ 28 w 69"/>
                <a:gd name="T7" fmla="*/ 69 h 318"/>
                <a:gd name="T8" fmla="*/ 18 w 69"/>
                <a:gd name="T9" fmla="*/ 106 h 318"/>
                <a:gd name="T10" fmla="*/ 9 w 69"/>
                <a:gd name="T11" fmla="*/ 147 h 318"/>
                <a:gd name="T12" fmla="*/ 5 w 69"/>
                <a:gd name="T13" fmla="*/ 189 h 318"/>
                <a:gd name="T14" fmla="*/ 0 w 69"/>
                <a:gd name="T15" fmla="*/ 235 h 318"/>
                <a:gd name="T16" fmla="*/ 5 w 69"/>
                <a:gd name="T17" fmla="*/ 318 h 318"/>
                <a:gd name="T18" fmla="*/ 5 w 69"/>
                <a:gd name="T19" fmla="*/ 318 h 318"/>
                <a:gd name="T20" fmla="*/ 5 w 69"/>
                <a:gd name="T21" fmla="*/ 318 h 318"/>
                <a:gd name="T22" fmla="*/ 9 w 69"/>
                <a:gd name="T23" fmla="*/ 318 h 318"/>
                <a:gd name="T24" fmla="*/ 9 w 69"/>
                <a:gd name="T25" fmla="*/ 318 h 318"/>
                <a:gd name="T26" fmla="*/ 9 w 69"/>
                <a:gd name="T27" fmla="*/ 235 h 318"/>
                <a:gd name="T28" fmla="*/ 18 w 69"/>
                <a:gd name="T29" fmla="*/ 156 h 318"/>
                <a:gd name="T30" fmla="*/ 23 w 69"/>
                <a:gd name="T31" fmla="*/ 120 h 318"/>
                <a:gd name="T32" fmla="*/ 32 w 69"/>
                <a:gd name="T33" fmla="*/ 78 h 318"/>
                <a:gd name="T34" fmla="*/ 46 w 69"/>
                <a:gd name="T35" fmla="*/ 41 h 318"/>
                <a:gd name="T36" fmla="*/ 69 w 69"/>
                <a:gd name="T37" fmla="*/ 5 h 318"/>
                <a:gd name="T38" fmla="*/ 69 w 69"/>
                <a:gd name="T39" fmla="*/ 5 h 318"/>
                <a:gd name="T40" fmla="*/ 64 w 69"/>
                <a:gd name="T41" fmla="*/ 0 h 318"/>
                <a:gd name="T42" fmla="*/ 64 w 69"/>
                <a:gd name="T4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318">
                  <a:moveTo>
                    <a:pt x="64" y="0"/>
                  </a:moveTo>
                  <a:lnTo>
                    <a:pt x="64" y="0"/>
                  </a:lnTo>
                  <a:lnTo>
                    <a:pt x="46" y="32"/>
                  </a:lnTo>
                  <a:lnTo>
                    <a:pt x="28" y="69"/>
                  </a:lnTo>
                  <a:lnTo>
                    <a:pt x="18" y="106"/>
                  </a:lnTo>
                  <a:lnTo>
                    <a:pt x="9" y="147"/>
                  </a:lnTo>
                  <a:lnTo>
                    <a:pt x="5" y="189"/>
                  </a:lnTo>
                  <a:lnTo>
                    <a:pt x="0" y="235"/>
                  </a:lnTo>
                  <a:lnTo>
                    <a:pt x="5" y="318"/>
                  </a:lnTo>
                  <a:lnTo>
                    <a:pt x="5" y="318"/>
                  </a:lnTo>
                  <a:lnTo>
                    <a:pt x="5" y="318"/>
                  </a:lnTo>
                  <a:lnTo>
                    <a:pt x="9" y="318"/>
                  </a:lnTo>
                  <a:lnTo>
                    <a:pt x="9" y="318"/>
                  </a:lnTo>
                  <a:lnTo>
                    <a:pt x="9" y="235"/>
                  </a:lnTo>
                  <a:lnTo>
                    <a:pt x="18" y="156"/>
                  </a:lnTo>
                  <a:lnTo>
                    <a:pt x="23" y="120"/>
                  </a:lnTo>
                  <a:lnTo>
                    <a:pt x="32" y="78"/>
                  </a:lnTo>
                  <a:lnTo>
                    <a:pt x="46" y="41"/>
                  </a:lnTo>
                  <a:lnTo>
                    <a:pt x="69" y="5"/>
                  </a:lnTo>
                  <a:lnTo>
                    <a:pt x="69" y="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1293813" y="3531394"/>
              <a:ext cx="897577" cy="328613"/>
            </a:xfrm>
            <a:custGeom>
              <a:avLst/>
              <a:gdLst>
                <a:gd name="T0" fmla="*/ 5 w 557"/>
                <a:gd name="T1" fmla="*/ 14 h 207"/>
                <a:gd name="T2" fmla="*/ 5 w 557"/>
                <a:gd name="T3" fmla="*/ 14 h 207"/>
                <a:gd name="T4" fmla="*/ 148 w 557"/>
                <a:gd name="T5" fmla="*/ 27 h 207"/>
                <a:gd name="T6" fmla="*/ 217 w 557"/>
                <a:gd name="T7" fmla="*/ 37 h 207"/>
                <a:gd name="T8" fmla="*/ 286 w 557"/>
                <a:gd name="T9" fmla="*/ 50 h 207"/>
                <a:gd name="T10" fmla="*/ 286 w 557"/>
                <a:gd name="T11" fmla="*/ 50 h 207"/>
                <a:gd name="T12" fmla="*/ 327 w 557"/>
                <a:gd name="T13" fmla="*/ 64 h 207"/>
                <a:gd name="T14" fmla="*/ 368 w 557"/>
                <a:gd name="T15" fmla="*/ 83 h 207"/>
                <a:gd name="T16" fmla="*/ 405 w 557"/>
                <a:gd name="T17" fmla="*/ 101 h 207"/>
                <a:gd name="T18" fmla="*/ 442 w 557"/>
                <a:gd name="T19" fmla="*/ 124 h 207"/>
                <a:gd name="T20" fmla="*/ 502 w 557"/>
                <a:gd name="T21" fmla="*/ 166 h 207"/>
                <a:gd name="T22" fmla="*/ 548 w 557"/>
                <a:gd name="T23" fmla="*/ 202 h 207"/>
                <a:gd name="T24" fmla="*/ 548 w 557"/>
                <a:gd name="T25" fmla="*/ 202 h 207"/>
                <a:gd name="T26" fmla="*/ 553 w 557"/>
                <a:gd name="T27" fmla="*/ 207 h 207"/>
                <a:gd name="T28" fmla="*/ 557 w 557"/>
                <a:gd name="T29" fmla="*/ 202 h 207"/>
                <a:gd name="T30" fmla="*/ 557 w 557"/>
                <a:gd name="T31" fmla="*/ 202 h 207"/>
                <a:gd name="T32" fmla="*/ 557 w 557"/>
                <a:gd name="T33" fmla="*/ 198 h 207"/>
                <a:gd name="T34" fmla="*/ 557 w 557"/>
                <a:gd name="T35" fmla="*/ 198 h 207"/>
                <a:gd name="T36" fmla="*/ 543 w 557"/>
                <a:gd name="T37" fmla="*/ 166 h 207"/>
                <a:gd name="T38" fmla="*/ 520 w 557"/>
                <a:gd name="T39" fmla="*/ 143 h 207"/>
                <a:gd name="T40" fmla="*/ 497 w 557"/>
                <a:gd name="T41" fmla="*/ 115 h 207"/>
                <a:gd name="T42" fmla="*/ 465 w 557"/>
                <a:gd name="T43" fmla="*/ 96 h 207"/>
                <a:gd name="T44" fmla="*/ 433 w 557"/>
                <a:gd name="T45" fmla="*/ 78 h 207"/>
                <a:gd name="T46" fmla="*/ 396 w 557"/>
                <a:gd name="T47" fmla="*/ 60 h 207"/>
                <a:gd name="T48" fmla="*/ 322 w 557"/>
                <a:gd name="T49" fmla="*/ 32 h 207"/>
                <a:gd name="T50" fmla="*/ 240 w 557"/>
                <a:gd name="T51" fmla="*/ 14 h 207"/>
                <a:gd name="T52" fmla="*/ 157 w 557"/>
                <a:gd name="T53" fmla="*/ 4 h 207"/>
                <a:gd name="T54" fmla="*/ 79 w 557"/>
                <a:gd name="T55" fmla="*/ 0 h 207"/>
                <a:gd name="T56" fmla="*/ 5 w 557"/>
                <a:gd name="T57" fmla="*/ 4 h 207"/>
                <a:gd name="T58" fmla="*/ 5 w 557"/>
                <a:gd name="T59" fmla="*/ 4 h 207"/>
                <a:gd name="T60" fmla="*/ 0 w 557"/>
                <a:gd name="T61" fmla="*/ 9 h 207"/>
                <a:gd name="T62" fmla="*/ 0 w 557"/>
                <a:gd name="T63" fmla="*/ 9 h 207"/>
                <a:gd name="T64" fmla="*/ 5 w 557"/>
                <a:gd name="T65" fmla="*/ 14 h 207"/>
                <a:gd name="T66" fmla="*/ 5 w 557"/>
                <a:gd name="T67" fmla="*/ 14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7" h="207">
                  <a:moveTo>
                    <a:pt x="5" y="14"/>
                  </a:moveTo>
                  <a:lnTo>
                    <a:pt x="5" y="14"/>
                  </a:lnTo>
                  <a:lnTo>
                    <a:pt x="148" y="27"/>
                  </a:lnTo>
                  <a:lnTo>
                    <a:pt x="217" y="37"/>
                  </a:lnTo>
                  <a:lnTo>
                    <a:pt x="286" y="50"/>
                  </a:lnTo>
                  <a:lnTo>
                    <a:pt x="286" y="50"/>
                  </a:lnTo>
                  <a:lnTo>
                    <a:pt x="327" y="64"/>
                  </a:lnTo>
                  <a:lnTo>
                    <a:pt x="368" y="83"/>
                  </a:lnTo>
                  <a:lnTo>
                    <a:pt x="405" y="101"/>
                  </a:lnTo>
                  <a:lnTo>
                    <a:pt x="442" y="124"/>
                  </a:lnTo>
                  <a:lnTo>
                    <a:pt x="502" y="166"/>
                  </a:lnTo>
                  <a:lnTo>
                    <a:pt x="548" y="202"/>
                  </a:lnTo>
                  <a:lnTo>
                    <a:pt x="548" y="202"/>
                  </a:lnTo>
                  <a:lnTo>
                    <a:pt x="553" y="207"/>
                  </a:lnTo>
                  <a:lnTo>
                    <a:pt x="557" y="202"/>
                  </a:lnTo>
                  <a:lnTo>
                    <a:pt x="557" y="202"/>
                  </a:lnTo>
                  <a:lnTo>
                    <a:pt x="557" y="198"/>
                  </a:lnTo>
                  <a:lnTo>
                    <a:pt x="557" y="198"/>
                  </a:lnTo>
                  <a:lnTo>
                    <a:pt x="543" y="166"/>
                  </a:lnTo>
                  <a:lnTo>
                    <a:pt x="520" y="143"/>
                  </a:lnTo>
                  <a:lnTo>
                    <a:pt x="497" y="115"/>
                  </a:lnTo>
                  <a:lnTo>
                    <a:pt x="465" y="96"/>
                  </a:lnTo>
                  <a:lnTo>
                    <a:pt x="433" y="78"/>
                  </a:lnTo>
                  <a:lnTo>
                    <a:pt x="396" y="60"/>
                  </a:lnTo>
                  <a:lnTo>
                    <a:pt x="322" y="32"/>
                  </a:lnTo>
                  <a:lnTo>
                    <a:pt x="240" y="14"/>
                  </a:lnTo>
                  <a:lnTo>
                    <a:pt x="157" y="4"/>
                  </a:lnTo>
                  <a:lnTo>
                    <a:pt x="79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14"/>
                  </a:lnTo>
                  <a:lnTo>
                    <a:pt x="5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1361494" y="3377407"/>
              <a:ext cx="185317" cy="176213"/>
            </a:xfrm>
            <a:custGeom>
              <a:avLst/>
              <a:gdLst>
                <a:gd name="T0" fmla="*/ 0 w 115"/>
                <a:gd name="T1" fmla="*/ 0 h 111"/>
                <a:gd name="T2" fmla="*/ 0 w 115"/>
                <a:gd name="T3" fmla="*/ 0 h 111"/>
                <a:gd name="T4" fmla="*/ 46 w 115"/>
                <a:gd name="T5" fmla="*/ 60 h 111"/>
                <a:gd name="T6" fmla="*/ 46 w 115"/>
                <a:gd name="T7" fmla="*/ 60 h 111"/>
                <a:gd name="T8" fmla="*/ 73 w 115"/>
                <a:gd name="T9" fmla="*/ 88 h 111"/>
                <a:gd name="T10" fmla="*/ 87 w 115"/>
                <a:gd name="T11" fmla="*/ 101 h 111"/>
                <a:gd name="T12" fmla="*/ 106 w 115"/>
                <a:gd name="T13" fmla="*/ 111 h 111"/>
                <a:gd name="T14" fmla="*/ 106 w 115"/>
                <a:gd name="T15" fmla="*/ 111 h 111"/>
                <a:gd name="T16" fmla="*/ 115 w 115"/>
                <a:gd name="T17" fmla="*/ 111 h 111"/>
                <a:gd name="T18" fmla="*/ 115 w 115"/>
                <a:gd name="T19" fmla="*/ 106 h 111"/>
                <a:gd name="T20" fmla="*/ 115 w 115"/>
                <a:gd name="T21" fmla="*/ 101 h 111"/>
                <a:gd name="T22" fmla="*/ 115 w 115"/>
                <a:gd name="T23" fmla="*/ 101 h 111"/>
                <a:gd name="T24" fmla="*/ 87 w 115"/>
                <a:gd name="T25" fmla="*/ 83 h 111"/>
                <a:gd name="T26" fmla="*/ 60 w 115"/>
                <a:gd name="T27" fmla="*/ 60 h 111"/>
                <a:gd name="T28" fmla="*/ 60 w 115"/>
                <a:gd name="T29" fmla="*/ 60 h 111"/>
                <a:gd name="T30" fmla="*/ 27 w 115"/>
                <a:gd name="T31" fmla="*/ 28 h 111"/>
                <a:gd name="T32" fmla="*/ 0 w 115"/>
                <a:gd name="T33" fmla="*/ 0 h 111"/>
                <a:gd name="T34" fmla="*/ 0 w 115"/>
                <a:gd name="T35" fmla="*/ 0 h 111"/>
                <a:gd name="T36" fmla="*/ 0 w 115"/>
                <a:gd name="T37" fmla="*/ 0 h 111"/>
                <a:gd name="T38" fmla="*/ 0 w 115"/>
                <a:gd name="T39" fmla="*/ 0 h 111"/>
                <a:gd name="T40" fmla="*/ 0 w 115"/>
                <a:gd name="T4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" h="111">
                  <a:moveTo>
                    <a:pt x="0" y="0"/>
                  </a:moveTo>
                  <a:lnTo>
                    <a:pt x="0" y="0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73" y="88"/>
                  </a:lnTo>
                  <a:lnTo>
                    <a:pt x="87" y="101"/>
                  </a:lnTo>
                  <a:lnTo>
                    <a:pt x="106" y="111"/>
                  </a:lnTo>
                  <a:lnTo>
                    <a:pt x="106" y="111"/>
                  </a:lnTo>
                  <a:lnTo>
                    <a:pt x="115" y="111"/>
                  </a:lnTo>
                  <a:lnTo>
                    <a:pt x="115" y="106"/>
                  </a:lnTo>
                  <a:lnTo>
                    <a:pt x="115" y="101"/>
                  </a:lnTo>
                  <a:lnTo>
                    <a:pt x="115" y="101"/>
                  </a:lnTo>
                  <a:lnTo>
                    <a:pt x="87" y="83"/>
                  </a:lnTo>
                  <a:lnTo>
                    <a:pt x="60" y="60"/>
                  </a:lnTo>
                  <a:lnTo>
                    <a:pt x="60" y="60"/>
                  </a:lnTo>
                  <a:lnTo>
                    <a:pt x="27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245277" y="2844007"/>
              <a:ext cx="133750" cy="452438"/>
            </a:xfrm>
            <a:custGeom>
              <a:avLst/>
              <a:gdLst>
                <a:gd name="T0" fmla="*/ 73 w 83"/>
                <a:gd name="T1" fmla="*/ 0 h 285"/>
                <a:gd name="T2" fmla="*/ 73 w 83"/>
                <a:gd name="T3" fmla="*/ 0 h 285"/>
                <a:gd name="T4" fmla="*/ 78 w 83"/>
                <a:gd name="T5" fmla="*/ 41 h 285"/>
                <a:gd name="T6" fmla="*/ 73 w 83"/>
                <a:gd name="T7" fmla="*/ 78 h 285"/>
                <a:gd name="T8" fmla="*/ 69 w 83"/>
                <a:gd name="T9" fmla="*/ 111 h 285"/>
                <a:gd name="T10" fmla="*/ 60 w 83"/>
                <a:gd name="T11" fmla="*/ 147 h 285"/>
                <a:gd name="T12" fmla="*/ 37 w 83"/>
                <a:gd name="T13" fmla="*/ 216 h 285"/>
                <a:gd name="T14" fmla="*/ 0 w 83"/>
                <a:gd name="T15" fmla="*/ 285 h 285"/>
                <a:gd name="T16" fmla="*/ 0 w 83"/>
                <a:gd name="T17" fmla="*/ 285 h 285"/>
                <a:gd name="T18" fmla="*/ 0 w 83"/>
                <a:gd name="T19" fmla="*/ 285 h 285"/>
                <a:gd name="T20" fmla="*/ 4 w 83"/>
                <a:gd name="T21" fmla="*/ 285 h 285"/>
                <a:gd name="T22" fmla="*/ 4 w 83"/>
                <a:gd name="T23" fmla="*/ 285 h 285"/>
                <a:gd name="T24" fmla="*/ 27 w 83"/>
                <a:gd name="T25" fmla="*/ 258 h 285"/>
                <a:gd name="T26" fmla="*/ 46 w 83"/>
                <a:gd name="T27" fmla="*/ 226 h 285"/>
                <a:gd name="T28" fmla="*/ 64 w 83"/>
                <a:gd name="T29" fmla="*/ 189 h 285"/>
                <a:gd name="T30" fmla="*/ 73 w 83"/>
                <a:gd name="T31" fmla="*/ 152 h 285"/>
                <a:gd name="T32" fmla="*/ 78 w 83"/>
                <a:gd name="T33" fmla="*/ 115 h 285"/>
                <a:gd name="T34" fmla="*/ 83 w 83"/>
                <a:gd name="T35" fmla="*/ 74 h 285"/>
                <a:gd name="T36" fmla="*/ 78 w 83"/>
                <a:gd name="T37" fmla="*/ 37 h 285"/>
                <a:gd name="T38" fmla="*/ 78 w 83"/>
                <a:gd name="T39" fmla="*/ 0 h 285"/>
                <a:gd name="T40" fmla="*/ 78 w 83"/>
                <a:gd name="T41" fmla="*/ 0 h 285"/>
                <a:gd name="T42" fmla="*/ 73 w 83"/>
                <a:gd name="T43" fmla="*/ 0 h 285"/>
                <a:gd name="T44" fmla="*/ 73 w 83"/>
                <a:gd name="T45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3" h="285">
                  <a:moveTo>
                    <a:pt x="73" y="0"/>
                  </a:moveTo>
                  <a:lnTo>
                    <a:pt x="73" y="0"/>
                  </a:lnTo>
                  <a:lnTo>
                    <a:pt x="78" y="41"/>
                  </a:lnTo>
                  <a:lnTo>
                    <a:pt x="73" y="78"/>
                  </a:lnTo>
                  <a:lnTo>
                    <a:pt x="69" y="111"/>
                  </a:lnTo>
                  <a:lnTo>
                    <a:pt x="60" y="147"/>
                  </a:lnTo>
                  <a:lnTo>
                    <a:pt x="37" y="216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4" y="285"/>
                  </a:lnTo>
                  <a:lnTo>
                    <a:pt x="4" y="285"/>
                  </a:lnTo>
                  <a:lnTo>
                    <a:pt x="27" y="258"/>
                  </a:lnTo>
                  <a:lnTo>
                    <a:pt x="46" y="226"/>
                  </a:lnTo>
                  <a:lnTo>
                    <a:pt x="64" y="189"/>
                  </a:lnTo>
                  <a:lnTo>
                    <a:pt x="73" y="152"/>
                  </a:lnTo>
                  <a:lnTo>
                    <a:pt x="78" y="115"/>
                  </a:lnTo>
                  <a:lnTo>
                    <a:pt x="83" y="74"/>
                  </a:lnTo>
                  <a:lnTo>
                    <a:pt x="78" y="37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2629704" y="3480594"/>
              <a:ext cx="1157020" cy="744538"/>
            </a:xfrm>
            <a:custGeom>
              <a:avLst/>
              <a:gdLst>
                <a:gd name="T0" fmla="*/ 718 w 718"/>
                <a:gd name="T1" fmla="*/ 0 h 469"/>
                <a:gd name="T2" fmla="*/ 718 w 718"/>
                <a:gd name="T3" fmla="*/ 0 h 469"/>
                <a:gd name="T4" fmla="*/ 663 w 718"/>
                <a:gd name="T5" fmla="*/ 27 h 469"/>
                <a:gd name="T6" fmla="*/ 607 w 718"/>
                <a:gd name="T7" fmla="*/ 55 h 469"/>
                <a:gd name="T8" fmla="*/ 488 w 718"/>
                <a:gd name="T9" fmla="*/ 101 h 469"/>
                <a:gd name="T10" fmla="*/ 373 w 718"/>
                <a:gd name="T11" fmla="*/ 147 h 469"/>
                <a:gd name="T12" fmla="*/ 313 w 718"/>
                <a:gd name="T13" fmla="*/ 175 h 469"/>
                <a:gd name="T14" fmla="*/ 257 w 718"/>
                <a:gd name="T15" fmla="*/ 198 h 469"/>
                <a:gd name="T16" fmla="*/ 257 w 718"/>
                <a:gd name="T17" fmla="*/ 198 h 469"/>
                <a:gd name="T18" fmla="*/ 175 w 718"/>
                <a:gd name="T19" fmla="*/ 248 h 469"/>
                <a:gd name="T20" fmla="*/ 133 w 718"/>
                <a:gd name="T21" fmla="*/ 276 h 469"/>
                <a:gd name="T22" fmla="*/ 92 w 718"/>
                <a:gd name="T23" fmla="*/ 308 h 469"/>
                <a:gd name="T24" fmla="*/ 55 w 718"/>
                <a:gd name="T25" fmla="*/ 340 h 469"/>
                <a:gd name="T26" fmla="*/ 27 w 718"/>
                <a:gd name="T27" fmla="*/ 377 h 469"/>
                <a:gd name="T28" fmla="*/ 18 w 718"/>
                <a:gd name="T29" fmla="*/ 400 h 469"/>
                <a:gd name="T30" fmla="*/ 9 w 718"/>
                <a:gd name="T31" fmla="*/ 419 h 469"/>
                <a:gd name="T32" fmla="*/ 4 w 718"/>
                <a:gd name="T33" fmla="*/ 442 h 469"/>
                <a:gd name="T34" fmla="*/ 0 w 718"/>
                <a:gd name="T35" fmla="*/ 460 h 469"/>
                <a:gd name="T36" fmla="*/ 0 w 718"/>
                <a:gd name="T37" fmla="*/ 460 h 469"/>
                <a:gd name="T38" fmla="*/ 4 w 718"/>
                <a:gd name="T39" fmla="*/ 469 h 469"/>
                <a:gd name="T40" fmla="*/ 9 w 718"/>
                <a:gd name="T41" fmla="*/ 469 h 469"/>
                <a:gd name="T42" fmla="*/ 14 w 718"/>
                <a:gd name="T43" fmla="*/ 469 h 469"/>
                <a:gd name="T44" fmla="*/ 23 w 718"/>
                <a:gd name="T45" fmla="*/ 469 h 469"/>
                <a:gd name="T46" fmla="*/ 23 w 718"/>
                <a:gd name="T47" fmla="*/ 469 h 469"/>
                <a:gd name="T48" fmla="*/ 55 w 718"/>
                <a:gd name="T49" fmla="*/ 432 h 469"/>
                <a:gd name="T50" fmla="*/ 83 w 718"/>
                <a:gd name="T51" fmla="*/ 396 h 469"/>
                <a:gd name="T52" fmla="*/ 115 w 718"/>
                <a:gd name="T53" fmla="*/ 359 h 469"/>
                <a:gd name="T54" fmla="*/ 142 w 718"/>
                <a:gd name="T55" fmla="*/ 322 h 469"/>
                <a:gd name="T56" fmla="*/ 142 w 718"/>
                <a:gd name="T57" fmla="*/ 322 h 469"/>
                <a:gd name="T58" fmla="*/ 184 w 718"/>
                <a:gd name="T59" fmla="*/ 285 h 469"/>
                <a:gd name="T60" fmla="*/ 230 w 718"/>
                <a:gd name="T61" fmla="*/ 257 h 469"/>
                <a:gd name="T62" fmla="*/ 281 w 718"/>
                <a:gd name="T63" fmla="*/ 225 h 469"/>
                <a:gd name="T64" fmla="*/ 331 w 718"/>
                <a:gd name="T65" fmla="*/ 202 h 469"/>
                <a:gd name="T66" fmla="*/ 331 w 718"/>
                <a:gd name="T67" fmla="*/ 202 h 469"/>
                <a:gd name="T68" fmla="*/ 529 w 718"/>
                <a:gd name="T69" fmla="*/ 105 h 469"/>
                <a:gd name="T70" fmla="*/ 626 w 718"/>
                <a:gd name="T71" fmla="*/ 55 h 469"/>
                <a:gd name="T72" fmla="*/ 718 w 718"/>
                <a:gd name="T73" fmla="*/ 0 h 469"/>
                <a:gd name="T74" fmla="*/ 718 w 718"/>
                <a:gd name="T75" fmla="*/ 0 h 469"/>
                <a:gd name="T76" fmla="*/ 718 w 718"/>
                <a:gd name="T77" fmla="*/ 0 h 469"/>
                <a:gd name="T78" fmla="*/ 718 w 718"/>
                <a:gd name="T79" fmla="*/ 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18" h="469">
                  <a:moveTo>
                    <a:pt x="718" y="0"/>
                  </a:moveTo>
                  <a:lnTo>
                    <a:pt x="718" y="0"/>
                  </a:lnTo>
                  <a:lnTo>
                    <a:pt x="663" y="27"/>
                  </a:lnTo>
                  <a:lnTo>
                    <a:pt x="607" y="55"/>
                  </a:lnTo>
                  <a:lnTo>
                    <a:pt x="488" y="101"/>
                  </a:lnTo>
                  <a:lnTo>
                    <a:pt x="373" y="147"/>
                  </a:lnTo>
                  <a:lnTo>
                    <a:pt x="313" y="175"/>
                  </a:lnTo>
                  <a:lnTo>
                    <a:pt x="257" y="198"/>
                  </a:lnTo>
                  <a:lnTo>
                    <a:pt x="257" y="198"/>
                  </a:lnTo>
                  <a:lnTo>
                    <a:pt x="175" y="248"/>
                  </a:lnTo>
                  <a:lnTo>
                    <a:pt x="133" y="276"/>
                  </a:lnTo>
                  <a:lnTo>
                    <a:pt x="92" y="308"/>
                  </a:lnTo>
                  <a:lnTo>
                    <a:pt x="55" y="340"/>
                  </a:lnTo>
                  <a:lnTo>
                    <a:pt x="27" y="377"/>
                  </a:lnTo>
                  <a:lnTo>
                    <a:pt x="18" y="400"/>
                  </a:lnTo>
                  <a:lnTo>
                    <a:pt x="9" y="419"/>
                  </a:lnTo>
                  <a:lnTo>
                    <a:pt x="4" y="442"/>
                  </a:lnTo>
                  <a:lnTo>
                    <a:pt x="0" y="460"/>
                  </a:lnTo>
                  <a:lnTo>
                    <a:pt x="0" y="460"/>
                  </a:lnTo>
                  <a:lnTo>
                    <a:pt x="4" y="469"/>
                  </a:lnTo>
                  <a:lnTo>
                    <a:pt x="9" y="469"/>
                  </a:lnTo>
                  <a:lnTo>
                    <a:pt x="14" y="469"/>
                  </a:lnTo>
                  <a:lnTo>
                    <a:pt x="23" y="469"/>
                  </a:lnTo>
                  <a:lnTo>
                    <a:pt x="23" y="469"/>
                  </a:lnTo>
                  <a:lnTo>
                    <a:pt x="55" y="432"/>
                  </a:lnTo>
                  <a:lnTo>
                    <a:pt x="83" y="396"/>
                  </a:lnTo>
                  <a:lnTo>
                    <a:pt x="115" y="359"/>
                  </a:lnTo>
                  <a:lnTo>
                    <a:pt x="142" y="322"/>
                  </a:lnTo>
                  <a:lnTo>
                    <a:pt x="142" y="322"/>
                  </a:lnTo>
                  <a:lnTo>
                    <a:pt x="184" y="285"/>
                  </a:lnTo>
                  <a:lnTo>
                    <a:pt x="230" y="257"/>
                  </a:lnTo>
                  <a:lnTo>
                    <a:pt x="281" y="225"/>
                  </a:lnTo>
                  <a:lnTo>
                    <a:pt x="331" y="202"/>
                  </a:lnTo>
                  <a:lnTo>
                    <a:pt x="331" y="202"/>
                  </a:lnTo>
                  <a:lnTo>
                    <a:pt x="529" y="105"/>
                  </a:lnTo>
                  <a:lnTo>
                    <a:pt x="626" y="55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71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3370970" y="3391694"/>
              <a:ext cx="222380" cy="277813"/>
            </a:xfrm>
            <a:custGeom>
              <a:avLst/>
              <a:gdLst>
                <a:gd name="T0" fmla="*/ 133 w 138"/>
                <a:gd name="T1" fmla="*/ 0 h 175"/>
                <a:gd name="T2" fmla="*/ 133 w 138"/>
                <a:gd name="T3" fmla="*/ 0 h 175"/>
                <a:gd name="T4" fmla="*/ 78 w 138"/>
                <a:gd name="T5" fmla="*/ 88 h 175"/>
                <a:gd name="T6" fmla="*/ 78 w 138"/>
                <a:gd name="T7" fmla="*/ 88 h 175"/>
                <a:gd name="T8" fmla="*/ 60 w 138"/>
                <a:gd name="T9" fmla="*/ 111 h 175"/>
                <a:gd name="T10" fmla="*/ 41 w 138"/>
                <a:gd name="T11" fmla="*/ 129 h 175"/>
                <a:gd name="T12" fmla="*/ 0 w 138"/>
                <a:gd name="T13" fmla="*/ 171 h 175"/>
                <a:gd name="T14" fmla="*/ 0 w 138"/>
                <a:gd name="T15" fmla="*/ 171 h 175"/>
                <a:gd name="T16" fmla="*/ 0 w 138"/>
                <a:gd name="T17" fmla="*/ 171 h 175"/>
                <a:gd name="T18" fmla="*/ 5 w 138"/>
                <a:gd name="T19" fmla="*/ 175 h 175"/>
                <a:gd name="T20" fmla="*/ 5 w 138"/>
                <a:gd name="T21" fmla="*/ 175 h 175"/>
                <a:gd name="T22" fmla="*/ 28 w 138"/>
                <a:gd name="T23" fmla="*/ 161 h 175"/>
                <a:gd name="T24" fmla="*/ 51 w 138"/>
                <a:gd name="T25" fmla="*/ 143 h 175"/>
                <a:gd name="T26" fmla="*/ 69 w 138"/>
                <a:gd name="T27" fmla="*/ 120 h 175"/>
                <a:gd name="T28" fmla="*/ 87 w 138"/>
                <a:gd name="T29" fmla="*/ 97 h 175"/>
                <a:gd name="T30" fmla="*/ 115 w 138"/>
                <a:gd name="T31" fmla="*/ 51 h 175"/>
                <a:gd name="T32" fmla="*/ 138 w 138"/>
                <a:gd name="T33" fmla="*/ 5 h 175"/>
                <a:gd name="T34" fmla="*/ 138 w 138"/>
                <a:gd name="T35" fmla="*/ 5 h 175"/>
                <a:gd name="T36" fmla="*/ 133 w 138"/>
                <a:gd name="T37" fmla="*/ 0 h 175"/>
                <a:gd name="T38" fmla="*/ 133 w 138"/>
                <a:gd name="T3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75">
                  <a:moveTo>
                    <a:pt x="133" y="0"/>
                  </a:moveTo>
                  <a:lnTo>
                    <a:pt x="133" y="0"/>
                  </a:lnTo>
                  <a:lnTo>
                    <a:pt x="78" y="88"/>
                  </a:lnTo>
                  <a:lnTo>
                    <a:pt x="78" y="88"/>
                  </a:lnTo>
                  <a:lnTo>
                    <a:pt x="60" y="111"/>
                  </a:lnTo>
                  <a:lnTo>
                    <a:pt x="41" y="129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0" y="171"/>
                  </a:lnTo>
                  <a:lnTo>
                    <a:pt x="5" y="175"/>
                  </a:lnTo>
                  <a:lnTo>
                    <a:pt x="5" y="175"/>
                  </a:lnTo>
                  <a:lnTo>
                    <a:pt x="28" y="161"/>
                  </a:lnTo>
                  <a:lnTo>
                    <a:pt x="51" y="143"/>
                  </a:lnTo>
                  <a:lnTo>
                    <a:pt x="69" y="120"/>
                  </a:lnTo>
                  <a:lnTo>
                    <a:pt x="87" y="97"/>
                  </a:lnTo>
                  <a:lnTo>
                    <a:pt x="115" y="51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1353437" y="3590132"/>
              <a:ext cx="489880" cy="247650"/>
            </a:xfrm>
            <a:custGeom>
              <a:avLst/>
              <a:gdLst>
                <a:gd name="T0" fmla="*/ 5 w 304"/>
                <a:gd name="T1" fmla="*/ 156 h 156"/>
                <a:gd name="T2" fmla="*/ 5 w 304"/>
                <a:gd name="T3" fmla="*/ 156 h 156"/>
                <a:gd name="T4" fmla="*/ 32 w 304"/>
                <a:gd name="T5" fmla="*/ 119 h 156"/>
                <a:gd name="T6" fmla="*/ 65 w 304"/>
                <a:gd name="T7" fmla="*/ 87 h 156"/>
                <a:gd name="T8" fmla="*/ 101 w 304"/>
                <a:gd name="T9" fmla="*/ 64 h 156"/>
                <a:gd name="T10" fmla="*/ 134 w 304"/>
                <a:gd name="T11" fmla="*/ 41 h 156"/>
                <a:gd name="T12" fmla="*/ 134 w 304"/>
                <a:gd name="T13" fmla="*/ 41 h 156"/>
                <a:gd name="T14" fmla="*/ 161 w 304"/>
                <a:gd name="T15" fmla="*/ 36 h 156"/>
                <a:gd name="T16" fmla="*/ 189 w 304"/>
                <a:gd name="T17" fmla="*/ 27 h 156"/>
                <a:gd name="T18" fmla="*/ 244 w 304"/>
                <a:gd name="T19" fmla="*/ 18 h 156"/>
                <a:gd name="T20" fmla="*/ 244 w 304"/>
                <a:gd name="T21" fmla="*/ 18 h 156"/>
                <a:gd name="T22" fmla="*/ 262 w 304"/>
                <a:gd name="T23" fmla="*/ 18 h 156"/>
                <a:gd name="T24" fmla="*/ 272 w 304"/>
                <a:gd name="T25" fmla="*/ 18 h 156"/>
                <a:gd name="T26" fmla="*/ 285 w 304"/>
                <a:gd name="T27" fmla="*/ 18 h 156"/>
                <a:gd name="T28" fmla="*/ 299 w 304"/>
                <a:gd name="T29" fmla="*/ 13 h 156"/>
                <a:gd name="T30" fmla="*/ 299 w 304"/>
                <a:gd name="T31" fmla="*/ 13 h 156"/>
                <a:gd name="T32" fmla="*/ 304 w 304"/>
                <a:gd name="T33" fmla="*/ 9 h 156"/>
                <a:gd name="T34" fmla="*/ 304 w 304"/>
                <a:gd name="T35" fmla="*/ 4 h 156"/>
                <a:gd name="T36" fmla="*/ 299 w 304"/>
                <a:gd name="T37" fmla="*/ 4 h 156"/>
                <a:gd name="T38" fmla="*/ 299 w 304"/>
                <a:gd name="T39" fmla="*/ 4 h 156"/>
                <a:gd name="T40" fmla="*/ 262 w 304"/>
                <a:gd name="T41" fmla="*/ 0 h 156"/>
                <a:gd name="T42" fmla="*/ 216 w 304"/>
                <a:gd name="T43" fmla="*/ 4 h 156"/>
                <a:gd name="T44" fmla="*/ 170 w 304"/>
                <a:gd name="T45" fmla="*/ 18 h 156"/>
                <a:gd name="T46" fmla="*/ 134 w 304"/>
                <a:gd name="T47" fmla="*/ 32 h 156"/>
                <a:gd name="T48" fmla="*/ 134 w 304"/>
                <a:gd name="T49" fmla="*/ 32 h 156"/>
                <a:gd name="T50" fmla="*/ 92 w 304"/>
                <a:gd name="T51" fmla="*/ 55 h 156"/>
                <a:gd name="T52" fmla="*/ 55 w 304"/>
                <a:gd name="T53" fmla="*/ 83 h 156"/>
                <a:gd name="T54" fmla="*/ 28 w 304"/>
                <a:gd name="T55" fmla="*/ 115 h 156"/>
                <a:gd name="T56" fmla="*/ 0 w 304"/>
                <a:gd name="T57" fmla="*/ 156 h 156"/>
                <a:gd name="T58" fmla="*/ 0 w 304"/>
                <a:gd name="T59" fmla="*/ 156 h 156"/>
                <a:gd name="T60" fmla="*/ 0 w 304"/>
                <a:gd name="T61" fmla="*/ 156 h 156"/>
                <a:gd name="T62" fmla="*/ 5 w 304"/>
                <a:gd name="T63" fmla="*/ 156 h 156"/>
                <a:gd name="T64" fmla="*/ 5 w 304"/>
                <a:gd name="T65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4" h="156">
                  <a:moveTo>
                    <a:pt x="5" y="156"/>
                  </a:moveTo>
                  <a:lnTo>
                    <a:pt x="5" y="156"/>
                  </a:lnTo>
                  <a:lnTo>
                    <a:pt x="32" y="119"/>
                  </a:lnTo>
                  <a:lnTo>
                    <a:pt x="65" y="87"/>
                  </a:lnTo>
                  <a:lnTo>
                    <a:pt x="101" y="64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61" y="36"/>
                  </a:lnTo>
                  <a:lnTo>
                    <a:pt x="189" y="27"/>
                  </a:lnTo>
                  <a:lnTo>
                    <a:pt x="244" y="18"/>
                  </a:lnTo>
                  <a:lnTo>
                    <a:pt x="244" y="18"/>
                  </a:lnTo>
                  <a:lnTo>
                    <a:pt x="262" y="18"/>
                  </a:lnTo>
                  <a:lnTo>
                    <a:pt x="272" y="18"/>
                  </a:lnTo>
                  <a:lnTo>
                    <a:pt x="285" y="18"/>
                  </a:lnTo>
                  <a:lnTo>
                    <a:pt x="299" y="13"/>
                  </a:lnTo>
                  <a:lnTo>
                    <a:pt x="299" y="13"/>
                  </a:lnTo>
                  <a:lnTo>
                    <a:pt x="304" y="9"/>
                  </a:lnTo>
                  <a:lnTo>
                    <a:pt x="304" y="4"/>
                  </a:lnTo>
                  <a:lnTo>
                    <a:pt x="299" y="4"/>
                  </a:lnTo>
                  <a:lnTo>
                    <a:pt x="299" y="4"/>
                  </a:lnTo>
                  <a:lnTo>
                    <a:pt x="262" y="0"/>
                  </a:lnTo>
                  <a:lnTo>
                    <a:pt x="216" y="4"/>
                  </a:lnTo>
                  <a:lnTo>
                    <a:pt x="170" y="18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92" y="55"/>
                  </a:lnTo>
                  <a:lnTo>
                    <a:pt x="55" y="83"/>
                  </a:lnTo>
                  <a:lnTo>
                    <a:pt x="28" y="115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5" y="156"/>
                  </a:lnTo>
                  <a:lnTo>
                    <a:pt x="5" y="15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3511166" y="3626644"/>
              <a:ext cx="275558" cy="57150"/>
            </a:xfrm>
            <a:custGeom>
              <a:avLst/>
              <a:gdLst>
                <a:gd name="T0" fmla="*/ 0 w 171"/>
                <a:gd name="T1" fmla="*/ 4 h 36"/>
                <a:gd name="T2" fmla="*/ 0 w 171"/>
                <a:gd name="T3" fmla="*/ 4 h 36"/>
                <a:gd name="T4" fmla="*/ 46 w 171"/>
                <a:gd name="T5" fmla="*/ 4 h 36"/>
                <a:gd name="T6" fmla="*/ 88 w 171"/>
                <a:gd name="T7" fmla="*/ 4 h 36"/>
                <a:gd name="T8" fmla="*/ 129 w 171"/>
                <a:gd name="T9" fmla="*/ 13 h 36"/>
                <a:gd name="T10" fmla="*/ 152 w 171"/>
                <a:gd name="T11" fmla="*/ 23 h 36"/>
                <a:gd name="T12" fmla="*/ 171 w 171"/>
                <a:gd name="T13" fmla="*/ 36 h 36"/>
                <a:gd name="T14" fmla="*/ 171 w 171"/>
                <a:gd name="T15" fmla="*/ 36 h 36"/>
                <a:gd name="T16" fmla="*/ 171 w 171"/>
                <a:gd name="T17" fmla="*/ 32 h 36"/>
                <a:gd name="T18" fmla="*/ 171 w 171"/>
                <a:gd name="T19" fmla="*/ 32 h 36"/>
                <a:gd name="T20" fmla="*/ 152 w 171"/>
                <a:gd name="T21" fmla="*/ 18 h 36"/>
                <a:gd name="T22" fmla="*/ 134 w 171"/>
                <a:gd name="T23" fmla="*/ 9 h 36"/>
                <a:gd name="T24" fmla="*/ 116 w 171"/>
                <a:gd name="T25" fmla="*/ 4 h 36"/>
                <a:gd name="T26" fmla="*/ 93 w 171"/>
                <a:gd name="T27" fmla="*/ 0 h 36"/>
                <a:gd name="T28" fmla="*/ 46 w 171"/>
                <a:gd name="T29" fmla="*/ 0 h 36"/>
                <a:gd name="T30" fmla="*/ 0 w 171"/>
                <a:gd name="T31" fmla="*/ 0 h 36"/>
                <a:gd name="T32" fmla="*/ 0 w 171"/>
                <a:gd name="T33" fmla="*/ 0 h 36"/>
                <a:gd name="T34" fmla="*/ 0 w 171"/>
                <a:gd name="T35" fmla="*/ 4 h 36"/>
                <a:gd name="T36" fmla="*/ 0 w 171"/>
                <a:gd name="T37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1" h="36">
                  <a:moveTo>
                    <a:pt x="0" y="4"/>
                  </a:moveTo>
                  <a:lnTo>
                    <a:pt x="0" y="4"/>
                  </a:lnTo>
                  <a:lnTo>
                    <a:pt x="46" y="4"/>
                  </a:lnTo>
                  <a:lnTo>
                    <a:pt x="88" y="4"/>
                  </a:lnTo>
                  <a:lnTo>
                    <a:pt x="129" y="13"/>
                  </a:lnTo>
                  <a:lnTo>
                    <a:pt x="152" y="23"/>
                  </a:lnTo>
                  <a:lnTo>
                    <a:pt x="171" y="36"/>
                  </a:lnTo>
                  <a:lnTo>
                    <a:pt x="171" y="36"/>
                  </a:lnTo>
                  <a:lnTo>
                    <a:pt x="171" y="32"/>
                  </a:lnTo>
                  <a:lnTo>
                    <a:pt x="171" y="32"/>
                  </a:lnTo>
                  <a:lnTo>
                    <a:pt x="152" y="18"/>
                  </a:lnTo>
                  <a:lnTo>
                    <a:pt x="134" y="9"/>
                  </a:lnTo>
                  <a:lnTo>
                    <a:pt x="116" y="4"/>
                  </a:lnTo>
                  <a:lnTo>
                    <a:pt x="93" y="0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3074464" y="3764757"/>
              <a:ext cx="348073" cy="73025"/>
            </a:xfrm>
            <a:custGeom>
              <a:avLst/>
              <a:gdLst>
                <a:gd name="T0" fmla="*/ 216 w 216"/>
                <a:gd name="T1" fmla="*/ 42 h 46"/>
                <a:gd name="T2" fmla="*/ 216 w 216"/>
                <a:gd name="T3" fmla="*/ 42 h 46"/>
                <a:gd name="T4" fmla="*/ 166 w 216"/>
                <a:gd name="T5" fmla="*/ 23 h 46"/>
                <a:gd name="T6" fmla="*/ 106 w 216"/>
                <a:gd name="T7" fmla="*/ 5 h 46"/>
                <a:gd name="T8" fmla="*/ 78 w 216"/>
                <a:gd name="T9" fmla="*/ 0 h 46"/>
                <a:gd name="T10" fmla="*/ 51 w 216"/>
                <a:gd name="T11" fmla="*/ 0 h 46"/>
                <a:gd name="T12" fmla="*/ 23 w 216"/>
                <a:gd name="T13" fmla="*/ 5 h 46"/>
                <a:gd name="T14" fmla="*/ 0 w 216"/>
                <a:gd name="T15" fmla="*/ 19 h 46"/>
                <a:gd name="T16" fmla="*/ 0 w 216"/>
                <a:gd name="T17" fmla="*/ 19 h 46"/>
                <a:gd name="T18" fmla="*/ 0 w 216"/>
                <a:gd name="T19" fmla="*/ 23 h 46"/>
                <a:gd name="T20" fmla="*/ 0 w 216"/>
                <a:gd name="T21" fmla="*/ 23 h 46"/>
                <a:gd name="T22" fmla="*/ 5 w 216"/>
                <a:gd name="T23" fmla="*/ 28 h 46"/>
                <a:gd name="T24" fmla="*/ 5 w 216"/>
                <a:gd name="T25" fmla="*/ 28 h 46"/>
                <a:gd name="T26" fmla="*/ 55 w 216"/>
                <a:gd name="T27" fmla="*/ 28 h 46"/>
                <a:gd name="T28" fmla="*/ 101 w 216"/>
                <a:gd name="T29" fmla="*/ 28 h 46"/>
                <a:gd name="T30" fmla="*/ 101 w 216"/>
                <a:gd name="T31" fmla="*/ 28 h 46"/>
                <a:gd name="T32" fmla="*/ 156 w 216"/>
                <a:gd name="T33" fmla="*/ 37 h 46"/>
                <a:gd name="T34" fmla="*/ 212 w 216"/>
                <a:gd name="T35" fmla="*/ 46 h 46"/>
                <a:gd name="T36" fmla="*/ 212 w 216"/>
                <a:gd name="T37" fmla="*/ 46 h 46"/>
                <a:gd name="T38" fmla="*/ 216 w 216"/>
                <a:gd name="T39" fmla="*/ 46 h 46"/>
                <a:gd name="T40" fmla="*/ 216 w 216"/>
                <a:gd name="T41" fmla="*/ 42 h 46"/>
                <a:gd name="T42" fmla="*/ 216 w 216"/>
                <a:gd name="T43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6" h="46">
                  <a:moveTo>
                    <a:pt x="216" y="42"/>
                  </a:moveTo>
                  <a:lnTo>
                    <a:pt x="216" y="42"/>
                  </a:lnTo>
                  <a:lnTo>
                    <a:pt x="166" y="23"/>
                  </a:lnTo>
                  <a:lnTo>
                    <a:pt x="106" y="5"/>
                  </a:lnTo>
                  <a:lnTo>
                    <a:pt x="78" y="0"/>
                  </a:lnTo>
                  <a:lnTo>
                    <a:pt x="51" y="0"/>
                  </a:lnTo>
                  <a:lnTo>
                    <a:pt x="23" y="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5" y="28"/>
                  </a:lnTo>
                  <a:lnTo>
                    <a:pt x="101" y="28"/>
                  </a:lnTo>
                  <a:lnTo>
                    <a:pt x="101" y="28"/>
                  </a:lnTo>
                  <a:lnTo>
                    <a:pt x="156" y="37"/>
                  </a:lnTo>
                  <a:lnTo>
                    <a:pt x="212" y="46"/>
                  </a:lnTo>
                  <a:lnTo>
                    <a:pt x="212" y="46"/>
                  </a:lnTo>
                  <a:lnTo>
                    <a:pt x="216" y="46"/>
                  </a:lnTo>
                  <a:lnTo>
                    <a:pt x="216" y="42"/>
                  </a:lnTo>
                  <a:lnTo>
                    <a:pt x="216" y="4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2495954" y="3245644"/>
              <a:ext cx="273946" cy="336550"/>
            </a:xfrm>
            <a:custGeom>
              <a:avLst/>
              <a:gdLst>
                <a:gd name="T0" fmla="*/ 170 w 170"/>
                <a:gd name="T1" fmla="*/ 0 h 212"/>
                <a:gd name="T2" fmla="*/ 170 w 170"/>
                <a:gd name="T3" fmla="*/ 0 h 212"/>
                <a:gd name="T4" fmla="*/ 115 w 170"/>
                <a:gd name="T5" fmla="*/ 42 h 212"/>
                <a:gd name="T6" fmla="*/ 60 w 170"/>
                <a:gd name="T7" fmla="*/ 88 h 212"/>
                <a:gd name="T8" fmla="*/ 37 w 170"/>
                <a:gd name="T9" fmla="*/ 111 h 212"/>
                <a:gd name="T10" fmla="*/ 18 w 170"/>
                <a:gd name="T11" fmla="*/ 138 h 212"/>
                <a:gd name="T12" fmla="*/ 5 w 170"/>
                <a:gd name="T13" fmla="*/ 166 h 212"/>
                <a:gd name="T14" fmla="*/ 0 w 170"/>
                <a:gd name="T15" fmla="*/ 198 h 212"/>
                <a:gd name="T16" fmla="*/ 0 w 170"/>
                <a:gd name="T17" fmla="*/ 198 h 212"/>
                <a:gd name="T18" fmla="*/ 0 w 170"/>
                <a:gd name="T19" fmla="*/ 212 h 212"/>
                <a:gd name="T20" fmla="*/ 0 w 170"/>
                <a:gd name="T21" fmla="*/ 212 h 212"/>
                <a:gd name="T22" fmla="*/ 5 w 170"/>
                <a:gd name="T23" fmla="*/ 212 h 212"/>
                <a:gd name="T24" fmla="*/ 14 w 170"/>
                <a:gd name="T25" fmla="*/ 189 h 212"/>
                <a:gd name="T26" fmla="*/ 14 w 170"/>
                <a:gd name="T27" fmla="*/ 189 h 212"/>
                <a:gd name="T28" fmla="*/ 28 w 170"/>
                <a:gd name="T29" fmla="*/ 161 h 212"/>
                <a:gd name="T30" fmla="*/ 41 w 170"/>
                <a:gd name="T31" fmla="*/ 134 h 212"/>
                <a:gd name="T32" fmla="*/ 83 w 170"/>
                <a:gd name="T33" fmla="*/ 88 h 212"/>
                <a:gd name="T34" fmla="*/ 124 w 170"/>
                <a:gd name="T35" fmla="*/ 42 h 212"/>
                <a:gd name="T36" fmla="*/ 170 w 170"/>
                <a:gd name="T37" fmla="*/ 0 h 212"/>
                <a:gd name="T38" fmla="*/ 170 w 170"/>
                <a:gd name="T39" fmla="*/ 0 h 212"/>
                <a:gd name="T40" fmla="*/ 170 w 170"/>
                <a:gd name="T41" fmla="*/ 0 h 212"/>
                <a:gd name="T42" fmla="*/ 170 w 170"/>
                <a:gd name="T43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212">
                  <a:moveTo>
                    <a:pt x="170" y="0"/>
                  </a:moveTo>
                  <a:lnTo>
                    <a:pt x="170" y="0"/>
                  </a:lnTo>
                  <a:lnTo>
                    <a:pt x="115" y="42"/>
                  </a:lnTo>
                  <a:lnTo>
                    <a:pt x="60" y="88"/>
                  </a:lnTo>
                  <a:lnTo>
                    <a:pt x="37" y="111"/>
                  </a:lnTo>
                  <a:lnTo>
                    <a:pt x="18" y="138"/>
                  </a:lnTo>
                  <a:lnTo>
                    <a:pt x="5" y="166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5" y="212"/>
                  </a:lnTo>
                  <a:lnTo>
                    <a:pt x="14" y="189"/>
                  </a:lnTo>
                  <a:lnTo>
                    <a:pt x="14" y="189"/>
                  </a:lnTo>
                  <a:lnTo>
                    <a:pt x="28" y="161"/>
                  </a:lnTo>
                  <a:lnTo>
                    <a:pt x="41" y="134"/>
                  </a:lnTo>
                  <a:lnTo>
                    <a:pt x="83" y="88"/>
                  </a:lnTo>
                  <a:lnTo>
                    <a:pt x="124" y="42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561313" y="3896519"/>
              <a:ext cx="866959" cy="452438"/>
            </a:xfrm>
            <a:custGeom>
              <a:avLst/>
              <a:gdLst>
                <a:gd name="T0" fmla="*/ 0 w 538"/>
                <a:gd name="T1" fmla="*/ 0 h 285"/>
                <a:gd name="T2" fmla="*/ 0 w 538"/>
                <a:gd name="T3" fmla="*/ 0 h 285"/>
                <a:gd name="T4" fmla="*/ 23 w 538"/>
                <a:gd name="T5" fmla="*/ 28 h 285"/>
                <a:gd name="T6" fmla="*/ 51 w 538"/>
                <a:gd name="T7" fmla="*/ 51 h 285"/>
                <a:gd name="T8" fmla="*/ 78 w 538"/>
                <a:gd name="T9" fmla="*/ 69 h 285"/>
                <a:gd name="T10" fmla="*/ 110 w 538"/>
                <a:gd name="T11" fmla="*/ 87 h 285"/>
                <a:gd name="T12" fmla="*/ 179 w 538"/>
                <a:gd name="T13" fmla="*/ 110 h 285"/>
                <a:gd name="T14" fmla="*/ 249 w 538"/>
                <a:gd name="T15" fmla="*/ 129 h 285"/>
                <a:gd name="T16" fmla="*/ 249 w 538"/>
                <a:gd name="T17" fmla="*/ 129 h 285"/>
                <a:gd name="T18" fmla="*/ 331 w 538"/>
                <a:gd name="T19" fmla="*/ 152 h 285"/>
                <a:gd name="T20" fmla="*/ 373 w 538"/>
                <a:gd name="T21" fmla="*/ 166 h 285"/>
                <a:gd name="T22" fmla="*/ 410 w 538"/>
                <a:gd name="T23" fmla="*/ 180 h 285"/>
                <a:gd name="T24" fmla="*/ 442 w 538"/>
                <a:gd name="T25" fmla="*/ 198 h 285"/>
                <a:gd name="T26" fmla="*/ 474 w 538"/>
                <a:gd name="T27" fmla="*/ 221 h 285"/>
                <a:gd name="T28" fmla="*/ 506 w 538"/>
                <a:gd name="T29" fmla="*/ 249 h 285"/>
                <a:gd name="T30" fmla="*/ 534 w 538"/>
                <a:gd name="T31" fmla="*/ 285 h 285"/>
                <a:gd name="T32" fmla="*/ 534 w 538"/>
                <a:gd name="T33" fmla="*/ 285 h 285"/>
                <a:gd name="T34" fmla="*/ 538 w 538"/>
                <a:gd name="T35" fmla="*/ 285 h 285"/>
                <a:gd name="T36" fmla="*/ 538 w 538"/>
                <a:gd name="T37" fmla="*/ 281 h 285"/>
                <a:gd name="T38" fmla="*/ 538 w 538"/>
                <a:gd name="T39" fmla="*/ 281 h 285"/>
                <a:gd name="T40" fmla="*/ 534 w 538"/>
                <a:gd name="T41" fmla="*/ 249 h 285"/>
                <a:gd name="T42" fmla="*/ 515 w 538"/>
                <a:gd name="T43" fmla="*/ 221 h 285"/>
                <a:gd name="T44" fmla="*/ 492 w 538"/>
                <a:gd name="T45" fmla="*/ 193 h 285"/>
                <a:gd name="T46" fmla="*/ 469 w 538"/>
                <a:gd name="T47" fmla="*/ 170 h 285"/>
                <a:gd name="T48" fmla="*/ 437 w 538"/>
                <a:gd name="T49" fmla="*/ 157 h 285"/>
                <a:gd name="T50" fmla="*/ 405 w 538"/>
                <a:gd name="T51" fmla="*/ 138 h 285"/>
                <a:gd name="T52" fmla="*/ 341 w 538"/>
                <a:gd name="T53" fmla="*/ 120 h 285"/>
                <a:gd name="T54" fmla="*/ 341 w 538"/>
                <a:gd name="T55" fmla="*/ 120 h 285"/>
                <a:gd name="T56" fmla="*/ 253 w 538"/>
                <a:gd name="T57" fmla="*/ 97 h 285"/>
                <a:gd name="T58" fmla="*/ 161 w 538"/>
                <a:gd name="T59" fmla="*/ 78 h 285"/>
                <a:gd name="T60" fmla="*/ 115 w 538"/>
                <a:gd name="T61" fmla="*/ 69 h 285"/>
                <a:gd name="T62" fmla="*/ 74 w 538"/>
                <a:gd name="T63" fmla="*/ 51 h 285"/>
                <a:gd name="T64" fmla="*/ 37 w 538"/>
                <a:gd name="T65" fmla="*/ 28 h 285"/>
                <a:gd name="T66" fmla="*/ 0 w 538"/>
                <a:gd name="T67" fmla="*/ 0 h 285"/>
                <a:gd name="T68" fmla="*/ 0 w 538"/>
                <a:gd name="T69" fmla="*/ 0 h 285"/>
                <a:gd name="T70" fmla="*/ 0 w 538"/>
                <a:gd name="T71" fmla="*/ 0 h 285"/>
                <a:gd name="T72" fmla="*/ 0 w 538"/>
                <a:gd name="T7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8" h="285">
                  <a:moveTo>
                    <a:pt x="0" y="0"/>
                  </a:moveTo>
                  <a:lnTo>
                    <a:pt x="0" y="0"/>
                  </a:lnTo>
                  <a:lnTo>
                    <a:pt x="23" y="28"/>
                  </a:lnTo>
                  <a:lnTo>
                    <a:pt x="51" y="51"/>
                  </a:lnTo>
                  <a:lnTo>
                    <a:pt x="78" y="69"/>
                  </a:lnTo>
                  <a:lnTo>
                    <a:pt x="110" y="87"/>
                  </a:lnTo>
                  <a:lnTo>
                    <a:pt x="179" y="110"/>
                  </a:lnTo>
                  <a:lnTo>
                    <a:pt x="249" y="129"/>
                  </a:lnTo>
                  <a:lnTo>
                    <a:pt x="249" y="129"/>
                  </a:lnTo>
                  <a:lnTo>
                    <a:pt x="331" y="152"/>
                  </a:lnTo>
                  <a:lnTo>
                    <a:pt x="373" y="166"/>
                  </a:lnTo>
                  <a:lnTo>
                    <a:pt x="410" y="180"/>
                  </a:lnTo>
                  <a:lnTo>
                    <a:pt x="442" y="198"/>
                  </a:lnTo>
                  <a:lnTo>
                    <a:pt x="474" y="221"/>
                  </a:lnTo>
                  <a:lnTo>
                    <a:pt x="506" y="249"/>
                  </a:lnTo>
                  <a:lnTo>
                    <a:pt x="534" y="285"/>
                  </a:lnTo>
                  <a:lnTo>
                    <a:pt x="534" y="285"/>
                  </a:lnTo>
                  <a:lnTo>
                    <a:pt x="538" y="285"/>
                  </a:lnTo>
                  <a:lnTo>
                    <a:pt x="538" y="281"/>
                  </a:lnTo>
                  <a:lnTo>
                    <a:pt x="538" y="281"/>
                  </a:lnTo>
                  <a:lnTo>
                    <a:pt x="534" y="249"/>
                  </a:lnTo>
                  <a:lnTo>
                    <a:pt x="515" y="221"/>
                  </a:lnTo>
                  <a:lnTo>
                    <a:pt x="492" y="193"/>
                  </a:lnTo>
                  <a:lnTo>
                    <a:pt x="469" y="170"/>
                  </a:lnTo>
                  <a:lnTo>
                    <a:pt x="437" y="157"/>
                  </a:lnTo>
                  <a:lnTo>
                    <a:pt x="405" y="138"/>
                  </a:lnTo>
                  <a:lnTo>
                    <a:pt x="341" y="120"/>
                  </a:lnTo>
                  <a:lnTo>
                    <a:pt x="341" y="120"/>
                  </a:lnTo>
                  <a:lnTo>
                    <a:pt x="253" y="97"/>
                  </a:lnTo>
                  <a:lnTo>
                    <a:pt x="161" y="78"/>
                  </a:lnTo>
                  <a:lnTo>
                    <a:pt x="115" y="69"/>
                  </a:lnTo>
                  <a:lnTo>
                    <a:pt x="74" y="51"/>
                  </a:lnTo>
                  <a:lnTo>
                    <a:pt x="37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1643497" y="4071144"/>
              <a:ext cx="399639" cy="117475"/>
            </a:xfrm>
            <a:custGeom>
              <a:avLst/>
              <a:gdLst>
                <a:gd name="T0" fmla="*/ 4 w 248"/>
                <a:gd name="T1" fmla="*/ 74 h 74"/>
                <a:gd name="T2" fmla="*/ 4 w 248"/>
                <a:gd name="T3" fmla="*/ 74 h 74"/>
                <a:gd name="T4" fmla="*/ 59 w 248"/>
                <a:gd name="T5" fmla="*/ 60 h 74"/>
                <a:gd name="T6" fmla="*/ 115 w 248"/>
                <a:gd name="T7" fmla="*/ 37 h 74"/>
                <a:gd name="T8" fmla="*/ 115 w 248"/>
                <a:gd name="T9" fmla="*/ 37 h 74"/>
                <a:gd name="T10" fmla="*/ 147 w 248"/>
                <a:gd name="T11" fmla="*/ 33 h 74"/>
                <a:gd name="T12" fmla="*/ 179 w 248"/>
                <a:gd name="T13" fmla="*/ 28 h 74"/>
                <a:gd name="T14" fmla="*/ 244 w 248"/>
                <a:gd name="T15" fmla="*/ 28 h 74"/>
                <a:gd name="T16" fmla="*/ 244 w 248"/>
                <a:gd name="T17" fmla="*/ 28 h 74"/>
                <a:gd name="T18" fmla="*/ 248 w 248"/>
                <a:gd name="T19" fmla="*/ 28 h 74"/>
                <a:gd name="T20" fmla="*/ 248 w 248"/>
                <a:gd name="T21" fmla="*/ 24 h 74"/>
                <a:gd name="T22" fmla="*/ 248 w 248"/>
                <a:gd name="T23" fmla="*/ 24 h 74"/>
                <a:gd name="T24" fmla="*/ 234 w 248"/>
                <a:gd name="T25" fmla="*/ 14 h 74"/>
                <a:gd name="T26" fmla="*/ 216 w 248"/>
                <a:gd name="T27" fmla="*/ 5 h 74"/>
                <a:gd name="T28" fmla="*/ 188 w 248"/>
                <a:gd name="T29" fmla="*/ 0 h 74"/>
                <a:gd name="T30" fmla="*/ 156 w 248"/>
                <a:gd name="T31" fmla="*/ 5 h 74"/>
                <a:gd name="T32" fmla="*/ 124 w 248"/>
                <a:gd name="T33" fmla="*/ 14 h 74"/>
                <a:gd name="T34" fmla="*/ 59 w 248"/>
                <a:gd name="T35" fmla="*/ 47 h 74"/>
                <a:gd name="T36" fmla="*/ 0 w 248"/>
                <a:gd name="T37" fmla="*/ 74 h 74"/>
                <a:gd name="T38" fmla="*/ 0 w 248"/>
                <a:gd name="T39" fmla="*/ 74 h 74"/>
                <a:gd name="T40" fmla="*/ 4 w 248"/>
                <a:gd name="T41" fmla="*/ 74 h 74"/>
                <a:gd name="T42" fmla="*/ 4 w 248"/>
                <a:gd name="T4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8" h="74">
                  <a:moveTo>
                    <a:pt x="4" y="74"/>
                  </a:moveTo>
                  <a:lnTo>
                    <a:pt x="4" y="74"/>
                  </a:lnTo>
                  <a:lnTo>
                    <a:pt x="59" y="60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47" y="33"/>
                  </a:lnTo>
                  <a:lnTo>
                    <a:pt x="179" y="28"/>
                  </a:lnTo>
                  <a:lnTo>
                    <a:pt x="244" y="28"/>
                  </a:lnTo>
                  <a:lnTo>
                    <a:pt x="244" y="28"/>
                  </a:lnTo>
                  <a:lnTo>
                    <a:pt x="248" y="28"/>
                  </a:lnTo>
                  <a:lnTo>
                    <a:pt x="248" y="24"/>
                  </a:lnTo>
                  <a:lnTo>
                    <a:pt x="248" y="24"/>
                  </a:lnTo>
                  <a:lnTo>
                    <a:pt x="234" y="14"/>
                  </a:lnTo>
                  <a:lnTo>
                    <a:pt x="216" y="5"/>
                  </a:lnTo>
                  <a:lnTo>
                    <a:pt x="188" y="0"/>
                  </a:lnTo>
                  <a:lnTo>
                    <a:pt x="156" y="5"/>
                  </a:lnTo>
                  <a:lnTo>
                    <a:pt x="124" y="14"/>
                  </a:lnTo>
                  <a:lnTo>
                    <a:pt x="59" y="47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4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621647" y="4071144"/>
              <a:ext cx="860514" cy="373063"/>
            </a:xfrm>
            <a:custGeom>
              <a:avLst/>
              <a:gdLst>
                <a:gd name="T0" fmla="*/ 534 w 534"/>
                <a:gd name="T1" fmla="*/ 0 h 235"/>
                <a:gd name="T2" fmla="*/ 534 w 534"/>
                <a:gd name="T3" fmla="*/ 0 h 235"/>
                <a:gd name="T4" fmla="*/ 516 w 534"/>
                <a:gd name="T5" fmla="*/ 14 h 235"/>
                <a:gd name="T6" fmla="*/ 497 w 534"/>
                <a:gd name="T7" fmla="*/ 19 h 235"/>
                <a:gd name="T8" fmla="*/ 470 w 534"/>
                <a:gd name="T9" fmla="*/ 24 h 235"/>
                <a:gd name="T10" fmla="*/ 447 w 534"/>
                <a:gd name="T11" fmla="*/ 28 h 235"/>
                <a:gd name="T12" fmla="*/ 396 w 534"/>
                <a:gd name="T13" fmla="*/ 24 h 235"/>
                <a:gd name="T14" fmla="*/ 350 w 534"/>
                <a:gd name="T15" fmla="*/ 14 h 235"/>
                <a:gd name="T16" fmla="*/ 350 w 534"/>
                <a:gd name="T17" fmla="*/ 14 h 235"/>
                <a:gd name="T18" fmla="*/ 313 w 534"/>
                <a:gd name="T19" fmla="*/ 10 h 235"/>
                <a:gd name="T20" fmla="*/ 281 w 534"/>
                <a:gd name="T21" fmla="*/ 10 h 235"/>
                <a:gd name="T22" fmla="*/ 244 w 534"/>
                <a:gd name="T23" fmla="*/ 10 h 235"/>
                <a:gd name="T24" fmla="*/ 207 w 534"/>
                <a:gd name="T25" fmla="*/ 19 h 235"/>
                <a:gd name="T26" fmla="*/ 207 w 534"/>
                <a:gd name="T27" fmla="*/ 19 h 235"/>
                <a:gd name="T28" fmla="*/ 175 w 534"/>
                <a:gd name="T29" fmla="*/ 28 h 235"/>
                <a:gd name="T30" fmla="*/ 138 w 534"/>
                <a:gd name="T31" fmla="*/ 47 h 235"/>
                <a:gd name="T32" fmla="*/ 106 w 534"/>
                <a:gd name="T33" fmla="*/ 70 h 235"/>
                <a:gd name="T34" fmla="*/ 74 w 534"/>
                <a:gd name="T35" fmla="*/ 97 h 235"/>
                <a:gd name="T36" fmla="*/ 46 w 534"/>
                <a:gd name="T37" fmla="*/ 129 h 235"/>
                <a:gd name="T38" fmla="*/ 23 w 534"/>
                <a:gd name="T39" fmla="*/ 162 h 235"/>
                <a:gd name="T40" fmla="*/ 9 w 534"/>
                <a:gd name="T41" fmla="*/ 194 h 235"/>
                <a:gd name="T42" fmla="*/ 0 w 534"/>
                <a:gd name="T43" fmla="*/ 231 h 235"/>
                <a:gd name="T44" fmla="*/ 0 w 534"/>
                <a:gd name="T45" fmla="*/ 231 h 235"/>
                <a:gd name="T46" fmla="*/ 5 w 534"/>
                <a:gd name="T47" fmla="*/ 235 h 235"/>
                <a:gd name="T48" fmla="*/ 5 w 534"/>
                <a:gd name="T49" fmla="*/ 235 h 235"/>
                <a:gd name="T50" fmla="*/ 14 w 534"/>
                <a:gd name="T51" fmla="*/ 235 h 235"/>
                <a:gd name="T52" fmla="*/ 14 w 534"/>
                <a:gd name="T53" fmla="*/ 235 h 235"/>
                <a:gd name="T54" fmla="*/ 42 w 534"/>
                <a:gd name="T55" fmla="*/ 203 h 235"/>
                <a:gd name="T56" fmla="*/ 65 w 534"/>
                <a:gd name="T57" fmla="*/ 171 h 235"/>
                <a:gd name="T58" fmla="*/ 88 w 534"/>
                <a:gd name="T59" fmla="*/ 134 h 235"/>
                <a:gd name="T60" fmla="*/ 115 w 534"/>
                <a:gd name="T61" fmla="*/ 102 h 235"/>
                <a:gd name="T62" fmla="*/ 115 w 534"/>
                <a:gd name="T63" fmla="*/ 102 h 235"/>
                <a:gd name="T64" fmla="*/ 134 w 534"/>
                <a:gd name="T65" fmla="*/ 83 h 235"/>
                <a:gd name="T66" fmla="*/ 157 w 534"/>
                <a:gd name="T67" fmla="*/ 70 h 235"/>
                <a:gd name="T68" fmla="*/ 180 w 534"/>
                <a:gd name="T69" fmla="*/ 56 h 235"/>
                <a:gd name="T70" fmla="*/ 203 w 534"/>
                <a:gd name="T71" fmla="*/ 47 h 235"/>
                <a:gd name="T72" fmla="*/ 253 w 534"/>
                <a:gd name="T73" fmla="*/ 33 h 235"/>
                <a:gd name="T74" fmla="*/ 281 w 534"/>
                <a:gd name="T75" fmla="*/ 33 h 235"/>
                <a:gd name="T76" fmla="*/ 309 w 534"/>
                <a:gd name="T77" fmla="*/ 33 h 235"/>
                <a:gd name="T78" fmla="*/ 309 w 534"/>
                <a:gd name="T79" fmla="*/ 33 h 235"/>
                <a:gd name="T80" fmla="*/ 364 w 534"/>
                <a:gd name="T81" fmla="*/ 42 h 235"/>
                <a:gd name="T82" fmla="*/ 428 w 534"/>
                <a:gd name="T83" fmla="*/ 47 h 235"/>
                <a:gd name="T84" fmla="*/ 460 w 534"/>
                <a:gd name="T85" fmla="*/ 42 h 235"/>
                <a:gd name="T86" fmla="*/ 488 w 534"/>
                <a:gd name="T87" fmla="*/ 37 h 235"/>
                <a:gd name="T88" fmla="*/ 511 w 534"/>
                <a:gd name="T89" fmla="*/ 24 h 235"/>
                <a:gd name="T90" fmla="*/ 534 w 534"/>
                <a:gd name="T91" fmla="*/ 0 h 235"/>
                <a:gd name="T92" fmla="*/ 534 w 534"/>
                <a:gd name="T93" fmla="*/ 0 h 235"/>
                <a:gd name="T94" fmla="*/ 534 w 534"/>
                <a:gd name="T95" fmla="*/ 0 h 235"/>
                <a:gd name="T96" fmla="*/ 534 w 534"/>
                <a:gd name="T97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4" h="235">
                  <a:moveTo>
                    <a:pt x="534" y="0"/>
                  </a:moveTo>
                  <a:lnTo>
                    <a:pt x="534" y="0"/>
                  </a:lnTo>
                  <a:lnTo>
                    <a:pt x="516" y="14"/>
                  </a:lnTo>
                  <a:lnTo>
                    <a:pt x="497" y="19"/>
                  </a:lnTo>
                  <a:lnTo>
                    <a:pt x="470" y="24"/>
                  </a:lnTo>
                  <a:lnTo>
                    <a:pt x="447" y="28"/>
                  </a:lnTo>
                  <a:lnTo>
                    <a:pt x="396" y="24"/>
                  </a:lnTo>
                  <a:lnTo>
                    <a:pt x="350" y="14"/>
                  </a:lnTo>
                  <a:lnTo>
                    <a:pt x="350" y="14"/>
                  </a:lnTo>
                  <a:lnTo>
                    <a:pt x="313" y="10"/>
                  </a:lnTo>
                  <a:lnTo>
                    <a:pt x="281" y="10"/>
                  </a:lnTo>
                  <a:lnTo>
                    <a:pt x="244" y="10"/>
                  </a:lnTo>
                  <a:lnTo>
                    <a:pt x="207" y="19"/>
                  </a:lnTo>
                  <a:lnTo>
                    <a:pt x="207" y="19"/>
                  </a:lnTo>
                  <a:lnTo>
                    <a:pt x="175" y="28"/>
                  </a:lnTo>
                  <a:lnTo>
                    <a:pt x="138" y="47"/>
                  </a:lnTo>
                  <a:lnTo>
                    <a:pt x="106" y="70"/>
                  </a:lnTo>
                  <a:lnTo>
                    <a:pt x="74" y="97"/>
                  </a:lnTo>
                  <a:lnTo>
                    <a:pt x="46" y="129"/>
                  </a:lnTo>
                  <a:lnTo>
                    <a:pt x="23" y="162"/>
                  </a:lnTo>
                  <a:lnTo>
                    <a:pt x="9" y="194"/>
                  </a:lnTo>
                  <a:lnTo>
                    <a:pt x="0" y="231"/>
                  </a:lnTo>
                  <a:lnTo>
                    <a:pt x="0" y="231"/>
                  </a:lnTo>
                  <a:lnTo>
                    <a:pt x="5" y="235"/>
                  </a:lnTo>
                  <a:lnTo>
                    <a:pt x="5" y="235"/>
                  </a:lnTo>
                  <a:lnTo>
                    <a:pt x="14" y="235"/>
                  </a:lnTo>
                  <a:lnTo>
                    <a:pt x="14" y="235"/>
                  </a:lnTo>
                  <a:lnTo>
                    <a:pt x="42" y="203"/>
                  </a:lnTo>
                  <a:lnTo>
                    <a:pt x="65" y="171"/>
                  </a:lnTo>
                  <a:lnTo>
                    <a:pt x="88" y="134"/>
                  </a:lnTo>
                  <a:lnTo>
                    <a:pt x="115" y="102"/>
                  </a:lnTo>
                  <a:lnTo>
                    <a:pt x="115" y="102"/>
                  </a:lnTo>
                  <a:lnTo>
                    <a:pt x="134" y="83"/>
                  </a:lnTo>
                  <a:lnTo>
                    <a:pt x="157" y="70"/>
                  </a:lnTo>
                  <a:lnTo>
                    <a:pt x="180" y="56"/>
                  </a:lnTo>
                  <a:lnTo>
                    <a:pt x="203" y="47"/>
                  </a:lnTo>
                  <a:lnTo>
                    <a:pt x="253" y="33"/>
                  </a:lnTo>
                  <a:lnTo>
                    <a:pt x="281" y="33"/>
                  </a:lnTo>
                  <a:lnTo>
                    <a:pt x="309" y="33"/>
                  </a:lnTo>
                  <a:lnTo>
                    <a:pt x="309" y="33"/>
                  </a:lnTo>
                  <a:lnTo>
                    <a:pt x="364" y="42"/>
                  </a:lnTo>
                  <a:lnTo>
                    <a:pt x="428" y="47"/>
                  </a:lnTo>
                  <a:lnTo>
                    <a:pt x="460" y="42"/>
                  </a:lnTo>
                  <a:lnTo>
                    <a:pt x="488" y="37"/>
                  </a:lnTo>
                  <a:lnTo>
                    <a:pt x="511" y="24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3134087" y="3991769"/>
              <a:ext cx="185317" cy="123825"/>
            </a:xfrm>
            <a:custGeom>
              <a:avLst/>
              <a:gdLst>
                <a:gd name="T0" fmla="*/ 115 w 115"/>
                <a:gd name="T1" fmla="*/ 0 h 78"/>
                <a:gd name="T2" fmla="*/ 115 w 115"/>
                <a:gd name="T3" fmla="*/ 0 h 78"/>
                <a:gd name="T4" fmla="*/ 106 w 115"/>
                <a:gd name="T5" fmla="*/ 14 h 78"/>
                <a:gd name="T6" fmla="*/ 92 w 115"/>
                <a:gd name="T7" fmla="*/ 27 h 78"/>
                <a:gd name="T8" fmla="*/ 60 w 115"/>
                <a:gd name="T9" fmla="*/ 41 h 78"/>
                <a:gd name="T10" fmla="*/ 32 w 115"/>
                <a:gd name="T11" fmla="*/ 55 h 78"/>
                <a:gd name="T12" fmla="*/ 0 w 115"/>
                <a:gd name="T13" fmla="*/ 74 h 78"/>
                <a:gd name="T14" fmla="*/ 0 w 115"/>
                <a:gd name="T15" fmla="*/ 74 h 78"/>
                <a:gd name="T16" fmla="*/ 0 w 115"/>
                <a:gd name="T17" fmla="*/ 78 h 78"/>
                <a:gd name="T18" fmla="*/ 0 w 115"/>
                <a:gd name="T19" fmla="*/ 78 h 78"/>
                <a:gd name="T20" fmla="*/ 0 w 115"/>
                <a:gd name="T21" fmla="*/ 78 h 78"/>
                <a:gd name="T22" fmla="*/ 37 w 115"/>
                <a:gd name="T23" fmla="*/ 69 h 78"/>
                <a:gd name="T24" fmla="*/ 69 w 115"/>
                <a:gd name="T25" fmla="*/ 55 h 78"/>
                <a:gd name="T26" fmla="*/ 96 w 115"/>
                <a:gd name="T27" fmla="*/ 32 h 78"/>
                <a:gd name="T28" fmla="*/ 115 w 115"/>
                <a:gd name="T29" fmla="*/ 4 h 78"/>
                <a:gd name="T30" fmla="*/ 115 w 115"/>
                <a:gd name="T31" fmla="*/ 4 h 78"/>
                <a:gd name="T32" fmla="*/ 115 w 115"/>
                <a:gd name="T33" fmla="*/ 0 h 78"/>
                <a:gd name="T34" fmla="*/ 115 w 115"/>
                <a:gd name="T3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78">
                  <a:moveTo>
                    <a:pt x="115" y="0"/>
                  </a:moveTo>
                  <a:lnTo>
                    <a:pt x="115" y="0"/>
                  </a:lnTo>
                  <a:lnTo>
                    <a:pt x="106" y="14"/>
                  </a:lnTo>
                  <a:lnTo>
                    <a:pt x="92" y="27"/>
                  </a:lnTo>
                  <a:lnTo>
                    <a:pt x="60" y="41"/>
                  </a:lnTo>
                  <a:lnTo>
                    <a:pt x="32" y="55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37" y="69"/>
                  </a:lnTo>
                  <a:lnTo>
                    <a:pt x="69" y="55"/>
                  </a:lnTo>
                  <a:lnTo>
                    <a:pt x="96" y="32"/>
                  </a:lnTo>
                  <a:lnTo>
                    <a:pt x="115" y="4"/>
                  </a:lnTo>
                  <a:lnTo>
                    <a:pt x="115" y="4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918153" y="3194844"/>
              <a:ext cx="193374" cy="300038"/>
            </a:xfrm>
            <a:custGeom>
              <a:avLst/>
              <a:gdLst>
                <a:gd name="T0" fmla="*/ 120 w 120"/>
                <a:gd name="T1" fmla="*/ 0 h 189"/>
                <a:gd name="T2" fmla="*/ 120 w 120"/>
                <a:gd name="T3" fmla="*/ 0 h 189"/>
                <a:gd name="T4" fmla="*/ 111 w 120"/>
                <a:gd name="T5" fmla="*/ 14 h 189"/>
                <a:gd name="T6" fmla="*/ 102 w 120"/>
                <a:gd name="T7" fmla="*/ 28 h 189"/>
                <a:gd name="T8" fmla="*/ 78 w 120"/>
                <a:gd name="T9" fmla="*/ 51 h 189"/>
                <a:gd name="T10" fmla="*/ 55 w 120"/>
                <a:gd name="T11" fmla="*/ 74 h 189"/>
                <a:gd name="T12" fmla="*/ 32 w 120"/>
                <a:gd name="T13" fmla="*/ 97 h 189"/>
                <a:gd name="T14" fmla="*/ 32 w 120"/>
                <a:gd name="T15" fmla="*/ 97 h 189"/>
                <a:gd name="T16" fmla="*/ 19 w 120"/>
                <a:gd name="T17" fmla="*/ 115 h 189"/>
                <a:gd name="T18" fmla="*/ 9 w 120"/>
                <a:gd name="T19" fmla="*/ 138 h 189"/>
                <a:gd name="T20" fmla="*/ 0 w 120"/>
                <a:gd name="T21" fmla="*/ 161 h 189"/>
                <a:gd name="T22" fmla="*/ 0 w 120"/>
                <a:gd name="T23" fmla="*/ 184 h 189"/>
                <a:gd name="T24" fmla="*/ 0 w 120"/>
                <a:gd name="T25" fmla="*/ 184 h 189"/>
                <a:gd name="T26" fmla="*/ 5 w 120"/>
                <a:gd name="T27" fmla="*/ 189 h 189"/>
                <a:gd name="T28" fmla="*/ 5 w 120"/>
                <a:gd name="T29" fmla="*/ 184 h 189"/>
                <a:gd name="T30" fmla="*/ 5 w 120"/>
                <a:gd name="T31" fmla="*/ 184 h 189"/>
                <a:gd name="T32" fmla="*/ 32 w 120"/>
                <a:gd name="T33" fmla="*/ 134 h 189"/>
                <a:gd name="T34" fmla="*/ 46 w 120"/>
                <a:gd name="T35" fmla="*/ 111 h 189"/>
                <a:gd name="T36" fmla="*/ 65 w 120"/>
                <a:gd name="T37" fmla="*/ 88 h 189"/>
                <a:gd name="T38" fmla="*/ 65 w 120"/>
                <a:gd name="T39" fmla="*/ 88 h 189"/>
                <a:gd name="T40" fmla="*/ 97 w 120"/>
                <a:gd name="T41" fmla="*/ 46 h 189"/>
                <a:gd name="T42" fmla="*/ 111 w 120"/>
                <a:gd name="T43" fmla="*/ 28 h 189"/>
                <a:gd name="T44" fmla="*/ 120 w 120"/>
                <a:gd name="T45" fmla="*/ 0 h 189"/>
                <a:gd name="T46" fmla="*/ 120 w 120"/>
                <a:gd name="T47" fmla="*/ 0 h 189"/>
                <a:gd name="T48" fmla="*/ 120 w 120"/>
                <a:gd name="T49" fmla="*/ 0 h 189"/>
                <a:gd name="T50" fmla="*/ 120 w 120"/>
                <a:gd name="T51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0" h="189">
                  <a:moveTo>
                    <a:pt x="120" y="0"/>
                  </a:moveTo>
                  <a:lnTo>
                    <a:pt x="120" y="0"/>
                  </a:lnTo>
                  <a:lnTo>
                    <a:pt x="111" y="14"/>
                  </a:lnTo>
                  <a:lnTo>
                    <a:pt x="102" y="28"/>
                  </a:lnTo>
                  <a:lnTo>
                    <a:pt x="78" y="51"/>
                  </a:lnTo>
                  <a:lnTo>
                    <a:pt x="55" y="74"/>
                  </a:lnTo>
                  <a:lnTo>
                    <a:pt x="32" y="97"/>
                  </a:lnTo>
                  <a:lnTo>
                    <a:pt x="32" y="97"/>
                  </a:lnTo>
                  <a:lnTo>
                    <a:pt x="19" y="115"/>
                  </a:lnTo>
                  <a:lnTo>
                    <a:pt x="9" y="138"/>
                  </a:lnTo>
                  <a:lnTo>
                    <a:pt x="0" y="161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89"/>
                  </a:lnTo>
                  <a:lnTo>
                    <a:pt x="5" y="184"/>
                  </a:lnTo>
                  <a:lnTo>
                    <a:pt x="5" y="184"/>
                  </a:lnTo>
                  <a:lnTo>
                    <a:pt x="32" y="134"/>
                  </a:lnTo>
                  <a:lnTo>
                    <a:pt x="46" y="111"/>
                  </a:lnTo>
                  <a:lnTo>
                    <a:pt x="65" y="88"/>
                  </a:lnTo>
                  <a:lnTo>
                    <a:pt x="65" y="88"/>
                  </a:lnTo>
                  <a:lnTo>
                    <a:pt x="97" y="46"/>
                  </a:lnTo>
                  <a:lnTo>
                    <a:pt x="111" y="28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1724070" y="2734469"/>
              <a:ext cx="82184" cy="153988"/>
            </a:xfrm>
            <a:custGeom>
              <a:avLst/>
              <a:gdLst>
                <a:gd name="T0" fmla="*/ 0 w 51"/>
                <a:gd name="T1" fmla="*/ 0 h 97"/>
                <a:gd name="T2" fmla="*/ 0 w 51"/>
                <a:gd name="T3" fmla="*/ 0 h 97"/>
                <a:gd name="T4" fmla="*/ 19 w 51"/>
                <a:gd name="T5" fmla="*/ 51 h 97"/>
                <a:gd name="T6" fmla="*/ 28 w 51"/>
                <a:gd name="T7" fmla="*/ 78 h 97"/>
                <a:gd name="T8" fmla="*/ 42 w 51"/>
                <a:gd name="T9" fmla="*/ 97 h 97"/>
                <a:gd name="T10" fmla="*/ 42 w 51"/>
                <a:gd name="T11" fmla="*/ 97 h 97"/>
                <a:gd name="T12" fmla="*/ 46 w 51"/>
                <a:gd name="T13" fmla="*/ 97 h 97"/>
                <a:gd name="T14" fmla="*/ 51 w 51"/>
                <a:gd name="T15" fmla="*/ 92 h 97"/>
                <a:gd name="T16" fmla="*/ 51 w 51"/>
                <a:gd name="T17" fmla="*/ 92 h 97"/>
                <a:gd name="T18" fmla="*/ 32 w 51"/>
                <a:gd name="T19" fmla="*/ 74 h 97"/>
                <a:gd name="T20" fmla="*/ 19 w 51"/>
                <a:gd name="T21" fmla="*/ 51 h 97"/>
                <a:gd name="T22" fmla="*/ 0 w 51"/>
                <a:gd name="T23" fmla="*/ 0 h 97"/>
                <a:gd name="T24" fmla="*/ 0 w 51"/>
                <a:gd name="T25" fmla="*/ 0 h 97"/>
                <a:gd name="T26" fmla="*/ 0 w 51"/>
                <a:gd name="T27" fmla="*/ 0 h 97"/>
                <a:gd name="T28" fmla="*/ 0 w 51"/>
                <a:gd name="T2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97">
                  <a:moveTo>
                    <a:pt x="0" y="0"/>
                  </a:moveTo>
                  <a:lnTo>
                    <a:pt x="0" y="0"/>
                  </a:lnTo>
                  <a:lnTo>
                    <a:pt x="19" y="51"/>
                  </a:lnTo>
                  <a:lnTo>
                    <a:pt x="28" y="78"/>
                  </a:lnTo>
                  <a:lnTo>
                    <a:pt x="42" y="97"/>
                  </a:lnTo>
                  <a:lnTo>
                    <a:pt x="42" y="97"/>
                  </a:lnTo>
                  <a:lnTo>
                    <a:pt x="46" y="97"/>
                  </a:lnTo>
                  <a:lnTo>
                    <a:pt x="51" y="92"/>
                  </a:lnTo>
                  <a:lnTo>
                    <a:pt x="51" y="92"/>
                  </a:lnTo>
                  <a:lnTo>
                    <a:pt x="32" y="74"/>
                  </a:lnTo>
                  <a:lnTo>
                    <a:pt x="19" y="5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1524250" y="3004344"/>
              <a:ext cx="148253" cy="241300"/>
            </a:xfrm>
            <a:custGeom>
              <a:avLst/>
              <a:gdLst>
                <a:gd name="T0" fmla="*/ 0 w 92"/>
                <a:gd name="T1" fmla="*/ 0 h 152"/>
                <a:gd name="T2" fmla="*/ 0 w 92"/>
                <a:gd name="T3" fmla="*/ 0 h 152"/>
                <a:gd name="T4" fmla="*/ 46 w 92"/>
                <a:gd name="T5" fmla="*/ 65 h 152"/>
                <a:gd name="T6" fmla="*/ 46 w 92"/>
                <a:gd name="T7" fmla="*/ 65 h 152"/>
                <a:gd name="T8" fmla="*/ 55 w 92"/>
                <a:gd name="T9" fmla="*/ 83 h 152"/>
                <a:gd name="T10" fmla="*/ 64 w 92"/>
                <a:gd name="T11" fmla="*/ 106 h 152"/>
                <a:gd name="T12" fmla="*/ 74 w 92"/>
                <a:gd name="T13" fmla="*/ 129 h 152"/>
                <a:gd name="T14" fmla="*/ 83 w 92"/>
                <a:gd name="T15" fmla="*/ 148 h 152"/>
                <a:gd name="T16" fmla="*/ 83 w 92"/>
                <a:gd name="T17" fmla="*/ 148 h 152"/>
                <a:gd name="T18" fmla="*/ 87 w 92"/>
                <a:gd name="T19" fmla="*/ 152 h 152"/>
                <a:gd name="T20" fmla="*/ 92 w 92"/>
                <a:gd name="T21" fmla="*/ 148 h 152"/>
                <a:gd name="T22" fmla="*/ 92 w 92"/>
                <a:gd name="T23" fmla="*/ 148 h 152"/>
                <a:gd name="T24" fmla="*/ 87 w 92"/>
                <a:gd name="T25" fmla="*/ 125 h 152"/>
                <a:gd name="T26" fmla="*/ 83 w 92"/>
                <a:gd name="T27" fmla="*/ 106 h 152"/>
                <a:gd name="T28" fmla="*/ 60 w 92"/>
                <a:gd name="T29" fmla="*/ 65 h 152"/>
                <a:gd name="T30" fmla="*/ 60 w 92"/>
                <a:gd name="T31" fmla="*/ 65 h 152"/>
                <a:gd name="T32" fmla="*/ 32 w 92"/>
                <a:gd name="T33" fmla="*/ 28 h 152"/>
                <a:gd name="T34" fmla="*/ 5 w 92"/>
                <a:gd name="T35" fmla="*/ 0 h 152"/>
                <a:gd name="T36" fmla="*/ 5 w 92"/>
                <a:gd name="T37" fmla="*/ 0 h 152"/>
                <a:gd name="T38" fmla="*/ 0 w 92"/>
                <a:gd name="T39" fmla="*/ 0 h 152"/>
                <a:gd name="T40" fmla="*/ 0 w 92"/>
                <a:gd name="T4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52">
                  <a:moveTo>
                    <a:pt x="0" y="0"/>
                  </a:moveTo>
                  <a:lnTo>
                    <a:pt x="0" y="0"/>
                  </a:lnTo>
                  <a:lnTo>
                    <a:pt x="46" y="65"/>
                  </a:lnTo>
                  <a:lnTo>
                    <a:pt x="46" y="65"/>
                  </a:lnTo>
                  <a:lnTo>
                    <a:pt x="55" y="83"/>
                  </a:lnTo>
                  <a:lnTo>
                    <a:pt x="64" y="106"/>
                  </a:lnTo>
                  <a:lnTo>
                    <a:pt x="74" y="129"/>
                  </a:lnTo>
                  <a:lnTo>
                    <a:pt x="83" y="148"/>
                  </a:lnTo>
                  <a:lnTo>
                    <a:pt x="83" y="148"/>
                  </a:lnTo>
                  <a:lnTo>
                    <a:pt x="87" y="152"/>
                  </a:lnTo>
                  <a:lnTo>
                    <a:pt x="92" y="148"/>
                  </a:lnTo>
                  <a:lnTo>
                    <a:pt x="92" y="148"/>
                  </a:lnTo>
                  <a:lnTo>
                    <a:pt x="87" y="125"/>
                  </a:lnTo>
                  <a:lnTo>
                    <a:pt x="83" y="106"/>
                  </a:lnTo>
                  <a:lnTo>
                    <a:pt x="60" y="65"/>
                  </a:lnTo>
                  <a:lnTo>
                    <a:pt x="60" y="65"/>
                  </a:lnTo>
                  <a:lnTo>
                    <a:pt x="32" y="28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1583874" y="3428207"/>
              <a:ext cx="117636" cy="153988"/>
            </a:xfrm>
            <a:custGeom>
              <a:avLst/>
              <a:gdLst>
                <a:gd name="T0" fmla="*/ 0 w 73"/>
                <a:gd name="T1" fmla="*/ 0 h 97"/>
                <a:gd name="T2" fmla="*/ 0 w 73"/>
                <a:gd name="T3" fmla="*/ 0 h 97"/>
                <a:gd name="T4" fmla="*/ 18 w 73"/>
                <a:gd name="T5" fmla="*/ 23 h 97"/>
                <a:gd name="T6" fmla="*/ 37 w 73"/>
                <a:gd name="T7" fmla="*/ 51 h 97"/>
                <a:gd name="T8" fmla="*/ 37 w 73"/>
                <a:gd name="T9" fmla="*/ 51 h 97"/>
                <a:gd name="T10" fmla="*/ 50 w 73"/>
                <a:gd name="T11" fmla="*/ 74 h 97"/>
                <a:gd name="T12" fmla="*/ 69 w 73"/>
                <a:gd name="T13" fmla="*/ 97 h 97"/>
                <a:gd name="T14" fmla="*/ 69 w 73"/>
                <a:gd name="T15" fmla="*/ 97 h 97"/>
                <a:gd name="T16" fmla="*/ 69 w 73"/>
                <a:gd name="T17" fmla="*/ 97 h 97"/>
                <a:gd name="T18" fmla="*/ 73 w 73"/>
                <a:gd name="T19" fmla="*/ 92 h 97"/>
                <a:gd name="T20" fmla="*/ 73 w 73"/>
                <a:gd name="T21" fmla="*/ 92 h 97"/>
                <a:gd name="T22" fmla="*/ 64 w 73"/>
                <a:gd name="T23" fmla="*/ 69 h 97"/>
                <a:gd name="T24" fmla="*/ 50 w 73"/>
                <a:gd name="T25" fmla="*/ 46 h 97"/>
                <a:gd name="T26" fmla="*/ 50 w 73"/>
                <a:gd name="T27" fmla="*/ 46 h 97"/>
                <a:gd name="T28" fmla="*/ 27 w 73"/>
                <a:gd name="T29" fmla="*/ 23 h 97"/>
                <a:gd name="T30" fmla="*/ 4 w 73"/>
                <a:gd name="T31" fmla="*/ 0 h 97"/>
                <a:gd name="T32" fmla="*/ 4 w 73"/>
                <a:gd name="T33" fmla="*/ 0 h 97"/>
                <a:gd name="T34" fmla="*/ 0 w 73"/>
                <a:gd name="T35" fmla="*/ 0 h 97"/>
                <a:gd name="T36" fmla="*/ 0 w 73"/>
                <a:gd name="T3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3" h="97">
                  <a:moveTo>
                    <a:pt x="0" y="0"/>
                  </a:moveTo>
                  <a:lnTo>
                    <a:pt x="0" y="0"/>
                  </a:lnTo>
                  <a:lnTo>
                    <a:pt x="18" y="23"/>
                  </a:lnTo>
                  <a:lnTo>
                    <a:pt x="37" y="51"/>
                  </a:lnTo>
                  <a:lnTo>
                    <a:pt x="37" y="51"/>
                  </a:lnTo>
                  <a:lnTo>
                    <a:pt x="50" y="74"/>
                  </a:lnTo>
                  <a:lnTo>
                    <a:pt x="69" y="97"/>
                  </a:lnTo>
                  <a:lnTo>
                    <a:pt x="69" y="97"/>
                  </a:lnTo>
                  <a:lnTo>
                    <a:pt x="69" y="97"/>
                  </a:lnTo>
                  <a:lnTo>
                    <a:pt x="73" y="92"/>
                  </a:lnTo>
                  <a:lnTo>
                    <a:pt x="73" y="92"/>
                  </a:lnTo>
                  <a:lnTo>
                    <a:pt x="64" y="69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27" y="23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2911707" y="2939257"/>
              <a:ext cx="80572" cy="190500"/>
            </a:xfrm>
            <a:custGeom>
              <a:avLst/>
              <a:gdLst>
                <a:gd name="T0" fmla="*/ 0 w 50"/>
                <a:gd name="T1" fmla="*/ 5 h 120"/>
                <a:gd name="T2" fmla="*/ 0 w 50"/>
                <a:gd name="T3" fmla="*/ 5 h 120"/>
                <a:gd name="T4" fmla="*/ 4 w 50"/>
                <a:gd name="T5" fmla="*/ 37 h 120"/>
                <a:gd name="T6" fmla="*/ 13 w 50"/>
                <a:gd name="T7" fmla="*/ 74 h 120"/>
                <a:gd name="T8" fmla="*/ 13 w 50"/>
                <a:gd name="T9" fmla="*/ 74 h 120"/>
                <a:gd name="T10" fmla="*/ 23 w 50"/>
                <a:gd name="T11" fmla="*/ 101 h 120"/>
                <a:gd name="T12" fmla="*/ 32 w 50"/>
                <a:gd name="T13" fmla="*/ 110 h 120"/>
                <a:gd name="T14" fmla="*/ 41 w 50"/>
                <a:gd name="T15" fmla="*/ 120 h 120"/>
                <a:gd name="T16" fmla="*/ 41 w 50"/>
                <a:gd name="T17" fmla="*/ 120 h 120"/>
                <a:gd name="T18" fmla="*/ 46 w 50"/>
                <a:gd name="T19" fmla="*/ 120 h 120"/>
                <a:gd name="T20" fmla="*/ 50 w 50"/>
                <a:gd name="T21" fmla="*/ 115 h 120"/>
                <a:gd name="T22" fmla="*/ 50 w 50"/>
                <a:gd name="T23" fmla="*/ 115 h 120"/>
                <a:gd name="T24" fmla="*/ 46 w 50"/>
                <a:gd name="T25" fmla="*/ 101 h 120"/>
                <a:gd name="T26" fmla="*/ 41 w 50"/>
                <a:gd name="T27" fmla="*/ 87 h 120"/>
                <a:gd name="T28" fmla="*/ 23 w 50"/>
                <a:gd name="T29" fmla="*/ 64 h 120"/>
                <a:gd name="T30" fmla="*/ 23 w 50"/>
                <a:gd name="T31" fmla="*/ 64 h 120"/>
                <a:gd name="T32" fmla="*/ 4 w 50"/>
                <a:gd name="T33" fmla="*/ 5 h 120"/>
                <a:gd name="T34" fmla="*/ 4 w 50"/>
                <a:gd name="T35" fmla="*/ 5 h 120"/>
                <a:gd name="T36" fmla="*/ 4 w 50"/>
                <a:gd name="T37" fmla="*/ 0 h 120"/>
                <a:gd name="T38" fmla="*/ 0 w 50"/>
                <a:gd name="T39" fmla="*/ 5 h 120"/>
                <a:gd name="T40" fmla="*/ 0 w 50"/>
                <a:gd name="T41" fmla="*/ 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120">
                  <a:moveTo>
                    <a:pt x="0" y="5"/>
                  </a:moveTo>
                  <a:lnTo>
                    <a:pt x="0" y="5"/>
                  </a:lnTo>
                  <a:lnTo>
                    <a:pt x="4" y="37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23" y="101"/>
                  </a:lnTo>
                  <a:lnTo>
                    <a:pt x="32" y="110"/>
                  </a:lnTo>
                  <a:lnTo>
                    <a:pt x="41" y="120"/>
                  </a:lnTo>
                  <a:lnTo>
                    <a:pt x="41" y="120"/>
                  </a:lnTo>
                  <a:lnTo>
                    <a:pt x="46" y="120"/>
                  </a:lnTo>
                  <a:lnTo>
                    <a:pt x="50" y="115"/>
                  </a:lnTo>
                  <a:lnTo>
                    <a:pt x="50" y="115"/>
                  </a:lnTo>
                  <a:lnTo>
                    <a:pt x="46" y="101"/>
                  </a:lnTo>
                  <a:lnTo>
                    <a:pt x="41" y="87"/>
                  </a:lnTo>
                  <a:lnTo>
                    <a:pt x="23" y="64"/>
                  </a:lnTo>
                  <a:lnTo>
                    <a:pt x="23" y="64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3362913" y="2917032"/>
              <a:ext cx="67681" cy="95250"/>
            </a:xfrm>
            <a:custGeom>
              <a:avLst/>
              <a:gdLst>
                <a:gd name="T0" fmla="*/ 42 w 42"/>
                <a:gd name="T1" fmla="*/ 0 h 60"/>
                <a:gd name="T2" fmla="*/ 42 w 42"/>
                <a:gd name="T3" fmla="*/ 0 h 60"/>
                <a:gd name="T4" fmla="*/ 23 w 42"/>
                <a:gd name="T5" fmla="*/ 32 h 60"/>
                <a:gd name="T6" fmla="*/ 0 w 42"/>
                <a:gd name="T7" fmla="*/ 60 h 60"/>
                <a:gd name="T8" fmla="*/ 0 w 42"/>
                <a:gd name="T9" fmla="*/ 60 h 60"/>
                <a:gd name="T10" fmla="*/ 0 w 42"/>
                <a:gd name="T11" fmla="*/ 60 h 60"/>
                <a:gd name="T12" fmla="*/ 0 w 42"/>
                <a:gd name="T13" fmla="*/ 60 h 60"/>
                <a:gd name="T14" fmla="*/ 23 w 42"/>
                <a:gd name="T15" fmla="*/ 32 h 60"/>
                <a:gd name="T16" fmla="*/ 42 w 42"/>
                <a:gd name="T17" fmla="*/ 0 h 60"/>
                <a:gd name="T18" fmla="*/ 42 w 42"/>
                <a:gd name="T19" fmla="*/ 0 h 60"/>
                <a:gd name="T20" fmla="*/ 42 w 42"/>
                <a:gd name="T21" fmla="*/ 0 h 60"/>
                <a:gd name="T22" fmla="*/ 42 w 42"/>
                <a:gd name="T2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60">
                  <a:moveTo>
                    <a:pt x="42" y="0"/>
                  </a:moveTo>
                  <a:lnTo>
                    <a:pt x="42" y="0"/>
                  </a:lnTo>
                  <a:lnTo>
                    <a:pt x="23" y="3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3" y="3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3251723" y="4129882"/>
              <a:ext cx="222380" cy="103188"/>
            </a:xfrm>
            <a:custGeom>
              <a:avLst/>
              <a:gdLst>
                <a:gd name="T0" fmla="*/ 138 w 138"/>
                <a:gd name="T1" fmla="*/ 60 h 65"/>
                <a:gd name="T2" fmla="*/ 138 w 138"/>
                <a:gd name="T3" fmla="*/ 60 h 65"/>
                <a:gd name="T4" fmla="*/ 115 w 138"/>
                <a:gd name="T5" fmla="*/ 60 h 65"/>
                <a:gd name="T6" fmla="*/ 97 w 138"/>
                <a:gd name="T7" fmla="*/ 51 h 65"/>
                <a:gd name="T8" fmla="*/ 60 w 138"/>
                <a:gd name="T9" fmla="*/ 33 h 65"/>
                <a:gd name="T10" fmla="*/ 60 w 138"/>
                <a:gd name="T11" fmla="*/ 33 h 65"/>
                <a:gd name="T12" fmla="*/ 37 w 138"/>
                <a:gd name="T13" fmla="*/ 14 h 65"/>
                <a:gd name="T14" fmla="*/ 23 w 138"/>
                <a:gd name="T15" fmla="*/ 5 h 65"/>
                <a:gd name="T16" fmla="*/ 5 w 138"/>
                <a:gd name="T17" fmla="*/ 0 h 65"/>
                <a:gd name="T18" fmla="*/ 5 w 138"/>
                <a:gd name="T19" fmla="*/ 0 h 65"/>
                <a:gd name="T20" fmla="*/ 5 w 138"/>
                <a:gd name="T21" fmla="*/ 0 h 65"/>
                <a:gd name="T22" fmla="*/ 0 w 138"/>
                <a:gd name="T23" fmla="*/ 5 h 65"/>
                <a:gd name="T24" fmla="*/ 0 w 138"/>
                <a:gd name="T25" fmla="*/ 5 h 65"/>
                <a:gd name="T26" fmla="*/ 14 w 138"/>
                <a:gd name="T27" fmla="*/ 19 h 65"/>
                <a:gd name="T28" fmla="*/ 28 w 138"/>
                <a:gd name="T29" fmla="*/ 33 h 65"/>
                <a:gd name="T30" fmla="*/ 60 w 138"/>
                <a:gd name="T31" fmla="*/ 51 h 65"/>
                <a:gd name="T32" fmla="*/ 60 w 138"/>
                <a:gd name="T33" fmla="*/ 51 h 65"/>
                <a:gd name="T34" fmla="*/ 79 w 138"/>
                <a:gd name="T35" fmla="*/ 60 h 65"/>
                <a:gd name="T36" fmla="*/ 97 w 138"/>
                <a:gd name="T37" fmla="*/ 65 h 65"/>
                <a:gd name="T38" fmla="*/ 115 w 138"/>
                <a:gd name="T39" fmla="*/ 65 h 65"/>
                <a:gd name="T40" fmla="*/ 138 w 138"/>
                <a:gd name="T41" fmla="*/ 65 h 65"/>
                <a:gd name="T42" fmla="*/ 138 w 138"/>
                <a:gd name="T43" fmla="*/ 65 h 65"/>
                <a:gd name="T44" fmla="*/ 138 w 138"/>
                <a:gd name="T45" fmla="*/ 60 h 65"/>
                <a:gd name="T46" fmla="*/ 138 w 138"/>
                <a:gd name="T47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8" h="65">
                  <a:moveTo>
                    <a:pt x="138" y="60"/>
                  </a:moveTo>
                  <a:lnTo>
                    <a:pt x="138" y="60"/>
                  </a:lnTo>
                  <a:lnTo>
                    <a:pt x="115" y="60"/>
                  </a:lnTo>
                  <a:lnTo>
                    <a:pt x="97" y="51"/>
                  </a:lnTo>
                  <a:lnTo>
                    <a:pt x="60" y="33"/>
                  </a:lnTo>
                  <a:lnTo>
                    <a:pt x="60" y="33"/>
                  </a:lnTo>
                  <a:lnTo>
                    <a:pt x="37" y="14"/>
                  </a:lnTo>
                  <a:lnTo>
                    <a:pt x="23" y="5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4" y="19"/>
                  </a:lnTo>
                  <a:lnTo>
                    <a:pt x="28" y="33"/>
                  </a:lnTo>
                  <a:lnTo>
                    <a:pt x="60" y="51"/>
                  </a:lnTo>
                  <a:lnTo>
                    <a:pt x="60" y="51"/>
                  </a:lnTo>
                  <a:lnTo>
                    <a:pt x="79" y="60"/>
                  </a:lnTo>
                  <a:lnTo>
                    <a:pt x="97" y="65"/>
                  </a:lnTo>
                  <a:lnTo>
                    <a:pt x="115" y="65"/>
                  </a:lnTo>
                  <a:lnTo>
                    <a:pt x="138" y="65"/>
                  </a:lnTo>
                  <a:lnTo>
                    <a:pt x="138" y="65"/>
                  </a:lnTo>
                  <a:lnTo>
                    <a:pt x="138" y="60"/>
                  </a:lnTo>
                  <a:lnTo>
                    <a:pt x="138" y="6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1977067" y="1732757"/>
              <a:ext cx="80572" cy="30163"/>
            </a:xfrm>
            <a:custGeom>
              <a:avLst/>
              <a:gdLst>
                <a:gd name="T0" fmla="*/ 0 w 50"/>
                <a:gd name="T1" fmla="*/ 19 h 19"/>
                <a:gd name="T2" fmla="*/ 0 w 50"/>
                <a:gd name="T3" fmla="*/ 19 h 19"/>
                <a:gd name="T4" fmla="*/ 14 w 50"/>
                <a:gd name="T5" fmla="*/ 10 h 19"/>
                <a:gd name="T6" fmla="*/ 32 w 50"/>
                <a:gd name="T7" fmla="*/ 5 h 19"/>
                <a:gd name="T8" fmla="*/ 41 w 50"/>
                <a:gd name="T9" fmla="*/ 10 h 19"/>
                <a:gd name="T10" fmla="*/ 41 w 50"/>
                <a:gd name="T11" fmla="*/ 10 h 19"/>
                <a:gd name="T12" fmla="*/ 46 w 50"/>
                <a:gd name="T13" fmla="*/ 14 h 19"/>
                <a:gd name="T14" fmla="*/ 41 w 50"/>
                <a:gd name="T15" fmla="*/ 19 h 19"/>
                <a:gd name="T16" fmla="*/ 27 w 50"/>
                <a:gd name="T17" fmla="*/ 19 h 19"/>
                <a:gd name="T18" fmla="*/ 27 w 50"/>
                <a:gd name="T19" fmla="*/ 19 h 19"/>
                <a:gd name="T20" fmla="*/ 41 w 50"/>
                <a:gd name="T21" fmla="*/ 19 h 19"/>
                <a:gd name="T22" fmla="*/ 46 w 50"/>
                <a:gd name="T23" fmla="*/ 19 h 19"/>
                <a:gd name="T24" fmla="*/ 50 w 50"/>
                <a:gd name="T25" fmla="*/ 10 h 19"/>
                <a:gd name="T26" fmla="*/ 50 w 50"/>
                <a:gd name="T27" fmla="*/ 10 h 19"/>
                <a:gd name="T28" fmla="*/ 46 w 50"/>
                <a:gd name="T29" fmla="*/ 5 h 19"/>
                <a:gd name="T30" fmla="*/ 41 w 50"/>
                <a:gd name="T31" fmla="*/ 0 h 19"/>
                <a:gd name="T32" fmla="*/ 27 w 50"/>
                <a:gd name="T33" fmla="*/ 5 h 19"/>
                <a:gd name="T34" fmla="*/ 14 w 50"/>
                <a:gd name="T35" fmla="*/ 10 h 19"/>
                <a:gd name="T36" fmla="*/ 0 w 50"/>
                <a:gd name="T37" fmla="*/ 19 h 19"/>
                <a:gd name="T38" fmla="*/ 0 w 50"/>
                <a:gd name="T3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0" y="19"/>
                  </a:moveTo>
                  <a:lnTo>
                    <a:pt x="0" y="19"/>
                  </a:lnTo>
                  <a:lnTo>
                    <a:pt x="14" y="10"/>
                  </a:lnTo>
                  <a:lnTo>
                    <a:pt x="32" y="5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4"/>
                  </a:lnTo>
                  <a:lnTo>
                    <a:pt x="41" y="19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41" y="19"/>
                  </a:lnTo>
                  <a:lnTo>
                    <a:pt x="46" y="19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27" y="5"/>
                  </a:lnTo>
                  <a:lnTo>
                    <a:pt x="14" y="1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1902941" y="1710532"/>
              <a:ext cx="80572" cy="38100"/>
            </a:xfrm>
            <a:custGeom>
              <a:avLst/>
              <a:gdLst>
                <a:gd name="T0" fmla="*/ 0 w 50"/>
                <a:gd name="T1" fmla="*/ 24 h 24"/>
                <a:gd name="T2" fmla="*/ 0 w 50"/>
                <a:gd name="T3" fmla="*/ 24 h 24"/>
                <a:gd name="T4" fmla="*/ 18 w 50"/>
                <a:gd name="T5" fmla="*/ 14 h 24"/>
                <a:gd name="T6" fmla="*/ 32 w 50"/>
                <a:gd name="T7" fmla="*/ 10 h 24"/>
                <a:gd name="T8" fmla="*/ 41 w 50"/>
                <a:gd name="T9" fmla="*/ 10 h 24"/>
                <a:gd name="T10" fmla="*/ 41 w 50"/>
                <a:gd name="T11" fmla="*/ 10 h 24"/>
                <a:gd name="T12" fmla="*/ 46 w 50"/>
                <a:gd name="T13" fmla="*/ 14 h 24"/>
                <a:gd name="T14" fmla="*/ 41 w 50"/>
                <a:gd name="T15" fmla="*/ 19 h 24"/>
                <a:gd name="T16" fmla="*/ 32 w 50"/>
                <a:gd name="T17" fmla="*/ 24 h 24"/>
                <a:gd name="T18" fmla="*/ 32 w 50"/>
                <a:gd name="T19" fmla="*/ 24 h 24"/>
                <a:gd name="T20" fmla="*/ 41 w 50"/>
                <a:gd name="T21" fmla="*/ 19 h 24"/>
                <a:gd name="T22" fmla="*/ 50 w 50"/>
                <a:gd name="T23" fmla="*/ 14 h 24"/>
                <a:gd name="T24" fmla="*/ 50 w 50"/>
                <a:gd name="T25" fmla="*/ 10 h 24"/>
                <a:gd name="T26" fmla="*/ 50 w 50"/>
                <a:gd name="T27" fmla="*/ 10 h 24"/>
                <a:gd name="T28" fmla="*/ 46 w 50"/>
                <a:gd name="T29" fmla="*/ 5 h 24"/>
                <a:gd name="T30" fmla="*/ 41 w 50"/>
                <a:gd name="T31" fmla="*/ 0 h 24"/>
                <a:gd name="T32" fmla="*/ 27 w 50"/>
                <a:gd name="T33" fmla="*/ 5 h 24"/>
                <a:gd name="T34" fmla="*/ 13 w 50"/>
                <a:gd name="T35" fmla="*/ 14 h 24"/>
                <a:gd name="T36" fmla="*/ 0 w 50"/>
                <a:gd name="T37" fmla="*/ 24 h 24"/>
                <a:gd name="T38" fmla="*/ 0 w 50"/>
                <a:gd name="T3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24">
                  <a:moveTo>
                    <a:pt x="0" y="24"/>
                  </a:moveTo>
                  <a:lnTo>
                    <a:pt x="0" y="24"/>
                  </a:lnTo>
                  <a:lnTo>
                    <a:pt x="18" y="14"/>
                  </a:lnTo>
                  <a:lnTo>
                    <a:pt x="32" y="10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4"/>
                  </a:lnTo>
                  <a:lnTo>
                    <a:pt x="41" y="19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41" y="19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27" y="5"/>
                  </a:lnTo>
                  <a:lnTo>
                    <a:pt x="13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2800517" y="2156619"/>
              <a:ext cx="222380" cy="241300"/>
            </a:xfrm>
            <a:custGeom>
              <a:avLst/>
              <a:gdLst>
                <a:gd name="T0" fmla="*/ 138 w 138"/>
                <a:gd name="T1" fmla="*/ 0 h 152"/>
                <a:gd name="T2" fmla="*/ 138 w 138"/>
                <a:gd name="T3" fmla="*/ 0 h 152"/>
                <a:gd name="T4" fmla="*/ 110 w 138"/>
                <a:gd name="T5" fmla="*/ 5 h 152"/>
                <a:gd name="T6" fmla="*/ 87 w 138"/>
                <a:gd name="T7" fmla="*/ 14 h 152"/>
                <a:gd name="T8" fmla="*/ 59 w 138"/>
                <a:gd name="T9" fmla="*/ 28 h 152"/>
                <a:gd name="T10" fmla="*/ 36 w 138"/>
                <a:gd name="T11" fmla="*/ 46 h 152"/>
                <a:gd name="T12" fmla="*/ 13 w 138"/>
                <a:gd name="T13" fmla="*/ 74 h 152"/>
                <a:gd name="T14" fmla="*/ 4 w 138"/>
                <a:gd name="T15" fmla="*/ 88 h 152"/>
                <a:gd name="T16" fmla="*/ 0 w 138"/>
                <a:gd name="T17" fmla="*/ 106 h 152"/>
                <a:gd name="T18" fmla="*/ 0 w 138"/>
                <a:gd name="T19" fmla="*/ 129 h 152"/>
                <a:gd name="T20" fmla="*/ 0 w 138"/>
                <a:gd name="T21" fmla="*/ 152 h 152"/>
                <a:gd name="T22" fmla="*/ 0 w 138"/>
                <a:gd name="T23" fmla="*/ 152 h 152"/>
                <a:gd name="T24" fmla="*/ 18 w 138"/>
                <a:gd name="T25" fmla="*/ 152 h 152"/>
                <a:gd name="T26" fmla="*/ 32 w 138"/>
                <a:gd name="T27" fmla="*/ 148 h 152"/>
                <a:gd name="T28" fmla="*/ 55 w 138"/>
                <a:gd name="T29" fmla="*/ 138 h 152"/>
                <a:gd name="T30" fmla="*/ 78 w 138"/>
                <a:gd name="T31" fmla="*/ 120 h 152"/>
                <a:gd name="T32" fmla="*/ 101 w 138"/>
                <a:gd name="T33" fmla="*/ 92 h 152"/>
                <a:gd name="T34" fmla="*/ 119 w 138"/>
                <a:gd name="T35" fmla="*/ 51 h 152"/>
                <a:gd name="T36" fmla="*/ 138 w 138"/>
                <a:gd name="T37" fmla="*/ 0 h 152"/>
                <a:gd name="T38" fmla="*/ 138 w 138"/>
                <a:gd name="T3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52">
                  <a:moveTo>
                    <a:pt x="138" y="0"/>
                  </a:moveTo>
                  <a:lnTo>
                    <a:pt x="138" y="0"/>
                  </a:lnTo>
                  <a:lnTo>
                    <a:pt x="110" y="5"/>
                  </a:lnTo>
                  <a:lnTo>
                    <a:pt x="87" y="14"/>
                  </a:lnTo>
                  <a:lnTo>
                    <a:pt x="59" y="28"/>
                  </a:lnTo>
                  <a:lnTo>
                    <a:pt x="36" y="46"/>
                  </a:lnTo>
                  <a:lnTo>
                    <a:pt x="13" y="74"/>
                  </a:lnTo>
                  <a:lnTo>
                    <a:pt x="4" y="88"/>
                  </a:lnTo>
                  <a:lnTo>
                    <a:pt x="0" y="106"/>
                  </a:lnTo>
                  <a:lnTo>
                    <a:pt x="0" y="129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18" y="152"/>
                  </a:lnTo>
                  <a:lnTo>
                    <a:pt x="32" y="148"/>
                  </a:lnTo>
                  <a:lnTo>
                    <a:pt x="55" y="138"/>
                  </a:lnTo>
                  <a:lnTo>
                    <a:pt x="78" y="120"/>
                  </a:lnTo>
                  <a:lnTo>
                    <a:pt x="101" y="92"/>
                  </a:lnTo>
                  <a:lnTo>
                    <a:pt x="119" y="51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2911707" y="2361407"/>
              <a:ext cx="177259" cy="66675"/>
            </a:xfrm>
            <a:custGeom>
              <a:avLst/>
              <a:gdLst>
                <a:gd name="T0" fmla="*/ 0 w 110"/>
                <a:gd name="T1" fmla="*/ 23 h 42"/>
                <a:gd name="T2" fmla="*/ 0 w 110"/>
                <a:gd name="T3" fmla="*/ 23 h 42"/>
                <a:gd name="T4" fmla="*/ 9 w 110"/>
                <a:gd name="T5" fmla="*/ 19 h 42"/>
                <a:gd name="T6" fmla="*/ 27 w 110"/>
                <a:gd name="T7" fmla="*/ 5 h 42"/>
                <a:gd name="T8" fmla="*/ 41 w 110"/>
                <a:gd name="T9" fmla="*/ 0 h 42"/>
                <a:gd name="T10" fmla="*/ 64 w 110"/>
                <a:gd name="T11" fmla="*/ 0 h 42"/>
                <a:gd name="T12" fmla="*/ 82 w 110"/>
                <a:gd name="T13" fmla="*/ 5 h 42"/>
                <a:gd name="T14" fmla="*/ 110 w 110"/>
                <a:gd name="T15" fmla="*/ 19 h 42"/>
                <a:gd name="T16" fmla="*/ 110 w 110"/>
                <a:gd name="T17" fmla="*/ 19 h 42"/>
                <a:gd name="T18" fmla="*/ 101 w 110"/>
                <a:gd name="T19" fmla="*/ 28 h 42"/>
                <a:gd name="T20" fmla="*/ 78 w 110"/>
                <a:gd name="T21" fmla="*/ 37 h 42"/>
                <a:gd name="T22" fmla="*/ 59 w 110"/>
                <a:gd name="T23" fmla="*/ 42 h 42"/>
                <a:gd name="T24" fmla="*/ 41 w 110"/>
                <a:gd name="T25" fmla="*/ 42 h 42"/>
                <a:gd name="T26" fmla="*/ 23 w 110"/>
                <a:gd name="T27" fmla="*/ 37 h 42"/>
                <a:gd name="T28" fmla="*/ 0 w 110"/>
                <a:gd name="T29" fmla="*/ 23 h 42"/>
                <a:gd name="T30" fmla="*/ 0 w 110"/>
                <a:gd name="T31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0" h="42">
                  <a:moveTo>
                    <a:pt x="0" y="23"/>
                  </a:moveTo>
                  <a:lnTo>
                    <a:pt x="0" y="23"/>
                  </a:lnTo>
                  <a:lnTo>
                    <a:pt x="9" y="19"/>
                  </a:lnTo>
                  <a:lnTo>
                    <a:pt x="27" y="5"/>
                  </a:lnTo>
                  <a:lnTo>
                    <a:pt x="41" y="0"/>
                  </a:lnTo>
                  <a:lnTo>
                    <a:pt x="64" y="0"/>
                  </a:lnTo>
                  <a:lnTo>
                    <a:pt x="82" y="5"/>
                  </a:lnTo>
                  <a:lnTo>
                    <a:pt x="110" y="19"/>
                  </a:lnTo>
                  <a:lnTo>
                    <a:pt x="110" y="19"/>
                  </a:lnTo>
                  <a:lnTo>
                    <a:pt x="101" y="28"/>
                  </a:lnTo>
                  <a:lnTo>
                    <a:pt x="78" y="37"/>
                  </a:lnTo>
                  <a:lnTo>
                    <a:pt x="59" y="42"/>
                  </a:lnTo>
                  <a:lnTo>
                    <a:pt x="41" y="42"/>
                  </a:lnTo>
                  <a:lnTo>
                    <a:pt x="23" y="37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2726391" y="2420144"/>
              <a:ext cx="222380" cy="168275"/>
            </a:xfrm>
            <a:custGeom>
              <a:avLst/>
              <a:gdLst>
                <a:gd name="T0" fmla="*/ 0 w 138"/>
                <a:gd name="T1" fmla="*/ 5 h 106"/>
                <a:gd name="T2" fmla="*/ 0 w 138"/>
                <a:gd name="T3" fmla="*/ 5 h 106"/>
                <a:gd name="T4" fmla="*/ 18 w 138"/>
                <a:gd name="T5" fmla="*/ 0 h 106"/>
                <a:gd name="T6" fmla="*/ 36 w 138"/>
                <a:gd name="T7" fmla="*/ 5 h 106"/>
                <a:gd name="T8" fmla="*/ 59 w 138"/>
                <a:gd name="T9" fmla="*/ 9 h 106"/>
                <a:gd name="T10" fmla="*/ 82 w 138"/>
                <a:gd name="T11" fmla="*/ 18 h 106"/>
                <a:gd name="T12" fmla="*/ 105 w 138"/>
                <a:gd name="T13" fmla="*/ 37 h 106"/>
                <a:gd name="T14" fmla="*/ 124 w 138"/>
                <a:gd name="T15" fmla="*/ 64 h 106"/>
                <a:gd name="T16" fmla="*/ 133 w 138"/>
                <a:gd name="T17" fmla="*/ 83 h 106"/>
                <a:gd name="T18" fmla="*/ 138 w 138"/>
                <a:gd name="T19" fmla="*/ 106 h 106"/>
                <a:gd name="T20" fmla="*/ 138 w 138"/>
                <a:gd name="T21" fmla="*/ 106 h 106"/>
                <a:gd name="T22" fmla="*/ 119 w 138"/>
                <a:gd name="T23" fmla="*/ 106 h 106"/>
                <a:gd name="T24" fmla="*/ 101 w 138"/>
                <a:gd name="T25" fmla="*/ 101 h 106"/>
                <a:gd name="T26" fmla="*/ 78 w 138"/>
                <a:gd name="T27" fmla="*/ 97 h 106"/>
                <a:gd name="T28" fmla="*/ 55 w 138"/>
                <a:gd name="T29" fmla="*/ 83 h 106"/>
                <a:gd name="T30" fmla="*/ 32 w 138"/>
                <a:gd name="T31" fmla="*/ 64 h 106"/>
                <a:gd name="T32" fmla="*/ 13 w 138"/>
                <a:gd name="T33" fmla="*/ 37 h 106"/>
                <a:gd name="T34" fmla="*/ 0 w 138"/>
                <a:gd name="T35" fmla="*/ 5 h 106"/>
                <a:gd name="T36" fmla="*/ 0 w 138"/>
                <a:gd name="T37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8" h="106">
                  <a:moveTo>
                    <a:pt x="0" y="5"/>
                  </a:moveTo>
                  <a:lnTo>
                    <a:pt x="0" y="5"/>
                  </a:lnTo>
                  <a:lnTo>
                    <a:pt x="18" y="0"/>
                  </a:lnTo>
                  <a:lnTo>
                    <a:pt x="36" y="5"/>
                  </a:lnTo>
                  <a:lnTo>
                    <a:pt x="59" y="9"/>
                  </a:lnTo>
                  <a:lnTo>
                    <a:pt x="82" y="18"/>
                  </a:lnTo>
                  <a:lnTo>
                    <a:pt x="105" y="37"/>
                  </a:lnTo>
                  <a:lnTo>
                    <a:pt x="124" y="64"/>
                  </a:lnTo>
                  <a:lnTo>
                    <a:pt x="133" y="83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19" y="106"/>
                  </a:lnTo>
                  <a:lnTo>
                    <a:pt x="101" y="101"/>
                  </a:lnTo>
                  <a:lnTo>
                    <a:pt x="78" y="97"/>
                  </a:lnTo>
                  <a:lnTo>
                    <a:pt x="55" y="83"/>
                  </a:lnTo>
                  <a:lnTo>
                    <a:pt x="32" y="64"/>
                  </a:lnTo>
                  <a:lnTo>
                    <a:pt x="13" y="37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3319404" y="2653507"/>
              <a:ext cx="191762" cy="344488"/>
            </a:xfrm>
            <a:custGeom>
              <a:avLst/>
              <a:gdLst>
                <a:gd name="T0" fmla="*/ 9 w 119"/>
                <a:gd name="T1" fmla="*/ 0 h 217"/>
                <a:gd name="T2" fmla="*/ 9 w 119"/>
                <a:gd name="T3" fmla="*/ 0 h 217"/>
                <a:gd name="T4" fmla="*/ 4 w 119"/>
                <a:gd name="T5" fmla="*/ 28 h 217"/>
                <a:gd name="T6" fmla="*/ 0 w 119"/>
                <a:gd name="T7" fmla="*/ 60 h 217"/>
                <a:gd name="T8" fmla="*/ 4 w 119"/>
                <a:gd name="T9" fmla="*/ 92 h 217"/>
                <a:gd name="T10" fmla="*/ 14 w 119"/>
                <a:gd name="T11" fmla="*/ 129 h 217"/>
                <a:gd name="T12" fmla="*/ 23 w 119"/>
                <a:gd name="T13" fmla="*/ 148 h 217"/>
                <a:gd name="T14" fmla="*/ 32 w 119"/>
                <a:gd name="T15" fmla="*/ 166 h 217"/>
                <a:gd name="T16" fmla="*/ 46 w 119"/>
                <a:gd name="T17" fmla="*/ 180 h 217"/>
                <a:gd name="T18" fmla="*/ 64 w 119"/>
                <a:gd name="T19" fmla="*/ 194 h 217"/>
                <a:gd name="T20" fmla="*/ 87 w 119"/>
                <a:gd name="T21" fmla="*/ 208 h 217"/>
                <a:gd name="T22" fmla="*/ 110 w 119"/>
                <a:gd name="T23" fmla="*/ 217 h 217"/>
                <a:gd name="T24" fmla="*/ 110 w 119"/>
                <a:gd name="T25" fmla="*/ 217 h 217"/>
                <a:gd name="T26" fmla="*/ 119 w 119"/>
                <a:gd name="T27" fmla="*/ 198 h 217"/>
                <a:gd name="T28" fmla="*/ 119 w 119"/>
                <a:gd name="T29" fmla="*/ 180 h 217"/>
                <a:gd name="T30" fmla="*/ 119 w 119"/>
                <a:gd name="T31" fmla="*/ 152 h 217"/>
                <a:gd name="T32" fmla="*/ 110 w 119"/>
                <a:gd name="T33" fmla="*/ 120 h 217"/>
                <a:gd name="T34" fmla="*/ 92 w 119"/>
                <a:gd name="T35" fmla="*/ 83 h 217"/>
                <a:gd name="T36" fmla="*/ 60 w 119"/>
                <a:gd name="T37" fmla="*/ 42 h 217"/>
                <a:gd name="T38" fmla="*/ 37 w 119"/>
                <a:gd name="T39" fmla="*/ 23 h 217"/>
                <a:gd name="T40" fmla="*/ 9 w 119"/>
                <a:gd name="T41" fmla="*/ 0 h 217"/>
                <a:gd name="T42" fmla="*/ 9 w 119"/>
                <a:gd name="T4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9" h="217">
                  <a:moveTo>
                    <a:pt x="9" y="0"/>
                  </a:moveTo>
                  <a:lnTo>
                    <a:pt x="9" y="0"/>
                  </a:lnTo>
                  <a:lnTo>
                    <a:pt x="4" y="28"/>
                  </a:lnTo>
                  <a:lnTo>
                    <a:pt x="0" y="60"/>
                  </a:lnTo>
                  <a:lnTo>
                    <a:pt x="4" y="92"/>
                  </a:lnTo>
                  <a:lnTo>
                    <a:pt x="14" y="129"/>
                  </a:lnTo>
                  <a:lnTo>
                    <a:pt x="23" y="148"/>
                  </a:lnTo>
                  <a:lnTo>
                    <a:pt x="32" y="166"/>
                  </a:lnTo>
                  <a:lnTo>
                    <a:pt x="46" y="180"/>
                  </a:lnTo>
                  <a:lnTo>
                    <a:pt x="64" y="194"/>
                  </a:lnTo>
                  <a:lnTo>
                    <a:pt x="87" y="208"/>
                  </a:lnTo>
                  <a:lnTo>
                    <a:pt x="110" y="217"/>
                  </a:lnTo>
                  <a:lnTo>
                    <a:pt x="110" y="217"/>
                  </a:lnTo>
                  <a:lnTo>
                    <a:pt x="119" y="198"/>
                  </a:lnTo>
                  <a:lnTo>
                    <a:pt x="119" y="180"/>
                  </a:lnTo>
                  <a:lnTo>
                    <a:pt x="119" y="152"/>
                  </a:lnTo>
                  <a:lnTo>
                    <a:pt x="110" y="120"/>
                  </a:lnTo>
                  <a:lnTo>
                    <a:pt x="92" y="83"/>
                  </a:lnTo>
                  <a:lnTo>
                    <a:pt x="60" y="42"/>
                  </a:lnTo>
                  <a:lnTo>
                    <a:pt x="37" y="23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3533727" y="2683669"/>
              <a:ext cx="96687" cy="196850"/>
            </a:xfrm>
            <a:custGeom>
              <a:avLst/>
              <a:gdLst>
                <a:gd name="T0" fmla="*/ 9 w 60"/>
                <a:gd name="T1" fmla="*/ 124 h 124"/>
                <a:gd name="T2" fmla="*/ 9 w 60"/>
                <a:gd name="T3" fmla="*/ 124 h 124"/>
                <a:gd name="T4" fmla="*/ 5 w 60"/>
                <a:gd name="T5" fmla="*/ 110 h 124"/>
                <a:gd name="T6" fmla="*/ 5 w 60"/>
                <a:gd name="T7" fmla="*/ 101 h 124"/>
                <a:gd name="T8" fmla="*/ 0 w 60"/>
                <a:gd name="T9" fmla="*/ 83 h 124"/>
                <a:gd name="T10" fmla="*/ 5 w 60"/>
                <a:gd name="T11" fmla="*/ 64 h 124"/>
                <a:gd name="T12" fmla="*/ 14 w 60"/>
                <a:gd name="T13" fmla="*/ 46 h 124"/>
                <a:gd name="T14" fmla="*/ 28 w 60"/>
                <a:gd name="T15" fmla="*/ 23 h 124"/>
                <a:gd name="T16" fmla="*/ 56 w 60"/>
                <a:gd name="T17" fmla="*/ 0 h 124"/>
                <a:gd name="T18" fmla="*/ 56 w 60"/>
                <a:gd name="T19" fmla="*/ 0 h 124"/>
                <a:gd name="T20" fmla="*/ 60 w 60"/>
                <a:gd name="T21" fmla="*/ 14 h 124"/>
                <a:gd name="T22" fmla="*/ 60 w 60"/>
                <a:gd name="T23" fmla="*/ 46 h 124"/>
                <a:gd name="T24" fmla="*/ 56 w 60"/>
                <a:gd name="T25" fmla="*/ 64 h 124"/>
                <a:gd name="T26" fmla="*/ 46 w 60"/>
                <a:gd name="T27" fmla="*/ 83 h 124"/>
                <a:gd name="T28" fmla="*/ 32 w 60"/>
                <a:gd name="T29" fmla="*/ 106 h 124"/>
                <a:gd name="T30" fmla="*/ 9 w 60"/>
                <a:gd name="T31" fmla="*/ 124 h 124"/>
                <a:gd name="T32" fmla="*/ 9 w 60"/>
                <a:gd name="T33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24">
                  <a:moveTo>
                    <a:pt x="9" y="124"/>
                  </a:moveTo>
                  <a:lnTo>
                    <a:pt x="9" y="124"/>
                  </a:lnTo>
                  <a:lnTo>
                    <a:pt x="5" y="110"/>
                  </a:lnTo>
                  <a:lnTo>
                    <a:pt x="5" y="101"/>
                  </a:lnTo>
                  <a:lnTo>
                    <a:pt x="0" y="83"/>
                  </a:lnTo>
                  <a:lnTo>
                    <a:pt x="5" y="64"/>
                  </a:lnTo>
                  <a:lnTo>
                    <a:pt x="14" y="46"/>
                  </a:lnTo>
                  <a:lnTo>
                    <a:pt x="28" y="23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0" y="14"/>
                  </a:lnTo>
                  <a:lnTo>
                    <a:pt x="60" y="46"/>
                  </a:lnTo>
                  <a:lnTo>
                    <a:pt x="56" y="64"/>
                  </a:lnTo>
                  <a:lnTo>
                    <a:pt x="46" y="83"/>
                  </a:lnTo>
                  <a:lnTo>
                    <a:pt x="32" y="106"/>
                  </a:lnTo>
                  <a:lnTo>
                    <a:pt x="9" y="124"/>
                  </a:lnTo>
                  <a:lnTo>
                    <a:pt x="9" y="1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3496663" y="2917032"/>
              <a:ext cx="282003" cy="176213"/>
            </a:xfrm>
            <a:custGeom>
              <a:avLst/>
              <a:gdLst>
                <a:gd name="T0" fmla="*/ 0 w 175"/>
                <a:gd name="T1" fmla="*/ 111 h 111"/>
                <a:gd name="T2" fmla="*/ 0 w 175"/>
                <a:gd name="T3" fmla="*/ 111 h 111"/>
                <a:gd name="T4" fmla="*/ 5 w 175"/>
                <a:gd name="T5" fmla="*/ 88 h 111"/>
                <a:gd name="T6" fmla="*/ 19 w 175"/>
                <a:gd name="T7" fmla="*/ 69 h 111"/>
                <a:gd name="T8" fmla="*/ 32 w 175"/>
                <a:gd name="T9" fmla="*/ 46 h 111"/>
                <a:gd name="T10" fmla="*/ 55 w 175"/>
                <a:gd name="T11" fmla="*/ 23 h 111"/>
                <a:gd name="T12" fmla="*/ 83 w 175"/>
                <a:gd name="T13" fmla="*/ 9 h 111"/>
                <a:gd name="T14" fmla="*/ 102 w 175"/>
                <a:gd name="T15" fmla="*/ 0 h 111"/>
                <a:gd name="T16" fmla="*/ 125 w 175"/>
                <a:gd name="T17" fmla="*/ 0 h 111"/>
                <a:gd name="T18" fmla="*/ 148 w 175"/>
                <a:gd name="T19" fmla="*/ 0 h 111"/>
                <a:gd name="T20" fmla="*/ 175 w 175"/>
                <a:gd name="T21" fmla="*/ 5 h 111"/>
                <a:gd name="T22" fmla="*/ 175 w 175"/>
                <a:gd name="T23" fmla="*/ 5 h 111"/>
                <a:gd name="T24" fmla="*/ 166 w 175"/>
                <a:gd name="T25" fmla="*/ 23 h 111"/>
                <a:gd name="T26" fmla="*/ 152 w 175"/>
                <a:gd name="T27" fmla="*/ 42 h 111"/>
                <a:gd name="T28" fmla="*/ 134 w 175"/>
                <a:gd name="T29" fmla="*/ 60 h 111"/>
                <a:gd name="T30" fmla="*/ 111 w 175"/>
                <a:gd name="T31" fmla="*/ 83 h 111"/>
                <a:gd name="T32" fmla="*/ 83 w 175"/>
                <a:gd name="T33" fmla="*/ 101 h 111"/>
                <a:gd name="T34" fmla="*/ 46 w 175"/>
                <a:gd name="T35" fmla="*/ 111 h 111"/>
                <a:gd name="T36" fmla="*/ 23 w 175"/>
                <a:gd name="T37" fmla="*/ 111 h 111"/>
                <a:gd name="T38" fmla="*/ 0 w 175"/>
                <a:gd name="T39" fmla="*/ 111 h 111"/>
                <a:gd name="T40" fmla="*/ 0 w 175"/>
                <a:gd name="T41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5" h="111">
                  <a:moveTo>
                    <a:pt x="0" y="111"/>
                  </a:moveTo>
                  <a:lnTo>
                    <a:pt x="0" y="111"/>
                  </a:lnTo>
                  <a:lnTo>
                    <a:pt x="5" y="88"/>
                  </a:lnTo>
                  <a:lnTo>
                    <a:pt x="19" y="69"/>
                  </a:lnTo>
                  <a:lnTo>
                    <a:pt x="32" y="46"/>
                  </a:lnTo>
                  <a:lnTo>
                    <a:pt x="55" y="23"/>
                  </a:lnTo>
                  <a:lnTo>
                    <a:pt x="83" y="9"/>
                  </a:lnTo>
                  <a:lnTo>
                    <a:pt x="102" y="0"/>
                  </a:lnTo>
                  <a:lnTo>
                    <a:pt x="125" y="0"/>
                  </a:lnTo>
                  <a:lnTo>
                    <a:pt x="148" y="0"/>
                  </a:lnTo>
                  <a:lnTo>
                    <a:pt x="175" y="5"/>
                  </a:lnTo>
                  <a:lnTo>
                    <a:pt x="175" y="5"/>
                  </a:lnTo>
                  <a:lnTo>
                    <a:pt x="166" y="23"/>
                  </a:lnTo>
                  <a:lnTo>
                    <a:pt x="152" y="42"/>
                  </a:lnTo>
                  <a:lnTo>
                    <a:pt x="134" y="60"/>
                  </a:lnTo>
                  <a:lnTo>
                    <a:pt x="111" y="83"/>
                  </a:lnTo>
                  <a:lnTo>
                    <a:pt x="83" y="101"/>
                  </a:lnTo>
                  <a:lnTo>
                    <a:pt x="46" y="111"/>
                  </a:lnTo>
                  <a:lnTo>
                    <a:pt x="23" y="111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1732127" y="2172494"/>
              <a:ext cx="170814" cy="365125"/>
            </a:xfrm>
            <a:custGeom>
              <a:avLst/>
              <a:gdLst>
                <a:gd name="T0" fmla="*/ 27 w 106"/>
                <a:gd name="T1" fmla="*/ 0 h 230"/>
                <a:gd name="T2" fmla="*/ 27 w 106"/>
                <a:gd name="T3" fmla="*/ 0 h 230"/>
                <a:gd name="T4" fmla="*/ 14 w 106"/>
                <a:gd name="T5" fmla="*/ 23 h 230"/>
                <a:gd name="T6" fmla="*/ 9 w 106"/>
                <a:gd name="T7" fmla="*/ 50 h 230"/>
                <a:gd name="T8" fmla="*/ 0 w 106"/>
                <a:gd name="T9" fmla="*/ 87 h 230"/>
                <a:gd name="T10" fmla="*/ 4 w 106"/>
                <a:gd name="T11" fmla="*/ 124 h 230"/>
                <a:gd name="T12" fmla="*/ 9 w 106"/>
                <a:gd name="T13" fmla="*/ 142 h 230"/>
                <a:gd name="T14" fmla="*/ 14 w 106"/>
                <a:gd name="T15" fmla="*/ 165 h 230"/>
                <a:gd name="T16" fmla="*/ 23 w 106"/>
                <a:gd name="T17" fmla="*/ 184 h 230"/>
                <a:gd name="T18" fmla="*/ 41 w 106"/>
                <a:gd name="T19" fmla="*/ 197 h 230"/>
                <a:gd name="T20" fmla="*/ 60 w 106"/>
                <a:gd name="T21" fmla="*/ 216 h 230"/>
                <a:gd name="T22" fmla="*/ 83 w 106"/>
                <a:gd name="T23" fmla="*/ 230 h 230"/>
                <a:gd name="T24" fmla="*/ 83 w 106"/>
                <a:gd name="T25" fmla="*/ 230 h 230"/>
                <a:gd name="T26" fmla="*/ 92 w 106"/>
                <a:gd name="T27" fmla="*/ 216 h 230"/>
                <a:gd name="T28" fmla="*/ 101 w 106"/>
                <a:gd name="T29" fmla="*/ 193 h 230"/>
                <a:gd name="T30" fmla="*/ 106 w 106"/>
                <a:gd name="T31" fmla="*/ 170 h 230"/>
                <a:gd name="T32" fmla="*/ 101 w 106"/>
                <a:gd name="T33" fmla="*/ 133 h 230"/>
                <a:gd name="T34" fmla="*/ 92 w 106"/>
                <a:gd name="T35" fmla="*/ 96 h 230"/>
                <a:gd name="T36" fmla="*/ 69 w 106"/>
                <a:gd name="T37" fmla="*/ 50 h 230"/>
                <a:gd name="T38" fmla="*/ 50 w 106"/>
                <a:gd name="T39" fmla="*/ 23 h 230"/>
                <a:gd name="T40" fmla="*/ 27 w 106"/>
                <a:gd name="T41" fmla="*/ 0 h 230"/>
                <a:gd name="T42" fmla="*/ 27 w 106"/>
                <a:gd name="T43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230">
                  <a:moveTo>
                    <a:pt x="27" y="0"/>
                  </a:moveTo>
                  <a:lnTo>
                    <a:pt x="27" y="0"/>
                  </a:lnTo>
                  <a:lnTo>
                    <a:pt x="14" y="23"/>
                  </a:lnTo>
                  <a:lnTo>
                    <a:pt x="9" y="50"/>
                  </a:lnTo>
                  <a:lnTo>
                    <a:pt x="0" y="87"/>
                  </a:lnTo>
                  <a:lnTo>
                    <a:pt x="4" y="124"/>
                  </a:lnTo>
                  <a:lnTo>
                    <a:pt x="9" y="142"/>
                  </a:lnTo>
                  <a:lnTo>
                    <a:pt x="14" y="165"/>
                  </a:lnTo>
                  <a:lnTo>
                    <a:pt x="23" y="184"/>
                  </a:lnTo>
                  <a:lnTo>
                    <a:pt x="41" y="197"/>
                  </a:lnTo>
                  <a:lnTo>
                    <a:pt x="60" y="216"/>
                  </a:lnTo>
                  <a:lnTo>
                    <a:pt x="83" y="230"/>
                  </a:lnTo>
                  <a:lnTo>
                    <a:pt x="83" y="230"/>
                  </a:lnTo>
                  <a:lnTo>
                    <a:pt x="92" y="216"/>
                  </a:lnTo>
                  <a:lnTo>
                    <a:pt x="101" y="193"/>
                  </a:lnTo>
                  <a:lnTo>
                    <a:pt x="106" y="170"/>
                  </a:lnTo>
                  <a:lnTo>
                    <a:pt x="101" y="133"/>
                  </a:lnTo>
                  <a:lnTo>
                    <a:pt x="92" y="96"/>
                  </a:lnTo>
                  <a:lnTo>
                    <a:pt x="69" y="50"/>
                  </a:lnTo>
                  <a:lnTo>
                    <a:pt x="50" y="23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1931947" y="2259807"/>
              <a:ext cx="125693" cy="174625"/>
            </a:xfrm>
            <a:custGeom>
              <a:avLst/>
              <a:gdLst>
                <a:gd name="T0" fmla="*/ 5 w 78"/>
                <a:gd name="T1" fmla="*/ 110 h 110"/>
                <a:gd name="T2" fmla="*/ 5 w 78"/>
                <a:gd name="T3" fmla="*/ 110 h 110"/>
                <a:gd name="T4" fmla="*/ 5 w 78"/>
                <a:gd name="T5" fmla="*/ 96 h 110"/>
                <a:gd name="T6" fmla="*/ 0 w 78"/>
                <a:gd name="T7" fmla="*/ 87 h 110"/>
                <a:gd name="T8" fmla="*/ 5 w 78"/>
                <a:gd name="T9" fmla="*/ 69 h 110"/>
                <a:gd name="T10" fmla="*/ 9 w 78"/>
                <a:gd name="T11" fmla="*/ 55 h 110"/>
                <a:gd name="T12" fmla="*/ 23 w 78"/>
                <a:gd name="T13" fmla="*/ 37 h 110"/>
                <a:gd name="T14" fmla="*/ 46 w 78"/>
                <a:gd name="T15" fmla="*/ 18 h 110"/>
                <a:gd name="T16" fmla="*/ 78 w 78"/>
                <a:gd name="T17" fmla="*/ 0 h 110"/>
                <a:gd name="T18" fmla="*/ 78 w 78"/>
                <a:gd name="T19" fmla="*/ 0 h 110"/>
                <a:gd name="T20" fmla="*/ 78 w 78"/>
                <a:gd name="T21" fmla="*/ 14 h 110"/>
                <a:gd name="T22" fmla="*/ 69 w 78"/>
                <a:gd name="T23" fmla="*/ 46 h 110"/>
                <a:gd name="T24" fmla="*/ 65 w 78"/>
                <a:gd name="T25" fmla="*/ 64 h 110"/>
                <a:gd name="T26" fmla="*/ 51 w 78"/>
                <a:gd name="T27" fmla="*/ 83 h 110"/>
                <a:gd name="T28" fmla="*/ 32 w 78"/>
                <a:gd name="T29" fmla="*/ 96 h 110"/>
                <a:gd name="T30" fmla="*/ 5 w 78"/>
                <a:gd name="T31" fmla="*/ 110 h 110"/>
                <a:gd name="T32" fmla="*/ 5 w 78"/>
                <a:gd name="T3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110">
                  <a:moveTo>
                    <a:pt x="5" y="110"/>
                  </a:moveTo>
                  <a:lnTo>
                    <a:pt x="5" y="110"/>
                  </a:lnTo>
                  <a:lnTo>
                    <a:pt x="5" y="96"/>
                  </a:lnTo>
                  <a:lnTo>
                    <a:pt x="0" y="87"/>
                  </a:lnTo>
                  <a:lnTo>
                    <a:pt x="5" y="69"/>
                  </a:lnTo>
                  <a:lnTo>
                    <a:pt x="9" y="55"/>
                  </a:lnTo>
                  <a:lnTo>
                    <a:pt x="23" y="37"/>
                  </a:lnTo>
                  <a:lnTo>
                    <a:pt x="46" y="18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8" y="14"/>
                  </a:lnTo>
                  <a:lnTo>
                    <a:pt x="69" y="46"/>
                  </a:lnTo>
                  <a:lnTo>
                    <a:pt x="65" y="64"/>
                  </a:lnTo>
                  <a:lnTo>
                    <a:pt x="51" y="83"/>
                  </a:lnTo>
                  <a:lnTo>
                    <a:pt x="32" y="96"/>
                  </a:lnTo>
                  <a:lnTo>
                    <a:pt x="5" y="110"/>
                  </a:lnTo>
                  <a:lnTo>
                    <a:pt x="5" y="11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1835260" y="2501107"/>
              <a:ext cx="312621" cy="146050"/>
            </a:xfrm>
            <a:custGeom>
              <a:avLst/>
              <a:gdLst>
                <a:gd name="T0" fmla="*/ 0 w 194"/>
                <a:gd name="T1" fmla="*/ 83 h 92"/>
                <a:gd name="T2" fmla="*/ 0 w 194"/>
                <a:gd name="T3" fmla="*/ 83 h 92"/>
                <a:gd name="T4" fmla="*/ 14 w 194"/>
                <a:gd name="T5" fmla="*/ 64 h 92"/>
                <a:gd name="T6" fmla="*/ 28 w 194"/>
                <a:gd name="T7" fmla="*/ 46 h 92"/>
                <a:gd name="T8" fmla="*/ 46 w 194"/>
                <a:gd name="T9" fmla="*/ 27 h 92"/>
                <a:gd name="T10" fmla="*/ 74 w 194"/>
                <a:gd name="T11" fmla="*/ 9 h 92"/>
                <a:gd name="T12" fmla="*/ 106 w 194"/>
                <a:gd name="T13" fmla="*/ 0 h 92"/>
                <a:gd name="T14" fmla="*/ 129 w 194"/>
                <a:gd name="T15" fmla="*/ 0 h 92"/>
                <a:gd name="T16" fmla="*/ 148 w 194"/>
                <a:gd name="T17" fmla="*/ 0 h 92"/>
                <a:gd name="T18" fmla="*/ 171 w 194"/>
                <a:gd name="T19" fmla="*/ 4 h 92"/>
                <a:gd name="T20" fmla="*/ 194 w 194"/>
                <a:gd name="T21" fmla="*/ 13 h 92"/>
                <a:gd name="T22" fmla="*/ 194 w 194"/>
                <a:gd name="T23" fmla="*/ 13 h 92"/>
                <a:gd name="T24" fmla="*/ 184 w 194"/>
                <a:gd name="T25" fmla="*/ 32 h 92"/>
                <a:gd name="T26" fmla="*/ 166 w 194"/>
                <a:gd name="T27" fmla="*/ 46 h 92"/>
                <a:gd name="T28" fmla="*/ 143 w 194"/>
                <a:gd name="T29" fmla="*/ 64 h 92"/>
                <a:gd name="T30" fmla="*/ 115 w 194"/>
                <a:gd name="T31" fmla="*/ 78 h 92"/>
                <a:gd name="T32" fmla="*/ 83 w 194"/>
                <a:gd name="T33" fmla="*/ 87 h 92"/>
                <a:gd name="T34" fmla="*/ 46 w 194"/>
                <a:gd name="T35" fmla="*/ 92 h 92"/>
                <a:gd name="T36" fmla="*/ 23 w 194"/>
                <a:gd name="T37" fmla="*/ 87 h 92"/>
                <a:gd name="T38" fmla="*/ 0 w 194"/>
                <a:gd name="T39" fmla="*/ 83 h 92"/>
                <a:gd name="T40" fmla="*/ 0 w 194"/>
                <a:gd name="T41" fmla="*/ 8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4" h="92">
                  <a:moveTo>
                    <a:pt x="0" y="83"/>
                  </a:moveTo>
                  <a:lnTo>
                    <a:pt x="0" y="83"/>
                  </a:lnTo>
                  <a:lnTo>
                    <a:pt x="14" y="64"/>
                  </a:lnTo>
                  <a:lnTo>
                    <a:pt x="28" y="46"/>
                  </a:lnTo>
                  <a:lnTo>
                    <a:pt x="46" y="27"/>
                  </a:lnTo>
                  <a:lnTo>
                    <a:pt x="74" y="9"/>
                  </a:lnTo>
                  <a:lnTo>
                    <a:pt x="106" y="0"/>
                  </a:lnTo>
                  <a:lnTo>
                    <a:pt x="129" y="0"/>
                  </a:lnTo>
                  <a:lnTo>
                    <a:pt x="148" y="0"/>
                  </a:lnTo>
                  <a:lnTo>
                    <a:pt x="171" y="4"/>
                  </a:lnTo>
                  <a:lnTo>
                    <a:pt x="194" y="13"/>
                  </a:lnTo>
                  <a:lnTo>
                    <a:pt x="194" y="13"/>
                  </a:lnTo>
                  <a:lnTo>
                    <a:pt x="184" y="32"/>
                  </a:lnTo>
                  <a:lnTo>
                    <a:pt x="166" y="46"/>
                  </a:lnTo>
                  <a:lnTo>
                    <a:pt x="143" y="64"/>
                  </a:lnTo>
                  <a:lnTo>
                    <a:pt x="115" y="78"/>
                  </a:lnTo>
                  <a:lnTo>
                    <a:pt x="83" y="87"/>
                  </a:lnTo>
                  <a:lnTo>
                    <a:pt x="46" y="92"/>
                  </a:lnTo>
                  <a:lnTo>
                    <a:pt x="23" y="87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826493" y="3340894"/>
              <a:ext cx="327124" cy="204788"/>
            </a:xfrm>
            <a:custGeom>
              <a:avLst/>
              <a:gdLst>
                <a:gd name="T0" fmla="*/ 0 w 203"/>
                <a:gd name="T1" fmla="*/ 129 h 129"/>
                <a:gd name="T2" fmla="*/ 0 w 203"/>
                <a:gd name="T3" fmla="*/ 129 h 129"/>
                <a:gd name="T4" fmla="*/ 28 w 203"/>
                <a:gd name="T5" fmla="*/ 129 h 129"/>
                <a:gd name="T6" fmla="*/ 56 w 203"/>
                <a:gd name="T7" fmla="*/ 129 h 129"/>
                <a:gd name="T8" fmla="*/ 92 w 203"/>
                <a:gd name="T9" fmla="*/ 124 h 129"/>
                <a:gd name="T10" fmla="*/ 125 w 203"/>
                <a:gd name="T11" fmla="*/ 111 h 129"/>
                <a:gd name="T12" fmla="*/ 143 w 203"/>
                <a:gd name="T13" fmla="*/ 101 h 129"/>
                <a:gd name="T14" fmla="*/ 157 w 203"/>
                <a:gd name="T15" fmla="*/ 88 h 129"/>
                <a:gd name="T16" fmla="*/ 175 w 203"/>
                <a:gd name="T17" fmla="*/ 74 h 129"/>
                <a:gd name="T18" fmla="*/ 184 w 203"/>
                <a:gd name="T19" fmla="*/ 55 h 129"/>
                <a:gd name="T20" fmla="*/ 194 w 203"/>
                <a:gd name="T21" fmla="*/ 32 h 129"/>
                <a:gd name="T22" fmla="*/ 203 w 203"/>
                <a:gd name="T23" fmla="*/ 5 h 129"/>
                <a:gd name="T24" fmla="*/ 203 w 203"/>
                <a:gd name="T25" fmla="*/ 5 h 129"/>
                <a:gd name="T26" fmla="*/ 184 w 203"/>
                <a:gd name="T27" fmla="*/ 0 h 129"/>
                <a:gd name="T28" fmla="*/ 161 w 203"/>
                <a:gd name="T29" fmla="*/ 0 h 129"/>
                <a:gd name="T30" fmla="*/ 134 w 203"/>
                <a:gd name="T31" fmla="*/ 5 h 129"/>
                <a:gd name="T32" fmla="*/ 106 w 203"/>
                <a:gd name="T33" fmla="*/ 14 h 129"/>
                <a:gd name="T34" fmla="*/ 69 w 203"/>
                <a:gd name="T35" fmla="*/ 37 h 129"/>
                <a:gd name="T36" fmla="*/ 37 w 203"/>
                <a:gd name="T37" fmla="*/ 74 h 129"/>
                <a:gd name="T38" fmla="*/ 19 w 203"/>
                <a:gd name="T39" fmla="*/ 101 h 129"/>
                <a:gd name="T40" fmla="*/ 0 w 203"/>
                <a:gd name="T41" fmla="*/ 129 h 129"/>
                <a:gd name="T42" fmla="*/ 0 w 203"/>
                <a:gd name="T4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" h="129">
                  <a:moveTo>
                    <a:pt x="0" y="129"/>
                  </a:moveTo>
                  <a:lnTo>
                    <a:pt x="0" y="129"/>
                  </a:lnTo>
                  <a:lnTo>
                    <a:pt x="28" y="129"/>
                  </a:lnTo>
                  <a:lnTo>
                    <a:pt x="56" y="129"/>
                  </a:lnTo>
                  <a:lnTo>
                    <a:pt x="92" y="124"/>
                  </a:lnTo>
                  <a:lnTo>
                    <a:pt x="125" y="111"/>
                  </a:lnTo>
                  <a:lnTo>
                    <a:pt x="143" y="101"/>
                  </a:lnTo>
                  <a:lnTo>
                    <a:pt x="157" y="88"/>
                  </a:lnTo>
                  <a:lnTo>
                    <a:pt x="175" y="74"/>
                  </a:lnTo>
                  <a:lnTo>
                    <a:pt x="184" y="55"/>
                  </a:lnTo>
                  <a:lnTo>
                    <a:pt x="194" y="32"/>
                  </a:lnTo>
                  <a:lnTo>
                    <a:pt x="203" y="5"/>
                  </a:lnTo>
                  <a:lnTo>
                    <a:pt x="203" y="5"/>
                  </a:lnTo>
                  <a:lnTo>
                    <a:pt x="184" y="0"/>
                  </a:lnTo>
                  <a:lnTo>
                    <a:pt x="161" y="0"/>
                  </a:lnTo>
                  <a:lnTo>
                    <a:pt x="134" y="5"/>
                  </a:lnTo>
                  <a:lnTo>
                    <a:pt x="106" y="14"/>
                  </a:lnTo>
                  <a:lnTo>
                    <a:pt x="69" y="37"/>
                  </a:lnTo>
                  <a:lnTo>
                    <a:pt x="37" y="74"/>
                  </a:lnTo>
                  <a:lnTo>
                    <a:pt x="19" y="101"/>
                  </a:lnTo>
                  <a:lnTo>
                    <a:pt x="0" y="129"/>
                  </a:lnTo>
                  <a:lnTo>
                    <a:pt x="0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826493" y="3245644"/>
              <a:ext cx="201431" cy="88900"/>
            </a:xfrm>
            <a:custGeom>
              <a:avLst/>
              <a:gdLst>
                <a:gd name="T0" fmla="*/ 125 w 125"/>
                <a:gd name="T1" fmla="*/ 42 h 56"/>
                <a:gd name="T2" fmla="*/ 125 w 125"/>
                <a:gd name="T3" fmla="*/ 42 h 56"/>
                <a:gd name="T4" fmla="*/ 115 w 125"/>
                <a:gd name="T5" fmla="*/ 46 h 56"/>
                <a:gd name="T6" fmla="*/ 102 w 125"/>
                <a:gd name="T7" fmla="*/ 51 h 56"/>
                <a:gd name="T8" fmla="*/ 88 w 125"/>
                <a:gd name="T9" fmla="*/ 56 h 56"/>
                <a:gd name="T10" fmla="*/ 69 w 125"/>
                <a:gd name="T11" fmla="*/ 51 h 56"/>
                <a:gd name="T12" fmla="*/ 46 w 125"/>
                <a:gd name="T13" fmla="*/ 46 h 56"/>
                <a:gd name="T14" fmla="*/ 23 w 125"/>
                <a:gd name="T15" fmla="*/ 32 h 56"/>
                <a:gd name="T16" fmla="*/ 0 w 125"/>
                <a:gd name="T17" fmla="*/ 9 h 56"/>
                <a:gd name="T18" fmla="*/ 0 w 125"/>
                <a:gd name="T19" fmla="*/ 9 h 56"/>
                <a:gd name="T20" fmla="*/ 9 w 125"/>
                <a:gd name="T21" fmla="*/ 5 h 56"/>
                <a:gd name="T22" fmla="*/ 42 w 125"/>
                <a:gd name="T23" fmla="*/ 0 h 56"/>
                <a:gd name="T24" fmla="*/ 60 w 125"/>
                <a:gd name="T25" fmla="*/ 0 h 56"/>
                <a:gd name="T26" fmla="*/ 83 w 125"/>
                <a:gd name="T27" fmla="*/ 9 h 56"/>
                <a:gd name="T28" fmla="*/ 102 w 125"/>
                <a:gd name="T29" fmla="*/ 19 h 56"/>
                <a:gd name="T30" fmla="*/ 125 w 125"/>
                <a:gd name="T31" fmla="*/ 42 h 56"/>
                <a:gd name="T32" fmla="*/ 125 w 125"/>
                <a:gd name="T3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5" h="56">
                  <a:moveTo>
                    <a:pt x="125" y="42"/>
                  </a:moveTo>
                  <a:lnTo>
                    <a:pt x="125" y="42"/>
                  </a:lnTo>
                  <a:lnTo>
                    <a:pt x="115" y="46"/>
                  </a:lnTo>
                  <a:lnTo>
                    <a:pt x="102" y="51"/>
                  </a:lnTo>
                  <a:lnTo>
                    <a:pt x="88" y="56"/>
                  </a:lnTo>
                  <a:lnTo>
                    <a:pt x="69" y="51"/>
                  </a:lnTo>
                  <a:lnTo>
                    <a:pt x="46" y="46"/>
                  </a:lnTo>
                  <a:lnTo>
                    <a:pt x="23" y="32"/>
                  </a:lnTo>
                  <a:lnTo>
                    <a:pt x="0" y="9"/>
                  </a:lnTo>
                  <a:lnTo>
                    <a:pt x="0" y="9"/>
                  </a:lnTo>
                  <a:lnTo>
                    <a:pt x="9" y="5"/>
                  </a:lnTo>
                  <a:lnTo>
                    <a:pt x="42" y="0"/>
                  </a:lnTo>
                  <a:lnTo>
                    <a:pt x="60" y="0"/>
                  </a:lnTo>
                  <a:lnTo>
                    <a:pt x="83" y="9"/>
                  </a:lnTo>
                  <a:lnTo>
                    <a:pt x="102" y="19"/>
                  </a:lnTo>
                  <a:lnTo>
                    <a:pt x="125" y="42"/>
                  </a:lnTo>
                  <a:lnTo>
                    <a:pt x="125" y="4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auto">
            <a:xfrm>
              <a:off x="1048873" y="3085307"/>
              <a:ext cx="193374" cy="255588"/>
            </a:xfrm>
            <a:custGeom>
              <a:avLst/>
              <a:gdLst>
                <a:gd name="T0" fmla="*/ 120 w 120"/>
                <a:gd name="T1" fmla="*/ 161 h 161"/>
                <a:gd name="T2" fmla="*/ 120 w 120"/>
                <a:gd name="T3" fmla="*/ 161 h 161"/>
                <a:gd name="T4" fmla="*/ 102 w 120"/>
                <a:gd name="T5" fmla="*/ 157 h 161"/>
                <a:gd name="T6" fmla="*/ 79 w 120"/>
                <a:gd name="T7" fmla="*/ 152 h 161"/>
                <a:gd name="T8" fmla="*/ 56 w 120"/>
                <a:gd name="T9" fmla="*/ 138 h 161"/>
                <a:gd name="T10" fmla="*/ 33 w 120"/>
                <a:gd name="T11" fmla="*/ 115 h 161"/>
                <a:gd name="T12" fmla="*/ 14 w 120"/>
                <a:gd name="T13" fmla="*/ 87 h 161"/>
                <a:gd name="T14" fmla="*/ 5 w 120"/>
                <a:gd name="T15" fmla="*/ 69 h 161"/>
                <a:gd name="T16" fmla="*/ 0 w 120"/>
                <a:gd name="T17" fmla="*/ 51 h 161"/>
                <a:gd name="T18" fmla="*/ 0 w 120"/>
                <a:gd name="T19" fmla="*/ 28 h 161"/>
                <a:gd name="T20" fmla="*/ 0 w 120"/>
                <a:gd name="T21" fmla="*/ 0 h 161"/>
                <a:gd name="T22" fmla="*/ 0 w 120"/>
                <a:gd name="T23" fmla="*/ 0 h 161"/>
                <a:gd name="T24" fmla="*/ 19 w 120"/>
                <a:gd name="T25" fmla="*/ 9 h 161"/>
                <a:gd name="T26" fmla="*/ 37 w 120"/>
                <a:gd name="T27" fmla="*/ 18 h 161"/>
                <a:gd name="T28" fmla="*/ 60 w 120"/>
                <a:gd name="T29" fmla="*/ 32 h 161"/>
                <a:gd name="T30" fmla="*/ 83 w 120"/>
                <a:gd name="T31" fmla="*/ 55 h 161"/>
                <a:gd name="T32" fmla="*/ 102 w 120"/>
                <a:gd name="T33" fmla="*/ 83 h 161"/>
                <a:gd name="T34" fmla="*/ 115 w 120"/>
                <a:gd name="T35" fmla="*/ 120 h 161"/>
                <a:gd name="T36" fmla="*/ 120 w 120"/>
                <a:gd name="T37" fmla="*/ 138 h 161"/>
                <a:gd name="T38" fmla="*/ 120 w 120"/>
                <a:gd name="T39" fmla="*/ 161 h 161"/>
                <a:gd name="T40" fmla="*/ 120 w 120"/>
                <a:gd name="T41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61">
                  <a:moveTo>
                    <a:pt x="120" y="161"/>
                  </a:moveTo>
                  <a:lnTo>
                    <a:pt x="120" y="161"/>
                  </a:lnTo>
                  <a:lnTo>
                    <a:pt x="102" y="157"/>
                  </a:lnTo>
                  <a:lnTo>
                    <a:pt x="79" y="152"/>
                  </a:lnTo>
                  <a:lnTo>
                    <a:pt x="56" y="138"/>
                  </a:lnTo>
                  <a:lnTo>
                    <a:pt x="33" y="115"/>
                  </a:lnTo>
                  <a:lnTo>
                    <a:pt x="14" y="87"/>
                  </a:lnTo>
                  <a:lnTo>
                    <a:pt x="5" y="69"/>
                  </a:lnTo>
                  <a:lnTo>
                    <a:pt x="0" y="51"/>
                  </a:lnTo>
                  <a:lnTo>
                    <a:pt x="0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9"/>
                  </a:lnTo>
                  <a:lnTo>
                    <a:pt x="37" y="18"/>
                  </a:lnTo>
                  <a:lnTo>
                    <a:pt x="60" y="32"/>
                  </a:lnTo>
                  <a:lnTo>
                    <a:pt x="83" y="55"/>
                  </a:lnTo>
                  <a:lnTo>
                    <a:pt x="102" y="83"/>
                  </a:lnTo>
                  <a:lnTo>
                    <a:pt x="115" y="120"/>
                  </a:lnTo>
                  <a:lnTo>
                    <a:pt x="120" y="138"/>
                  </a:lnTo>
                  <a:lnTo>
                    <a:pt x="120" y="161"/>
                  </a:lnTo>
                  <a:lnTo>
                    <a:pt x="120" y="16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auto">
            <a:xfrm>
              <a:off x="1085936" y="2580482"/>
              <a:ext cx="290061" cy="131763"/>
            </a:xfrm>
            <a:custGeom>
              <a:avLst/>
              <a:gdLst>
                <a:gd name="T0" fmla="*/ 0 w 180"/>
                <a:gd name="T1" fmla="*/ 74 h 83"/>
                <a:gd name="T2" fmla="*/ 0 w 180"/>
                <a:gd name="T3" fmla="*/ 74 h 83"/>
                <a:gd name="T4" fmla="*/ 23 w 180"/>
                <a:gd name="T5" fmla="*/ 79 h 83"/>
                <a:gd name="T6" fmla="*/ 46 w 180"/>
                <a:gd name="T7" fmla="*/ 83 h 83"/>
                <a:gd name="T8" fmla="*/ 74 w 180"/>
                <a:gd name="T9" fmla="*/ 83 h 83"/>
                <a:gd name="T10" fmla="*/ 102 w 180"/>
                <a:gd name="T11" fmla="*/ 83 h 83"/>
                <a:gd name="T12" fmla="*/ 134 w 180"/>
                <a:gd name="T13" fmla="*/ 69 h 83"/>
                <a:gd name="T14" fmla="*/ 148 w 180"/>
                <a:gd name="T15" fmla="*/ 60 h 83"/>
                <a:gd name="T16" fmla="*/ 161 w 180"/>
                <a:gd name="T17" fmla="*/ 46 h 83"/>
                <a:gd name="T18" fmla="*/ 171 w 180"/>
                <a:gd name="T19" fmla="*/ 33 h 83"/>
                <a:gd name="T20" fmla="*/ 180 w 180"/>
                <a:gd name="T21" fmla="*/ 14 h 83"/>
                <a:gd name="T22" fmla="*/ 180 w 180"/>
                <a:gd name="T23" fmla="*/ 14 h 83"/>
                <a:gd name="T24" fmla="*/ 166 w 180"/>
                <a:gd name="T25" fmla="*/ 5 h 83"/>
                <a:gd name="T26" fmla="*/ 152 w 180"/>
                <a:gd name="T27" fmla="*/ 0 h 83"/>
                <a:gd name="T28" fmla="*/ 129 w 180"/>
                <a:gd name="T29" fmla="*/ 0 h 83"/>
                <a:gd name="T30" fmla="*/ 106 w 180"/>
                <a:gd name="T31" fmla="*/ 5 h 83"/>
                <a:gd name="T32" fmla="*/ 74 w 180"/>
                <a:gd name="T33" fmla="*/ 14 h 83"/>
                <a:gd name="T34" fmla="*/ 37 w 180"/>
                <a:gd name="T35" fmla="*/ 37 h 83"/>
                <a:gd name="T36" fmla="*/ 0 w 180"/>
                <a:gd name="T37" fmla="*/ 74 h 83"/>
                <a:gd name="T38" fmla="*/ 0 w 180"/>
                <a:gd name="T39" fmla="*/ 7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83">
                  <a:moveTo>
                    <a:pt x="0" y="74"/>
                  </a:moveTo>
                  <a:lnTo>
                    <a:pt x="0" y="74"/>
                  </a:lnTo>
                  <a:lnTo>
                    <a:pt x="23" y="79"/>
                  </a:lnTo>
                  <a:lnTo>
                    <a:pt x="46" y="83"/>
                  </a:lnTo>
                  <a:lnTo>
                    <a:pt x="74" y="83"/>
                  </a:lnTo>
                  <a:lnTo>
                    <a:pt x="102" y="83"/>
                  </a:lnTo>
                  <a:lnTo>
                    <a:pt x="134" y="69"/>
                  </a:lnTo>
                  <a:lnTo>
                    <a:pt x="148" y="60"/>
                  </a:lnTo>
                  <a:lnTo>
                    <a:pt x="161" y="46"/>
                  </a:lnTo>
                  <a:lnTo>
                    <a:pt x="171" y="33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66" y="5"/>
                  </a:lnTo>
                  <a:lnTo>
                    <a:pt x="152" y="0"/>
                  </a:lnTo>
                  <a:lnTo>
                    <a:pt x="129" y="0"/>
                  </a:lnTo>
                  <a:lnTo>
                    <a:pt x="106" y="5"/>
                  </a:lnTo>
                  <a:lnTo>
                    <a:pt x="74" y="14"/>
                  </a:lnTo>
                  <a:lnTo>
                    <a:pt x="37" y="37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auto">
            <a:xfrm>
              <a:off x="1145560" y="2470944"/>
              <a:ext cx="141807" cy="80963"/>
            </a:xfrm>
            <a:custGeom>
              <a:avLst/>
              <a:gdLst>
                <a:gd name="T0" fmla="*/ 88 w 88"/>
                <a:gd name="T1" fmla="*/ 51 h 51"/>
                <a:gd name="T2" fmla="*/ 88 w 88"/>
                <a:gd name="T3" fmla="*/ 51 h 51"/>
                <a:gd name="T4" fmla="*/ 78 w 88"/>
                <a:gd name="T5" fmla="*/ 51 h 51"/>
                <a:gd name="T6" fmla="*/ 60 w 88"/>
                <a:gd name="T7" fmla="*/ 51 h 51"/>
                <a:gd name="T8" fmla="*/ 42 w 88"/>
                <a:gd name="T9" fmla="*/ 46 h 51"/>
                <a:gd name="T10" fmla="*/ 28 w 88"/>
                <a:gd name="T11" fmla="*/ 37 h 51"/>
                <a:gd name="T12" fmla="*/ 14 w 88"/>
                <a:gd name="T13" fmla="*/ 23 h 51"/>
                <a:gd name="T14" fmla="*/ 0 w 88"/>
                <a:gd name="T15" fmla="*/ 0 h 51"/>
                <a:gd name="T16" fmla="*/ 0 w 88"/>
                <a:gd name="T17" fmla="*/ 0 h 51"/>
                <a:gd name="T18" fmla="*/ 9 w 88"/>
                <a:gd name="T19" fmla="*/ 0 h 51"/>
                <a:gd name="T20" fmla="*/ 32 w 88"/>
                <a:gd name="T21" fmla="*/ 0 h 51"/>
                <a:gd name="T22" fmla="*/ 46 w 88"/>
                <a:gd name="T23" fmla="*/ 5 h 51"/>
                <a:gd name="T24" fmla="*/ 65 w 88"/>
                <a:gd name="T25" fmla="*/ 14 h 51"/>
                <a:gd name="T26" fmla="*/ 78 w 88"/>
                <a:gd name="T27" fmla="*/ 28 h 51"/>
                <a:gd name="T28" fmla="*/ 88 w 88"/>
                <a:gd name="T29" fmla="*/ 51 h 51"/>
                <a:gd name="T30" fmla="*/ 88 w 88"/>
                <a:gd name="T3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51">
                  <a:moveTo>
                    <a:pt x="88" y="51"/>
                  </a:moveTo>
                  <a:lnTo>
                    <a:pt x="88" y="51"/>
                  </a:lnTo>
                  <a:lnTo>
                    <a:pt x="78" y="51"/>
                  </a:lnTo>
                  <a:lnTo>
                    <a:pt x="60" y="51"/>
                  </a:lnTo>
                  <a:lnTo>
                    <a:pt x="42" y="46"/>
                  </a:lnTo>
                  <a:lnTo>
                    <a:pt x="28" y="37"/>
                  </a:lnTo>
                  <a:lnTo>
                    <a:pt x="14" y="23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0"/>
                  </a:lnTo>
                  <a:lnTo>
                    <a:pt x="32" y="0"/>
                  </a:lnTo>
                  <a:lnTo>
                    <a:pt x="46" y="5"/>
                  </a:lnTo>
                  <a:lnTo>
                    <a:pt x="65" y="14"/>
                  </a:lnTo>
                  <a:lnTo>
                    <a:pt x="78" y="28"/>
                  </a:lnTo>
                  <a:lnTo>
                    <a:pt x="88" y="51"/>
                  </a:lnTo>
                  <a:lnTo>
                    <a:pt x="88" y="51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auto">
            <a:xfrm>
              <a:off x="1330876" y="2375694"/>
              <a:ext cx="127304" cy="234950"/>
            </a:xfrm>
            <a:custGeom>
              <a:avLst/>
              <a:gdLst>
                <a:gd name="T0" fmla="*/ 74 w 79"/>
                <a:gd name="T1" fmla="*/ 148 h 148"/>
                <a:gd name="T2" fmla="*/ 74 w 79"/>
                <a:gd name="T3" fmla="*/ 148 h 148"/>
                <a:gd name="T4" fmla="*/ 60 w 79"/>
                <a:gd name="T5" fmla="*/ 143 h 148"/>
                <a:gd name="T6" fmla="*/ 46 w 79"/>
                <a:gd name="T7" fmla="*/ 134 h 148"/>
                <a:gd name="T8" fmla="*/ 28 w 79"/>
                <a:gd name="T9" fmla="*/ 120 h 148"/>
                <a:gd name="T10" fmla="*/ 14 w 79"/>
                <a:gd name="T11" fmla="*/ 97 h 148"/>
                <a:gd name="T12" fmla="*/ 5 w 79"/>
                <a:gd name="T13" fmla="*/ 74 h 148"/>
                <a:gd name="T14" fmla="*/ 0 w 79"/>
                <a:gd name="T15" fmla="*/ 42 h 148"/>
                <a:gd name="T16" fmla="*/ 9 w 79"/>
                <a:gd name="T17" fmla="*/ 0 h 148"/>
                <a:gd name="T18" fmla="*/ 9 w 79"/>
                <a:gd name="T19" fmla="*/ 0 h 148"/>
                <a:gd name="T20" fmla="*/ 23 w 79"/>
                <a:gd name="T21" fmla="*/ 10 h 148"/>
                <a:gd name="T22" fmla="*/ 37 w 79"/>
                <a:gd name="T23" fmla="*/ 23 h 148"/>
                <a:gd name="T24" fmla="*/ 51 w 79"/>
                <a:gd name="T25" fmla="*/ 37 h 148"/>
                <a:gd name="T26" fmla="*/ 65 w 79"/>
                <a:gd name="T27" fmla="*/ 60 h 148"/>
                <a:gd name="T28" fmla="*/ 74 w 79"/>
                <a:gd name="T29" fmla="*/ 83 h 148"/>
                <a:gd name="T30" fmla="*/ 79 w 79"/>
                <a:gd name="T31" fmla="*/ 116 h 148"/>
                <a:gd name="T32" fmla="*/ 74 w 79"/>
                <a:gd name="T33" fmla="*/ 148 h 148"/>
                <a:gd name="T34" fmla="*/ 74 w 79"/>
                <a:gd name="T3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148">
                  <a:moveTo>
                    <a:pt x="74" y="148"/>
                  </a:moveTo>
                  <a:lnTo>
                    <a:pt x="74" y="148"/>
                  </a:lnTo>
                  <a:lnTo>
                    <a:pt x="60" y="143"/>
                  </a:lnTo>
                  <a:lnTo>
                    <a:pt x="46" y="134"/>
                  </a:lnTo>
                  <a:lnTo>
                    <a:pt x="28" y="120"/>
                  </a:lnTo>
                  <a:lnTo>
                    <a:pt x="14" y="97"/>
                  </a:lnTo>
                  <a:lnTo>
                    <a:pt x="5" y="74"/>
                  </a:lnTo>
                  <a:lnTo>
                    <a:pt x="0" y="42"/>
                  </a:lnTo>
                  <a:lnTo>
                    <a:pt x="9" y="0"/>
                  </a:lnTo>
                  <a:lnTo>
                    <a:pt x="9" y="0"/>
                  </a:lnTo>
                  <a:lnTo>
                    <a:pt x="23" y="10"/>
                  </a:lnTo>
                  <a:lnTo>
                    <a:pt x="37" y="23"/>
                  </a:lnTo>
                  <a:lnTo>
                    <a:pt x="51" y="37"/>
                  </a:lnTo>
                  <a:lnTo>
                    <a:pt x="65" y="60"/>
                  </a:lnTo>
                  <a:lnTo>
                    <a:pt x="74" y="83"/>
                  </a:lnTo>
                  <a:lnTo>
                    <a:pt x="79" y="116"/>
                  </a:lnTo>
                  <a:lnTo>
                    <a:pt x="74" y="148"/>
                  </a:lnTo>
                  <a:lnTo>
                    <a:pt x="74" y="14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auto">
            <a:xfrm>
              <a:off x="3972041" y="3371057"/>
              <a:ext cx="214323" cy="269875"/>
            </a:xfrm>
            <a:custGeom>
              <a:avLst/>
              <a:gdLst>
                <a:gd name="T0" fmla="*/ 133 w 133"/>
                <a:gd name="T1" fmla="*/ 0 h 170"/>
                <a:gd name="T2" fmla="*/ 133 w 133"/>
                <a:gd name="T3" fmla="*/ 0 h 170"/>
                <a:gd name="T4" fmla="*/ 110 w 133"/>
                <a:gd name="T5" fmla="*/ 4 h 170"/>
                <a:gd name="T6" fmla="*/ 83 w 133"/>
                <a:gd name="T7" fmla="*/ 18 h 170"/>
                <a:gd name="T8" fmla="*/ 55 w 133"/>
                <a:gd name="T9" fmla="*/ 32 h 170"/>
                <a:gd name="T10" fmla="*/ 32 w 133"/>
                <a:gd name="T11" fmla="*/ 55 h 170"/>
                <a:gd name="T12" fmla="*/ 18 w 133"/>
                <a:gd name="T13" fmla="*/ 69 h 170"/>
                <a:gd name="T14" fmla="*/ 9 w 133"/>
                <a:gd name="T15" fmla="*/ 87 h 170"/>
                <a:gd name="T16" fmla="*/ 4 w 133"/>
                <a:gd name="T17" fmla="*/ 105 h 170"/>
                <a:gd name="T18" fmla="*/ 0 w 133"/>
                <a:gd name="T19" fmla="*/ 124 h 170"/>
                <a:gd name="T20" fmla="*/ 0 w 133"/>
                <a:gd name="T21" fmla="*/ 147 h 170"/>
                <a:gd name="T22" fmla="*/ 0 w 133"/>
                <a:gd name="T23" fmla="*/ 170 h 170"/>
                <a:gd name="T24" fmla="*/ 0 w 133"/>
                <a:gd name="T25" fmla="*/ 170 h 170"/>
                <a:gd name="T26" fmla="*/ 18 w 133"/>
                <a:gd name="T27" fmla="*/ 170 h 170"/>
                <a:gd name="T28" fmla="*/ 37 w 133"/>
                <a:gd name="T29" fmla="*/ 165 h 170"/>
                <a:gd name="T30" fmla="*/ 60 w 133"/>
                <a:gd name="T31" fmla="*/ 151 h 170"/>
                <a:gd name="T32" fmla="*/ 83 w 133"/>
                <a:gd name="T33" fmla="*/ 128 h 170"/>
                <a:gd name="T34" fmla="*/ 101 w 133"/>
                <a:gd name="T35" fmla="*/ 101 h 170"/>
                <a:gd name="T36" fmla="*/ 120 w 133"/>
                <a:gd name="T37" fmla="*/ 55 h 170"/>
                <a:gd name="T38" fmla="*/ 133 w 133"/>
                <a:gd name="T39" fmla="*/ 0 h 170"/>
                <a:gd name="T40" fmla="*/ 133 w 133"/>
                <a:gd name="T41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170">
                  <a:moveTo>
                    <a:pt x="133" y="0"/>
                  </a:moveTo>
                  <a:lnTo>
                    <a:pt x="133" y="0"/>
                  </a:lnTo>
                  <a:lnTo>
                    <a:pt x="110" y="4"/>
                  </a:lnTo>
                  <a:lnTo>
                    <a:pt x="83" y="18"/>
                  </a:lnTo>
                  <a:lnTo>
                    <a:pt x="55" y="32"/>
                  </a:lnTo>
                  <a:lnTo>
                    <a:pt x="32" y="55"/>
                  </a:lnTo>
                  <a:lnTo>
                    <a:pt x="18" y="69"/>
                  </a:lnTo>
                  <a:lnTo>
                    <a:pt x="9" y="87"/>
                  </a:lnTo>
                  <a:lnTo>
                    <a:pt x="4" y="105"/>
                  </a:lnTo>
                  <a:lnTo>
                    <a:pt x="0" y="124"/>
                  </a:lnTo>
                  <a:lnTo>
                    <a:pt x="0" y="147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18" y="170"/>
                  </a:lnTo>
                  <a:lnTo>
                    <a:pt x="37" y="165"/>
                  </a:lnTo>
                  <a:lnTo>
                    <a:pt x="60" y="151"/>
                  </a:lnTo>
                  <a:lnTo>
                    <a:pt x="83" y="128"/>
                  </a:lnTo>
                  <a:lnTo>
                    <a:pt x="101" y="101"/>
                  </a:lnTo>
                  <a:lnTo>
                    <a:pt x="120" y="55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auto">
            <a:xfrm>
              <a:off x="4097734" y="3590132"/>
              <a:ext cx="185317" cy="65088"/>
            </a:xfrm>
            <a:custGeom>
              <a:avLst/>
              <a:gdLst>
                <a:gd name="T0" fmla="*/ 0 w 115"/>
                <a:gd name="T1" fmla="*/ 27 h 41"/>
                <a:gd name="T2" fmla="*/ 0 w 115"/>
                <a:gd name="T3" fmla="*/ 27 h 41"/>
                <a:gd name="T4" fmla="*/ 5 w 115"/>
                <a:gd name="T5" fmla="*/ 18 h 41"/>
                <a:gd name="T6" fmla="*/ 14 w 115"/>
                <a:gd name="T7" fmla="*/ 13 h 41"/>
                <a:gd name="T8" fmla="*/ 23 w 115"/>
                <a:gd name="T9" fmla="*/ 4 h 41"/>
                <a:gd name="T10" fmla="*/ 42 w 115"/>
                <a:gd name="T11" fmla="*/ 0 h 41"/>
                <a:gd name="T12" fmla="*/ 60 w 115"/>
                <a:gd name="T13" fmla="*/ 0 h 41"/>
                <a:gd name="T14" fmla="*/ 88 w 115"/>
                <a:gd name="T15" fmla="*/ 4 h 41"/>
                <a:gd name="T16" fmla="*/ 115 w 115"/>
                <a:gd name="T17" fmla="*/ 13 h 41"/>
                <a:gd name="T18" fmla="*/ 115 w 115"/>
                <a:gd name="T19" fmla="*/ 13 h 41"/>
                <a:gd name="T20" fmla="*/ 106 w 115"/>
                <a:gd name="T21" fmla="*/ 23 h 41"/>
                <a:gd name="T22" fmla="*/ 83 w 115"/>
                <a:gd name="T23" fmla="*/ 36 h 41"/>
                <a:gd name="T24" fmla="*/ 65 w 115"/>
                <a:gd name="T25" fmla="*/ 41 h 41"/>
                <a:gd name="T26" fmla="*/ 46 w 115"/>
                <a:gd name="T27" fmla="*/ 41 h 41"/>
                <a:gd name="T28" fmla="*/ 23 w 115"/>
                <a:gd name="T29" fmla="*/ 41 h 41"/>
                <a:gd name="T30" fmla="*/ 0 w 115"/>
                <a:gd name="T31" fmla="*/ 27 h 41"/>
                <a:gd name="T32" fmla="*/ 0 w 115"/>
                <a:gd name="T33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41">
                  <a:moveTo>
                    <a:pt x="0" y="27"/>
                  </a:moveTo>
                  <a:lnTo>
                    <a:pt x="0" y="27"/>
                  </a:lnTo>
                  <a:lnTo>
                    <a:pt x="5" y="18"/>
                  </a:lnTo>
                  <a:lnTo>
                    <a:pt x="14" y="13"/>
                  </a:lnTo>
                  <a:lnTo>
                    <a:pt x="23" y="4"/>
                  </a:lnTo>
                  <a:lnTo>
                    <a:pt x="42" y="0"/>
                  </a:lnTo>
                  <a:lnTo>
                    <a:pt x="60" y="0"/>
                  </a:lnTo>
                  <a:lnTo>
                    <a:pt x="88" y="4"/>
                  </a:lnTo>
                  <a:lnTo>
                    <a:pt x="115" y="13"/>
                  </a:lnTo>
                  <a:lnTo>
                    <a:pt x="115" y="13"/>
                  </a:lnTo>
                  <a:lnTo>
                    <a:pt x="106" y="23"/>
                  </a:lnTo>
                  <a:lnTo>
                    <a:pt x="83" y="36"/>
                  </a:lnTo>
                  <a:lnTo>
                    <a:pt x="65" y="41"/>
                  </a:lnTo>
                  <a:lnTo>
                    <a:pt x="46" y="41"/>
                  </a:lnTo>
                  <a:lnTo>
                    <a:pt x="23" y="41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auto">
            <a:xfrm>
              <a:off x="3897914" y="3677444"/>
              <a:ext cx="251386" cy="160338"/>
            </a:xfrm>
            <a:custGeom>
              <a:avLst/>
              <a:gdLst>
                <a:gd name="T0" fmla="*/ 0 w 156"/>
                <a:gd name="T1" fmla="*/ 0 h 101"/>
                <a:gd name="T2" fmla="*/ 0 w 156"/>
                <a:gd name="T3" fmla="*/ 0 h 101"/>
                <a:gd name="T4" fmla="*/ 18 w 156"/>
                <a:gd name="T5" fmla="*/ 0 h 101"/>
                <a:gd name="T6" fmla="*/ 41 w 156"/>
                <a:gd name="T7" fmla="*/ 0 h 101"/>
                <a:gd name="T8" fmla="*/ 64 w 156"/>
                <a:gd name="T9" fmla="*/ 0 h 101"/>
                <a:gd name="T10" fmla="*/ 92 w 156"/>
                <a:gd name="T11" fmla="*/ 9 h 101"/>
                <a:gd name="T12" fmla="*/ 115 w 156"/>
                <a:gd name="T13" fmla="*/ 28 h 101"/>
                <a:gd name="T14" fmla="*/ 129 w 156"/>
                <a:gd name="T15" fmla="*/ 41 h 101"/>
                <a:gd name="T16" fmla="*/ 138 w 156"/>
                <a:gd name="T17" fmla="*/ 55 h 101"/>
                <a:gd name="T18" fmla="*/ 147 w 156"/>
                <a:gd name="T19" fmla="*/ 78 h 101"/>
                <a:gd name="T20" fmla="*/ 156 w 156"/>
                <a:gd name="T21" fmla="*/ 97 h 101"/>
                <a:gd name="T22" fmla="*/ 156 w 156"/>
                <a:gd name="T23" fmla="*/ 97 h 101"/>
                <a:gd name="T24" fmla="*/ 138 w 156"/>
                <a:gd name="T25" fmla="*/ 101 h 101"/>
                <a:gd name="T26" fmla="*/ 119 w 156"/>
                <a:gd name="T27" fmla="*/ 97 h 101"/>
                <a:gd name="T28" fmla="*/ 92 w 156"/>
                <a:gd name="T29" fmla="*/ 92 h 101"/>
                <a:gd name="T30" fmla="*/ 69 w 156"/>
                <a:gd name="T31" fmla="*/ 83 h 101"/>
                <a:gd name="T32" fmla="*/ 41 w 156"/>
                <a:gd name="T33" fmla="*/ 64 h 101"/>
                <a:gd name="T34" fmla="*/ 18 w 156"/>
                <a:gd name="T35" fmla="*/ 37 h 101"/>
                <a:gd name="T36" fmla="*/ 0 w 156"/>
                <a:gd name="T37" fmla="*/ 0 h 101"/>
                <a:gd name="T38" fmla="*/ 0 w 156"/>
                <a:gd name="T3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01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64" y="0"/>
                  </a:lnTo>
                  <a:lnTo>
                    <a:pt x="92" y="9"/>
                  </a:lnTo>
                  <a:lnTo>
                    <a:pt x="115" y="28"/>
                  </a:lnTo>
                  <a:lnTo>
                    <a:pt x="129" y="41"/>
                  </a:lnTo>
                  <a:lnTo>
                    <a:pt x="138" y="55"/>
                  </a:lnTo>
                  <a:lnTo>
                    <a:pt x="147" y="78"/>
                  </a:lnTo>
                  <a:lnTo>
                    <a:pt x="156" y="97"/>
                  </a:lnTo>
                  <a:lnTo>
                    <a:pt x="156" y="97"/>
                  </a:lnTo>
                  <a:lnTo>
                    <a:pt x="138" y="101"/>
                  </a:lnTo>
                  <a:lnTo>
                    <a:pt x="119" y="97"/>
                  </a:lnTo>
                  <a:lnTo>
                    <a:pt x="92" y="92"/>
                  </a:lnTo>
                  <a:lnTo>
                    <a:pt x="69" y="83"/>
                  </a:lnTo>
                  <a:lnTo>
                    <a:pt x="41" y="64"/>
                  </a:lnTo>
                  <a:lnTo>
                    <a:pt x="18" y="3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66"/>
            <p:cNvSpPr>
              <a:spLocks/>
            </p:cNvSpPr>
            <p:nvPr/>
          </p:nvSpPr>
          <p:spPr bwMode="auto">
            <a:xfrm>
              <a:off x="1806254" y="2748757"/>
              <a:ext cx="319067" cy="182563"/>
            </a:xfrm>
            <a:custGeom>
              <a:avLst/>
              <a:gdLst>
                <a:gd name="T0" fmla="*/ 198 w 198"/>
                <a:gd name="T1" fmla="*/ 9 h 115"/>
                <a:gd name="T2" fmla="*/ 198 w 198"/>
                <a:gd name="T3" fmla="*/ 9 h 115"/>
                <a:gd name="T4" fmla="*/ 170 w 198"/>
                <a:gd name="T5" fmla="*/ 5 h 115"/>
                <a:gd name="T6" fmla="*/ 143 w 198"/>
                <a:gd name="T7" fmla="*/ 0 h 115"/>
                <a:gd name="T8" fmla="*/ 110 w 198"/>
                <a:gd name="T9" fmla="*/ 5 h 115"/>
                <a:gd name="T10" fmla="*/ 78 w 198"/>
                <a:gd name="T11" fmla="*/ 14 h 115"/>
                <a:gd name="T12" fmla="*/ 60 w 198"/>
                <a:gd name="T13" fmla="*/ 23 h 115"/>
                <a:gd name="T14" fmla="*/ 46 w 198"/>
                <a:gd name="T15" fmla="*/ 32 h 115"/>
                <a:gd name="T16" fmla="*/ 32 w 198"/>
                <a:gd name="T17" fmla="*/ 46 h 115"/>
                <a:gd name="T18" fmla="*/ 18 w 198"/>
                <a:gd name="T19" fmla="*/ 65 h 115"/>
                <a:gd name="T20" fmla="*/ 9 w 198"/>
                <a:gd name="T21" fmla="*/ 83 h 115"/>
                <a:gd name="T22" fmla="*/ 0 w 198"/>
                <a:gd name="T23" fmla="*/ 106 h 115"/>
                <a:gd name="T24" fmla="*/ 0 w 198"/>
                <a:gd name="T25" fmla="*/ 106 h 115"/>
                <a:gd name="T26" fmla="*/ 18 w 198"/>
                <a:gd name="T27" fmla="*/ 111 h 115"/>
                <a:gd name="T28" fmla="*/ 37 w 198"/>
                <a:gd name="T29" fmla="*/ 115 h 115"/>
                <a:gd name="T30" fmla="*/ 60 w 198"/>
                <a:gd name="T31" fmla="*/ 115 h 115"/>
                <a:gd name="T32" fmla="*/ 92 w 198"/>
                <a:gd name="T33" fmla="*/ 106 h 115"/>
                <a:gd name="T34" fmla="*/ 124 w 198"/>
                <a:gd name="T35" fmla="*/ 88 h 115"/>
                <a:gd name="T36" fmla="*/ 161 w 198"/>
                <a:gd name="T37" fmla="*/ 55 h 115"/>
                <a:gd name="T38" fmla="*/ 198 w 198"/>
                <a:gd name="T39" fmla="*/ 9 h 115"/>
                <a:gd name="T40" fmla="*/ 198 w 198"/>
                <a:gd name="T41" fmla="*/ 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8" h="115">
                  <a:moveTo>
                    <a:pt x="198" y="9"/>
                  </a:moveTo>
                  <a:lnTo>
                    <a:pt x="198" y="9"/>
                  </a:lnTo>
                  <a:lnTo>
                    <a:pt x="170" y="5"/>
                  </a:lnTo>
                  <a:lnTo>
                    <a:pt x="143" y="0"/>
                  </a:lnTo>
                  <a:lnTo>
                    <a:pt x="110" y="5"/>
                  </a:lnTo>
                  <a:lnTo>
                    <a:pt x="78" y="14"/>
                  </a:lnTo>
                  <a:lnTo>
                    <a:pt x="60" y="23"/>
                  </a:lnTo>
                  <a:lnTo>
                    <a:pt x="46" y="32"/>
                  </a:lnTo>
                  <a:lnTo>
                    <a:pt x="32" y="46"/>
                  </a:lnTo>
                  <a:lnTo>
                    <a:pt x="18" y="65"/>
                  </a:lnTo>
                  <a:lnTo>
                    <a:pt x="9" y="83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18" y="111"/>
                  </a:lnTo>
                  <a:lnTo>
                    <a:pt x="37" y="115"/>
                  </a:lnTo>
                  <a:lnTo>
                    <a:pt x="60" y="115"/>
                  </a:lnTo>
                  <a:lnTo>
                    <a:pt x="92" y="106"/>
                  </a:lnTo>
                  <a:lnTo>
                    <a:pt x="124" y="88"/>
                  </a:lnTo>
                  <a:lnTo>
                    <a:pt x="161" y="55"/>
                  </a:lnTo>
                  <a:lnTo>
                    <a:pt x="198" y="9"/>
                  </a:lnTo>
                  <a:lnTo>
                    <a:pt x="198" y="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67"/>
            <p:cNvSpPr>
              <a:spLocks/>
            </p:cNvSpPr>
            <p:nvPr/>
          </p:nvSpPr>
          <p:spPr bwMode="auto">
            <a:xfrm>
              <a:off x="1917444" y="2947194"/>
              <a:ext cx="185317" cy="87313"/>
            </a:xfrm>
            <a:custGeom>
              <a:avLst/>
              <a:gdLst>
                <a:gd name="T0" fmla="*/ 0 w 115"/>
                <a:gd name="T1" fmla="*/ 9 h 55"/>
                <a:gd name="T2" fmla="*/ 0 w 115"/>
                <a:gd name="T3" fmla="*/ 9 h 55"/>
                <a:gd name="T4" fmla="*/ 9 w 115"/>
                <a:gd name="T5" fmla="*/ 4 h 55"/>
                <a:gd name="T6" fmla="*/ 23 w 115"/>
                <a:gd name="T7" fmla="*/ 4 h 55"/>
                <a:gd name="T8" fmla="*/ 37 w 115"/>
                <a:gd name="T9" fmla="*/ 0 h 55"/>
                <a:gd name="T10" fmla="*/ 51 w 115"/>
                <a:gd name="T11" fmla="*/ 4 h 55"/>
                <a:gd name="T12" fmla="*/ 74 w 115"/>
                <a:gd name="T13" fmla="*/ 13 h 55"/>
                <a:gd name="T14" fmla="*/ 92 w 115"/>
                <a:gd name="T15" fmla="*/ 27 h 55"/>
                <a:gd name="T16" fmla="*/ 115 w 115"/>
                <a:gd name="T17" fmla="*/ 50 h 55"/>
                <a:gd name="T18" fmla="*/ 115 w 115"/>
                <a:gd name="T19" fmla="*/ 50 h 55"/>
                <a:gd name="T20" fmla="*/ 101 w 115"/>
                <a:gd name="T21" fmla="*/ 55 h 55"/>
                <a:gd name="T22" fmla="*/ 74 w 115"/>
                <a:gd name="T23" fmla="*/ 55 h 55"/>
                <a:gd name="T24" fmla="*/ 55 w 115"/>
                <a:gd name="T25" fmla="*/ 50 h 55"/>
                <a:gd name="T26" fmla="*/ 37 w 115"/>
                <a:gd name="T27" fmla="*/ 46 h 55"/>
                <a:gd name="T28" fmla="*/ 18 w 115"/>
                <a:gd name="T29" fmla="*/ 32 h 55"/>
                <a:gd name="T30" fmla="*/ 0 w 115"/>
                <a:gd name="T31" fmla="*/ 9 h 55"/>
                <a:gd name="T32" fmla="*/ 0 w 115"/>
                <a:gd name="T33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55">
                  <a:moveTo>
                    <a:pt x="0" y="9"/>
                  </a:moveTo>
                  <a:lnTo>
                    <a:pt x="0" y="9"/>
                  </a:lnTo>
                  <a:lnTo>
                    <a:pt x="9" y="4"/>
                  </a:lnTo>
                  <a:lnTo>
                    <a:pt x="23" y="4"/>
                  </a:lnTo>
                  <a:lnTo>
                    <a:pt x="37" y="0"/>
                  </a:lnTo>
                  <a:lnTo>
                    <a:pt x="51" y="4"/>
                  </a:lnTo>
                  <a:lnTo>
                    <a:pt x="74" y="13"/>
                  </a:lnTo>
                  <a:lnTo>
                    <a:pt x="92" y="27"/>
                  </a:lnTo>
                  <a:lnTo>
                    <a:pt x="115" y="50"/>
                  </a:lnTo>
                  <a:lnTo>
                    <a:pt x="115" y="50"/>
                  </a:lnTo>
                  <a:lnTo>
                    <a:pt x="101" y="55"/>
                  </a:lnTo>
                  <a:lnTo>
                    <a:pt x="74" y="55"/>
                  </a:lnTo>
                  <a:lnTo>
                    <a:pt x="55" y="50"/>
                  </a:lnTo>
                  <a:lnTo>
                    <a:pt x="37" y="46"/>
                  </a:lnTo>
                  <a:lnTo>
                    <a:pt x="18" y="32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7" name="Freeform 68"/>
            <p:cNvSpPr>
              <a:spLocks/>
            </p:cNvSpPr>
            <p:nvPr/>
          </p:nvSpPr>
          <p:spPr bwMode="auto">
            <a:xfrm>
              <a:off x="1717624" y="2917032"/>
              <a:ext cx="169202" cy="255588"/>
            </a:xfrm>
            <a:custGeom>
              <a:avLst/>
              <a:gdLst>
                <a:gd name="T0" fmla="*/ 0 w 105"/>
                <a:gd name="T1" fmla="*/ 0 h 161"/>
                <a:gd name="T2" fmla="*/ 0 w 105"/>
                <a:gd name="T3" fmla="*/ 0 h 161"/>
                <a:gd name="T4" fmla="*/ 18 w 105"/>
                <a:gd name="T5" fmla="*/ 5 h 161"/>
                <a:gd name="T6" fmla="*/ 36 w 105"/>
                <a:gd name="T7" fmla="*/ 14 h 161"/>
                <a:gd name="T8" fmla="*/ 59 w 105"/>
                <a:gd name="T9" fmla="*/ 28 h 161"/>
                <a:gd name="T10" fmla="*/ 78 w 105"/>
                <a:gd name="T11" fmla="*/ 51 h 161"/>
                <a:gd name="T12" fmla="*/ 96 w 105"/>
                <a:gd name="T13" fmla="*/ 78 h 161"/>
                <a:gd name="T14" fmla="*/ 101 w 105"/>
                <a:gd name="T15" fmla="*/ 97 h 161"/>
                <a:gd name="T16" fmla="*/ 105 w 105"/>
                <a:gd name="T17" fmla="*/ 115 h 161"/>
                <a:gd name="T18" fmla="*/ 105 w 105"/>
                <a:gd name="T19" fmla="*/ 134 h 161"/>
                <a:gd name="T20" fmla="*/ 101 w 105"/>
                <a:gd name="T21" fmla="*/ 161 h 161"/>
                <a:gd name="T22" fmla="*/ 101 w 105"/>
                <a:gd name="T23" fmla="*/ 161 h 161"/>
                <a:gd name="T24" fmla="*/ 82 w 105"/>
                <a:gd name="T25" fmla="*/ 152 h 161"/>
                <a:gd name="T26" fmla="*/ 64 w 105"/>
                <a:gd name="T27" fmla="*/ 143 h 161"/>
                <a:gd name="T28" fmla="*/ 46 w 105"/>
                <a:gd name="T29" fmla="*/ 124 h 161"/>
                <a:gd name="T30" fmla="*/ 27 w 105"/>
                <a:gd name="T31" fmla="*/ 101 h 161"/>
                <a:gd name="T32" fmla="*/ 9 w 105"/>
                <a:gd name="T33" fmla="*/ 74 h 161"/>
                <a:gd name="T34" fmla="*/ 0 w 105"/>
                <a:gd name="T35" fmla="*/ 42 h 161"/>
                <a:gd name="T36" fmla="*/ 0 w 105"/>
                <a:gd name="T37" fmla="*/ 0 h 161"/>
                <a:gd name="T38" fmla="*/ 0 w 105"/>
                <a:gd name="T3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" h="161">
                  <a:moveTo>
                    <a:pt x="0" y="0"/>
                  </a:moveTo>
                  <a:lnTo>
                    <a:pt x="0" y="0"/>
                  </a:lnTo>
                  <a:lnTo>
                    <a:pt x="18" y="5"/>
                  </a:lnTo>
                  <a:lnTo>
                    <a:pt x="36" y="14"/>
                  </a:lnTo>
                  <a:lnTo>
                    <a:pt x="59" y="28"/>
                  </a:lnTo>
                  <a:lnTo>
                    <a:pt x="78" y="51"/>
                  </a:lnTo>
                  <a:lnTo>
                    <a:pt x="96" y="78"/>
                  </a:lnTo>
                  <a:lnTo>
                    <a:pt x="101" y="97"/>
                  </a:lnTo>
                  <a:lnTo>
                    <a:pt x="105" y="115"/>
                  </a:lnTo>
                  <a:lnTo>
                    <a:pt x="105" y="134"/>
                  </a:lnTo>
                  <a:lnTo>
                    <a:pt x="101" y="161"/>
                  </a:lnTo>
                  <a:lnTo>
                    <a:pt x="101" y="161"/>
                  </a:lnTo>
                  <a:lnTo>
                    <a:pt x="82" y="152"/>
                  </a:lnTo>
                  <a:lnTo>
                    <a:pt x="64" y="143"/>
                  </a:lnTo>
                  <a:lnTo>
                    <a:pt x="46" y="124"/>
                  </a:lnTo>
                  <a:lnTo>
                    <a:pt x="27" y="101"/>
                  </a:lnTo>
                  <a:lnTo>
                    <a:pt x="9" y="74"/>
                  </a:lnTo>
                  <a:lnTo>
                    <a:pt x="0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8" name="Freeform 69"/>
            <p:cNvSpPr>
              <a:spLocks/>
            </p:cNvSpPr>
            <p:nvPr/>
          </p:nvSpPr>
          <p:spPr bwMode="auto">
            <a:xfrm>
              <a:off x="2280020" y="2339182"/>
              <a:ext cx="282003" cy="198438"/>
            </a:xfrm>
            <a:custGeom>
              <a:avLst/>
              <a:gdLst>
                <a:gd name="T0" fmla="*/ 175 w 175"/>
                <a:gd name="T1" fmla="*/ 0 h 125"/>
                <a:gd name="T2" fmla="*/ 175 w 175"/>
                <a:gd name="T3" fmla="*/ 0 h 125"/>
                <a:gd name="T4" fmla="*/ 152 w 175"/>
                <a:gd name="T5" fmla="*/ 0 h 125"/>
                <a:gd name="T6" fmla="*/ 125 w 175"/>
                <a:gd name="T7" fmla="*/ 5 h 125"/>
                <a:gd name="T8" fmla="*/ 92 w 175"/>
                <a:gd name="T9" fmla="*/ 10 h 125"/>
                <a:gd name="T10" fmla="*/ 65 w 175"/>
                <a:gd name="T11" fmla="*/ 23 h 125"/>
                <a:gd name="T12" fmla="*/ 37 w 175"/>
                <a:gd name="T13" fmla="*/ 46 h 125"/>
                <a:gd name="T14" fmla="*/ 23 w 175"/>
                <a:gd name="T15" fmla="*/ 60 h 125"/>
                <a:gd name="T16" fmla="*/ 14 w 175"/>
                <a:gd name="T17" fmla="*/ 79 h 125"/>
                <a:gd name="T18" fmla="*/ 5 w 175"/>
                <a:gd name="T19" fmla="*/ 102 h 125"/>
                <a:gd name="T20" fmla="*/ 0 w 175"/>
                <a:gd name="T21" fmla="*/ 125 h 125"/>
                <a:gd name="T22" fmla="*/ 0 w 175"/>
                <a:gd name="T23" fmla="*/ 125 h 125"/>
                <a:gd name="T24" fmla="*/ 19 w 175"/>
                <a:gd name="T25" fmla="*/ 125 h 125"/>
                <a:gd name="T26" fmla="*/ 37 w 175"/>
                <a:gd name="T27" fmla="*/ 125 h 125"/>
                <a:gd name="T28" fmla="*/ 60 w 175"/>
                <a:gd name="T29" fmla="*/ 120 h 125"/>
                <a:gd name="T30" fmla="*/ 88 w 175"/>
                <a:gd name="T31" fmla="*/ 111 h 125"/>
                <a:gd name="T32" fmla="*/ 115 w 175"/>
                <a:gd name="T33" fmla="*/ 88 h 125"/>
                <a:gd name="T34" fmla="*/ 148 w 175"/>
                <a:gd name="T35" fmla="*/ 51 h 125"/>
                <a:gd name="T36" fmla="*/ 175 w 175"/>
                <a:gd name="T37" fmla="*/ 0 h 125"/>
                <a:gd name="T38" fmla="*/ 175 w 175"/>
                <a:gd name="T3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5" h="125">
                  <a:moveTo>
                    <a:pt x="175" y="0"/>
                  </a:moveTo>
                  <a:lnTo>
                    <a:pt x="175" y="0"/>
                  </a:lnTo>
                  <a:lnTo>
                    <a:pt x="152" y="0"/>
                  </a:lnTo>
                  <a:lnTo>
                    <a:pt x="125" y="5"/>
                  </a:lnTo>
                  <a:lnTo>
                    <a:pt x="92" y="10"/>
                  </a:lnTo>
                  <a:lnTo>
                    <a:pt x="65" y="23"/>
                  </a:lnTo>
                  <a:lnTo>
                    <a:pt x="37" y="46"/>
                  </a:lnTo>
                  <a:lnTo>
                    <a:pt x="23" y="60"/>
                  </a:lnTo>
                  <a:lnTo>
                    <a:pt x="14" y="79"/>
                  </a:lnTo>
                  <a:lnTo>
                    <a:pt x="5" y="10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19" y="125"/>
                  </a:lnTo>
                  <a:lnTo>
                    <a:pt x="37" y="125"/>
                  </a:lnTo>
                  <a:lnTo>
                    <a:pt x="60" y="120"/>
                  </a:lnTo>
                  <a:lnTo>
                    <a:pt x="88" y="111"/>
                  </a:lnTo>
                  <a:lnTo>
                    <a:pt x="115" y="88"/>
                  </a:lnTo>
                  <a:lnTo>
                    <a:pt x="148" y="51"/>
                  </a:lnTo>
                  <a:lnTo>
                    <a:pt x="175" y="0"/>
                  </a:lnTo>
                  <a:lnTo>
                    <a:pt x="17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9" name="Freeform 70"/>
            <p:cNvSpPr>
              <a:spLocks/>
            </p:cNvSpPr>
            <p:nvPr/>
          </p:nvSpPr>
          <p:spPr bwMode="auto">
            <a:xfrm>
              <a:off x="2399267" y="2543969"/>
              <a:ext cx="178871" cy="73025"/>
            </a:xfrm>
            <a:custGeom>
              <a:avLst/>
              <a:gdLst>
                <a:gd name="T0" fmla="*/ 0 w 111"/>
                <a:gd name="T1" fmla="*/ 14 h 46"/>
                <a:gd name="T2" fmla="*/ 0 w 111"/>
                <a:gd name="T3" fmla="*/ 14 h 46"/>
                <a:gd name="T4" fmla="*/ 5 w 111"/>
                <a:gd name="T5" fmla="*/ 5 h 46"/>
                <a:gd name="T6" fmla="*/ 18 w 111"/>
                <a:gd name="T7" fmla="*/ 0 h 46"/>
                <a:gd name="T8" fmla="*/ 32 w 111"/>
                <a:gd name="T9" fmla="*/ 0 h 46"/>
                <a:gd name="T10" fmla="*/ 46 w 111"/>
                <a:gd name="T11" fmla="*/ 0 h 46"/>
                <a:gd name="T12" fmla="*/ 65 w 111"/>
                <a:gd name="T13" fmla="*/ 5 h 46"/>
                <a:gd name="T14" fmla="*/ 88 w 111"/>
                <a:gd name="T15" fmla="*/ 14 h 46"/>
                <a:gd name="T16" fmla="*/ 111 w 111"/>
                <a:gd name="T17" fmla="*/ 37 h 46"/>
                <a:gd name="T18" fmla="*/ 111 w 111"/>
                <a:gd name="T19" fmla="*/ 37 h 46"/>
                <a:gd name="T20" fmla="*/ 101 w 111"/>
                <a:gd name="T21" fmla="*/ 42 h 46"/>
                <a:gd name="T22" fmla="*/ 74 w 111"/>
                <a:gd name="T23" fmla="*/ 46 h 46"/>
                <a:gd name="T24" fmla="*/ 55 w 111"/>
                <a:gd name="T25" fmla="*/ 46 h 46"/>
                <a:gd name="T26" fmla="*/ 37 w 111"/>
                <a:gd name="T27" fmla="*/ 42 h 46"/>
                <a:gd name="T28" fmla="*/ 18 w 111"/>
                <a:gd name="T29" fmla="*/ 28 h 46"/>
                <a:gd name="T30" fmla="*/ 0 w 111"/>
                <a:gd name="T31" fmla="*/ 14 h 46"/>
                <a:gd name="T32" fmla="*/ 0 w 111"/>
                <a:gd name="T33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1" h="46">
                  <a:moveTo>
                    <a:pt x="0" y="14"/>
                  </a:moveTo>
                  <a:lnTo>
                    <a:pt x="0" y="14"/>
                  </a:lnTo>
                  <a:lnTo>
                    <a:pt x="5" y="5"/>
                  </a:lnTo>
                  <a:lnTo>
                    <a:pt x="18" y="0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65" y="5"/>
                  </a:lnTo>
                  <a:lnTo>
                    <a:pt x="88" y="14"/>
                  </a:lnTo>
                  <a:lnTo>
                    <a:pt x="111" y="37"/>
                  </a:lnTo>
                  <a:lnTo>
                    <a:pt x="111" y="37"/>
                  </a:lnTo>
                  <a:lnTo>
                    <a:pt x="101" y="42"/>
                  </a:lnTo>
                  <a:lnTo>
                    <a:pt x="74" y="46"/>
                  </a:lnTo>
                  <a:lnTo>
                    <a:pt x="55" y="46"/>
                  </a:lnTo>
                  <a:lnTo>
                    <a:pt x="37" y="42"/>
                  </a:lnTo>
                  <a:lnTo>
                    <a:pt x="18" y="2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0" name="Freeform 71"/>
            <p:cNvSpPr>
              <a:spLocks/>
            </p:cNvSpPr>
            <p:nvPr/>
          </p:nvSpPr>
          <p:spPr bwMode="auto">
            <a:xfrm>
              <a:off x="2199447" y="2543969"/>
              <a:ext cx="191762" cy="219075"/>
            </a:xfrm>
            <a:custGeom>
              <a:avLst/>
              <a:gdLst>
                <a:gd name="T0" fmla="*/ 0 w 119"/>
                <a:gd name="T1" fmla="*/ 0 h 138"/>
                <a:gd name="T2" fmla="*/ 0 w 119"/>
                <a:gd name="T3" fmla="*/ 0 h 138"/>
                <a:gd name="T4" fmla="*/ 18 w 119"/>
                <a:gd name="T5" fmla="*/ 5 h 138"/>
                <a:gd name="T6" fmla="*/ 37 w 119"/>
                <a:gd name="T7" fmla="*/ 10 h 138"/>
                <a:gd name="T8" fmla="*/ 60 w 119"/>
                <a:gd name="T9" fmla="*/ 19 h 138"/>
                <a:gd name="T10" fmla="*/ 83 w 119"/>
                <a:gd name="T11" fmla="*/ 37 h 138"/>
                <a:gd name="T12" fmla="*/ 101 w 119"/>
                <a:gd name="T13" fmla="*/ 60 h 138"/>
                <a:gd name="T14" fmla="*/ 115 w 119"/>
                <a:gd name="T15" fmla="*/ 97 h 138"/>
                <a:gd name="T16" fmla="*/ 115 w 119"/>
                <a:gd name="T17" fmla="*/ 115 h 138"/>
                <a:gd name="T18" fmla="*/ 119 w 119"/>
                <a:gd name="T19" fmla="*/ 138 h 138"/>
                <a:gd name="T20" fmla="*/ 119 w 119"/>
                <a:gd name="T21" fmla="*/ 138 h 138"/>
                <a:gd name="T22" fmla="*/ 101 w 119"/>
                <a:gd name="T23" fmla="*/ 134 h 138"/>
                <a:gd name="T24" fmla="*/ 83 w 119"/>
                <a:gd name="T25" fmla="*/ 125 h 138"/>
                <a:gd name="T26" fmla="*/ 60 w 119"/>
                <a:gd name="T27" fmla="*/ 115 h 138"/>
                <a:gd name="T28" fmla="*/ 37 w 119"/>
                <a:gd name="T29" fmla="*/ 97 h 138"/>
                <a:gd name="T30" fmla="*/ 18 w 119"/>
                <a:gd name="T31" fmla="*/ 74 h 138"/>
                <a:gd name="T32" fmla="*/ 4 w 119"/>
                <a:gd name="T33" fmla="*/ 42 h 138"/>
                <a:gd name="T34" fmla="*/ 0 w 119"/>
                <a:gd name="T35" fmla="*/ 0 h 138"/>
                <a:gd name="T36" fmla="*/ 0 w 119"/>
                <a:gd name="T3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9" h="138">
                  <a:moveTo>
                    <a:pt x="0" y="0"/>
                  </a:moveTo>
                  <a:lnTo>
                    <a:pt x="0" y="0"/>
                  </a:lnTo>
                  <a:lnTo>
                    <a:pt x="18" y="5"/>
                  </a:lnTo>
                  <a:lnTo>
                    <a:pt x="37" y="10"/>
                  </a:lnTo>
                  <a:lnTo>
                    <a:pt x="60" y="19"/>
                  </a:lnTo>
                  <a:lnTo>
                    <a:pt x="83" y="37"/>
                  </a:lnTo>
                  <a:lnTo>
                    <a:pt x="101" y="60"/>
                  </a:lnTo>
                  <a:lnTo>
                    <a:pt x="115" y="97"/>
                  </a:lnTo>
                  <a:lnTo>
                    <a:pt x="115" y="115"/>
                  </a:lnTo>
                  <a:lnTo>
                    <a:pt x="119" y="138"/>
                  </a:lnTo>
                  <a:lnTo>
                    <a:pt x="119" y="138"/>
                  </a:lnTo>
                  <a:lnTo>
                    <a:pt x="101" y="134"/>
                  </a:lnTo>
                  <a:lnTo>
                    <a:pt x="83" y="125"/>
                  </a:lnTo>
                  <a:lnTo>
                    <a:pt x="60" y="115"/>
                  </a:lnTo>
                  <a:lnTo>
                    <a:pt x="37" y="97"/>
                  </a:lnTo>
                  <a:lnTo>
                    <a:pt x="18" y="74"/>
                  </a:lnTo>
                  <a:lnTo>
                    <a:pt x="4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1" name="Freeform 72"/>
            <p:cNvSpPr>
              <a:spLocks/>
            </p:cNvSpPr>
            <p:nvPr/>
          </p:nvSpPr>
          <p:spPr bwMode="auto">
            <a:xfrm>
              <a:off x="2726391" y="2720182"/>
              <a:ext cx="311010" cy="233363"/>
            </a:xfrm>
            <a:custGeom>
              <a:avLst/>
              <a:gdLst>
                <a:gd name="T0" fmla="*/ 0 w 193"/>
                <a:gd name="T1" fmla="*/ 0 h 147"/>
                <a:gd name="T2" fmla="*/ 0 w 193"/>
                <a:gd name="T3" fmla="*/ 0 h 147"/>
                <a:gd name="T4" fmla="*/ 4 w 193"/>
                <a:gd name="T5" fmla="*/ 27 h 147"/>
                <a:gd name="T6" fmla="*/ 18 w 193"/>
                <a:gd name="T7" fmla="*/ 55 h 147"/>
                <a:gd name="T8" fmla="*/ 36 w 193"/>
                <a:gd name="T9" fmla="*/ 87 h 147"/>
                <a:gd name="T10" fmla="*/ 64 w 193"/>
                <a:gd name="T11" fmla="*/ 115 h 147"/>
                <a:gd name="T12" fmla="*/ 78 w 193"/>
                <a:gd name="T13" fmla="*/ 124 h 147"/>
                <a:gd name="T14" fmla="*/ 96 w 193"/>
                <a:gd name="T15" fmla="*/ 138 h 147"/>
                <a:gd name="T16" fmla="*/ 115 w 193"/>
                <a:gd name="T17" fmla="*/ 143 h 147"/>
                <a:gd name="T18" fmla="*/ 138 w 193"/>
                <a:gd name="T19" fmla="*/ 147 h 147"/>
                <a:gd name="T20" fmla="*/ 165 w 193"/>
                <a:gd name="T21" fmla="*/ 147 h 147"/>
                <a:gd name="T22" fmla="*/ 193 w 193"/>
                <a:gd name="T23" fmla="*/ 143 h 147"/>
                <a:gd name="T24" fmla="*/ 193 w 193"/>
                <a:gd name="T25" fmla="*/ 143 h 147"/>
                <a:gd name="T26" fmla="*/ 188 w 193"/>
                <a:gd name="T27" fmla="*/ 124 h 147"/>
                <a:gd name="T28" fmla="*/ 184 w 193"/>
                <a:gd name="T29" fmla="*/ 106 h 147"/>
                <a:gd name="T30" fmla="*/ 170 w 193"/>
                <a:gd name="T31" fmla="*/ 83 h 147"/>
                <a:gd name="T32" fmla="*/ 147 w 193"/>
                <a:gd name="T33" fmla="*/ 55 h 147"/>
                <a:gd name="T34" fmla="*/ 110 w 193"/>
                <a:gd name="T35" fmla="*/ 32 h 147"/>
                <a:gd name="T36" fmla="*/ 64 w 193"/>
                <a:gd name="T37" fmla="*/ 14 h 147"/>
                <a:gd name="T38" fmla="*/ 32 w 193"/>
                <a:gd name="T39" fmla="*/ 4 h 147"/>
                <a:gd name="T40" fmla="*/ 0 w 193"/>
                <a:gd name="T41" fmla="*/ 0 h 147"/>
                <a:gd name="T42" fmla="*/ 0 w 193"/>
                <a:gd name="T4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3" h="147">
                  <a:moveTo>
                    <a:pt x="0" y="0"/>
                  </a:moveTo>
                  <a:lnTo>
                    <a:pt x="0" y="0"/>
                  </a:lnTo>
                  <a:lnTo>
                    <a:pt x="4" y="27"/>
                  </a:lnTo>
                  <a:lnTo>
                    <a:pt x="18" y="55"/>
                  </a:lnTo>
                  <a:lnTo>
                    <a:pt x="36" y="87"/>
                  </a:lnTo>
                  <a:lnTo>
                    <a:pt x="64" y="115"/>
                  </a:lnTo>
                  <a:lnTo>
                    <a:pt x="78" y="124"/>
                  </a:lnTo>
                  <a:lnTo>
                    <a:pt x="96" y="138"/>
                  </a:lnTo>
                  <a:lnTo>
                    <a:pt x="115" y="143"/>
                  </a:lnTo>
                  <a:lnTo>
                    <a:pt x="138" y="147"/>
                  </a:lnTo>
                  <a:lnTo>
                    <a:pt x="165" y="147"/>
                  </a:lnTo>
                  <a:lnTo>
                    <a:pt x="193" y="143"/>
                  </a:lnTo>
                  <a:lnTo>
                    <a:pt x="193" y="143"/>
                  </a:lnTo>
                  <a:lnTo>
                    <a:pt x="188" y="124"/>
                  </a:lnTo>
                  <a:lnTo>
                    <a:pt x="184" y="106"/>
                  </a:lnTo>
                  <a:lnTo>
                    <a:pt x="170" y="83"/>
                  </a:lnTo>
                  <a:lnTo>
                    <a:pt x="147" y="55"/>
                  </a:lnTo>
                  <a:lnTo>
                    <a:pt x="110" y="32"/>
                  </a:lnTo>
                  <a:lnTo>
                    <a:pt x="64" y="14"/>
                  </a:lnTo>
                  <a:lnTo>
                    <a:pt x="32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73"/>
            <p:cNvSpPr>
              <a:spLocks/>
            </p:cNvSpPr>
            <p:nvPr/>
          </p:nvSpPr>
          <p:spPr bwMode="auto">
            <a:xfrm>
              <a:off x="2969720" y="2610644"/>
              <a:ext cx="82184" cy="204788"/>
            </a:xfrm>
            <a:custGeom>
              <a:avLst/>
              <a:gdLst>
                <a:gd name="T0" fmla="*/ 33 w 51"/>
                <a:gd name="T1" fmla="*/ 129 h 129"/>
                <a:gd name="T2" fmla="*/ 33 w 51"/>
                <a:gd name="T3" fmla="*/ 129 h 129"/>
                <a:gd name="T4" fmla="*/ 23 w 51"/>
                <a:gd name="T5" fmla="*/ 124 h 129"/>
                <a:gd name="T6" fmla="*/ 14 w 51"/>
                <a:gd name="T7" fmla="*/ 115 h 129"/>
                <a:gd name="T8" fmla="*/ 10 w 51"/>
                <a:gd name="T9" fmla="*/ 101 h 129"/>
                <a:gd name="T10" fmla="*/ 0 w 51"/>
                <a:gd name="T11" fmla="*/ 83 h 129"/>
                <a:gd name="T12" fmla="*/ 0 w 51"/>
                <a:gd name="T13" fmla="*/ 60 h 129"/>
                <a:gd name="T14" fmla="*/ 5 w 51"/>
                <a:gd name="T15" fmla="*/ 32 h 129"/>
                <a:gd name="T16" fmla="*/ 19 w 51"/>
                <a:gd name="T17" fmla="*/ 0 h 129"/>
                <a:gd name="T18" fmla="*/ 19 w 51"/>
                <a:gd name="T19" fmla="*/ 0 h 129"/>
                <a:gd name="T20" fmla="*/ 23 w 51"/>
                <a:gd name="T21" fmla="*/ 9 h 129"/>
                <a:gd name="T22" fmla="*/ 42 w 51"/>
                <a:gd name="T23" fmla="*/ 37 h 129"/>
                <a:gd name="T24" fmla="*/ 46 w 51"/>
                <a:gd name="T25" fmla="*/ 55 h 129"/>
                <a:gd name="T26" fmla="*/ 51 w 51"/>
                <a:gd name="T27" fmla="*/ 78 h 129"/>
                <a:gd name="T28" fmla="*/ 46 w 51"/>
                <a:gd name="T29" fmla="*/ 101 h 129"/>
                <a:gd name="T30" fmla="*/ 33 w 51"/>
                <a:gd name="T31" fmla="*/ 129 h 129"/>
                <a:gd name="T32" fmla="*/ 33 w 51"/>
                <a:gd name="T3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129">
                  <a:moveTo>
                    <a:pt x="33" y="129"/>
                  </a:moveTo>
                  <a:lnTo>
                    <a:pt x="33" y="129"/>
                  </a:lnTo>
                  <a:lnTo>
                    <a:pt x="23" y="124"/>
                  </a:lnTo>
                  <a:lnTo>
                    <a:pt x="14" y="115"/>
                  </a:lnTo>
                  <a:lnTo>
                    <a:pt x="10" y="101"/>
                  </a:lnTo>
                  <a:lnTo>
                    <a:pt x="0" y="83"/>
                  </a:lnTo>
                  <a:lnTo>
                    <a:pt x="0" y="60"/>
                  </a:lnTo>
                  <a:lnTo>
                    <a:pt x="5" y="3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3" y="9"/>
                  </a:lnTo>
                  <a:lnTo>
                    <a:pt x="42" y="37"/>
                  </a:lnTo>
                  <a:lnTo>
                    <a:pt x="46" y="55"/>
                  </a:lnTo>
                  <a:lnTo>
                    <a:pt x="51" y="78"/>
                  </a:lnTo>
                  <a:lnTo>
                    <a:pt x="46" y="101"/>
                  </a:lnTo>
                  <a:lnTo>
                    <a:pt x="33" y="129"/>
                  </a:lnTo>
                  <a:lnTo>
                    <a:pt x="33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74"/>
            <p:cNvSpPr>
              <a:spLocks/>
            </p:cNvSpPr>
            <p:nvPr/>
          </p:nvSpPr>
          <p:spPr bwMode="auto">
            <a:xfrm>
              <a:off x="3066406" y="2748757"/>
              <a:ext cx="178871" cy="285750"/>
            </a:xfrm>
            <a:custGeom>
              <a:avLst/>
              <a:gdLst>
                <a:gd name="T0" fmla="*/ 5 w 111"/>
                <a:gd name="T1" fmla="*/ 180 h 180"/>
                <a:gd name="T2" fmla="*/ 5 w 111"/>
                <a:gd name="T3" fmla="*/ 180 h 180"/>
                <a:gd name="T4" fmla="*/ 5 w 111"/>
                <a:gd name="T5" fmla="*/ 157 h 180"/>
                <a:gd name="T6" fmla="*/ 0 w 111"/>
                <a:gd name="T7" fmla="*/ 134 h 180"/>
                <a:gd name="T8" fmla="*/ 5 w 111"/>
                <a:gd name="T9" fmla="*/ 106 h 180"/>
                <a:gd name="T10" fmla="*/ 14 w 111"/>
                <a:gd name="T11" fmla="*/ 78 h 180"/>
                <a:gd name="T12" fmla="*/ 37 w 111"/>
                <a:gd name="T13" fmla="*/ 46 h 180"/>
                <a:gd name="T14" fmla="*/ 51 w 111"/>
                <a:gd name="T15" fmla="*/ 32 h 180"/>
                <a:gd name="T16" fmla="*/ 65 w 111"/>
                <a:gd name="T17" fmla="*/ 23 h 180"/>
                <a:gd name="T18" fmla="*/ 88 w 111"/>
                <a:gd name="T19" fmla="*/ 9 h 180"/>
                <a:gd name="T20" fmla="*/ 111 w 111"/>
                <a:gd name="T21" fmla="*/ 0 h 180"/>
                <a:gd name="T22" fmla="*/ 111 w 111"/>
                <a:gd name="T23" fmla="*/ 0 h 180"/>
                <a:gd name="T24" fmla="*/ 111 w 111"/>
                <a:gd name="T25" fmla="*/ 23 h 180"/>
                <a:gd name="T26" fmla="*/ 111 w 111"/>
                <a:gd name="T27" fmla="*/ 46 h 180"/>
                <a:gd name="T28" fmla="*/ 106 w 111"/>
                <a:gd name="T29" fmla="*/ 74 h 180"/>
                <a:gd name="T30" fmla="*/ 92 w 111"/>
                <a:gd name="T31" fmla="*/ 101 h 180"/>
                <a:gd name="T32" fmla="*/ 74 w 111"/>
                <a:gd name="T33" fmla="*/ 134 h 180"/>
                <a:gd name="T34" fmla="*/ 46 w 111"/>
                <a:gd name="T35" fmla="*/ 157 h 180"/>
                <a:gd name="T36" fmla="*/ 28 w 111"/>
                <a:gd name="T37" fmla="*/ 171 h 180"/>
                <a:gd name="T38" fmla="*/ 5 w 111"/>
                <a:gd name="T39" fmla="*/ 180 h 180"/>
                <a:gd name="T40" fmla="*/ 5 w 111"/>
                <a:gd name="T4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1" h="180">
                  <a:moveTo>
                    <a:pt x="5" y="180"/>
                  </a:moveTo>
                  <a:lnTo>
                    <a:pt x="5" y="180"/>
                  </a:lnTo>
                  <a:lnTo>
                    <a:pt x="5" y="157"/>
                  </a:lnTo>
                  <a:lnTo>
                    <a:pt x="0" y="134"/>
                  </a:lnTo>
                  <a:lnTo>
                    <a:pt x="5" y="106"/>
                  </a:lnTo>
                  <a:lnTo>
                    <a:pt x="14" y="78"/>
                  </a:lnTo>
                  <a:lnTo>
                    <a:pt x="37" y="46"/>
                  </a:lnTo>
                  <a:lnTo>
                    <a:pt x="51" y="32"/>
                  </a:lnTo>
                  <a:lnTo>
                    <a:pt x="65" y="23"/>
                  </a:lnTo>
                  <a:lnTo>
                    <a:pt x="88" y="9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11" y="23"/>
                  </a:lnTo>
                  <a:lnTo>
                    <a:pt x="111" y="46"/>
                  </a:lnTo>
                  <a:lnTo>
                    <a:pt x="106" y="74"/>
                  </a:lnTo>
                  <a:lnTo>
                    <a:pt x="92" y="101"/>
                  </a:lnTo>
                  <a:lnTo>
                    <a:pt x="74" y="134"/>
                  </a:lnTo>
                  <a:lnTo>
                    <a:pt x="46" y="157"/>
                  </a:lnTo>
                  <a:lnTo>
                    <a:pt x="28" y="171"/>
                  </a:lnTo>
                  <a:lnTo>
                    <a:pt x="5" y="180"/>
                  </a:lnTo>
                  <a:lnTo>
                    <a:pt x="5" y="18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4" name="Freeform 75"/>
            <p:cNvSpPr>
              <a:spLocks/>
            </p:cNvSpPr>
            <p:nvPr/>
          </p:nvSpPr>
          <p:spPr bwMode="auto">
            <a:xfrm>
              <a:off x="3126030" y="2097882"/>
              <a:ext cx="156311" cy="387350"/>
            </a:xfrm>
            <a:custGeom>
              <a:avLst/>
              <a:gdLst>
                <a:gd name="T0" fmla="*/ 74 w 97"/>
                <a:gd name="T1" fmla="*/ 0 h 244"/>
                <a:gd name="T2" fmla="*/ 74 w 97"/>
                <a:gd name="T3" fmla="*/ 0 h 244"/>
                <a:gd name="T4" fmla="*/ 51 w 97"/>
                <a:gd name="T5" fmla="*/ 24 h 244"/>
                <a:gd name="T6" fmla="*/ 32 w 97"/>
                <a:gd name="T7" fmla="*/ 47 h 244"/>
                <a:gd name="T8" fmla="*/ 14 w 97"/>
                <a:gd name="T9" fmla="*/ 79 h 244"/>
                <a:gd name="T10" fmla="*/ 0 w 97"/>
                <a:gd name="T11" fmla="*/ 116 h 244"/>
                <a:gd name="T12" fmla="*/ 0 w 97"/>
                <a:gd name="T13" fmla="*/ 134 h 244"/>
                <a:gd name="T14" fmla="*/ 0 w 97"/>
                <a:gd name="T15" fmla="*/ 157 h 244"/>
                <a:gd name="T16" fmla="*/ 0 w 97"/>
                <a:gd name="T17" fmla="*/ 175 h 244"/>
                <a:gd name="T18" fmla="*/ 9 w 97"/>
                <a:gd name="T19" fmla="*/ 198 h 244"/>
                <a:gd name="T20" fmla="*/ 19 w 97"/>
                <a:gd name="T21" fmla="*/ 221 h 244"/>
                <a:gd name="T22" fmla="*/ 37 w 97"/>
                <a:gd name="T23" fmla="*/ 244 h 244"/>
                <a:gd name="T24" fmla="*/ 37 w 97"/>
                <a:gd name="T25" fmla="*/ 244 h 244"/>
                <a:gd name="T26" fmla="*/ 51 w 97"/>
                <a:gd name="T27" fmla="*/ 231 h 244"/>
                <a:gd name="T28" fmla="*/ 69 w 97"/>
                <a:gd name="T29" fmla="*/ 217 h 244"/>
                <a:gd name="T30" fmla="*/ 83 w 97"/>
                <a:gd name="T31" fmla="*/ 194 h 244"/>
                <a:gd name="T32" fmla="*/ 92 w 97"/>
                <a:gd name="T33" fmla="*/ 162 h 244"/>
                <a:gd name="T34" fmla="*/ 97 w 97"/>
                <a:gd name="T35" fmla="*/ 120 h 244"/>
                <a:gd name="T36" fmla="*/ 97 w 97"/>
                <a:gd name="T37" fmla="*/ 93 h 244"/>
                <a:gd name="T38" fmla="*/ 92 w 97"/>
                <a:gd name="T39" fmla="*/ 65 h 244"/>
                <a:gd name="T40" fmla="*/ 83 w 97"/>
                <a:gd name="T41" fmla="*/ 37 h 244"/>
                <a:gd name="T42" fmla="*/ 74 w 97"/>
                <a:gd name="T43" fmla="*/ 0 h 244"/>
                <a:gd name="T44" fmla="*/ 74 w 97"/>
                <a:gd name="T45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7" h="244">
                  <a:moveTo>
                    <a:pt x="74" y="0"/>
                  </a:moveTo>
                  <a:lnTo>
                    <a:pt x="74" y="0"/>
                  </a:lnTo>
                  <a:lnTo>
                    <a:pt x="51" y="24"/>
                  </a:lnTo>
                  <a:lnTo>
                    <a:pt x="32" y="47"/>
                  </a:lnTo>
                  <a:lnTo>
                    <a:pt x="14" y="79"/>
                  </a:lnTo>
                  <a:lnTo>
                    <a:pt x="0" y="116"/>
                  </a:lnTo>
                  <a:lnTo>
                    <a:pt x="0" y="134"/>
                  </a:lnTo>
                  <a:lnTo>
                    <a:pt x="0" y="157"/>
                  </a:lnTo>
                  <a:lnTo>
                    <a:pt x="0" y="175"/>
                  </a:lnTo>
                  <a:lnTo>
                    <a:pt x="9" y="198"/>
                  </a:lnTo>
                  <a:lnTo>
                    <a:pt x="19" y="221"/>
                  </a:lnTo>
                  <a:lnTo>
                    <a:pt x="37" y="244"/>
                  </a:lnTo>
                  <a:lnTo>
                    <a:pt x="37" y="244"/>
                  </a:lnTo>
                  <a:lnTo>
                    <a:pt x="51" y="231"/>
                  </a:lnTo>
                  <a:lnTo>
                    <a:pt x="69" y="217"/>
                  </a:lnTo>
                  <a:lnTo>
                    <a:pt x="83" y="194"/>
                  </a:lnTo>
                  <a:lnTo>
                    <a:pt x="92" y="162"/>
                  </a:lnTo>
                  <a:lnTo>
                    <a:pt x="97" y="120"/>
                  </a:lnTo>
                  <a:lnTo>
                    <a:pt x="97" y="93"/>
                  </a:lnTo>
                  <a:lnTo>
                    <a:pt x="92" y="65"/>
                  </a:lnTo>
                  <a:lnTo>
                    <a:pt x="83" y="37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5" name="Freeform 76"/>
            <p:cNvSpPr>
              <a:spLocks/>
            </p:cNvSpPr>
            <p:nvPr/>
          </p:nvSpPr>
          <p:spPr bwMode="auto">
            <a:xfrm>
              <a:off x="3296844" y="2288382"/>
              <a:ext cx="177259" cy="123825"/>
            </a:xfrm>
            <a:custGeom>
              <a:avLst/>
              <a:gdLst>
                <a:gd name="T0" fmla="*/ 0 w 110"/>
                <a:gd name="T1" fmla="*/ 78 h 78"/>
                <a:gd name="T2" fmla="*/ 0 w 110"/>
                <a:gd name="T3" fmla="*/ 78 h 78"/>
                <a:gd name="T4" fmla="*/ 5 w 110"/>
                <a:gd name="T5" fmla="*/ 69 h 78"/>
                <a:gd name="T6" fmla="*/ 9 w 110"/>
                <a:gd name="T7" fmla="*/ 55 h 78"/>
                <a:gd name="T8" fmla="*/ 14 w 110"/>
                <a:gd name="T9" fmla="*/ 42 h 78"/>
                <a:gd name="T10" fmla="*/ 28 w 110"/>
                <a:gd name="T11" fmla="*/ 28 h 78"/>
                <a:gd name="T12" fmla="*/ 46 w 110"/>
                <a:gd name="T13" fmla="*/ 14 h 78"/>
                <a:gd name="T14" fmla="*/ 74 w 110"/>
                <a:gd name="T15" fmla="*/ 5 h 78"/>
                <a:gd name="T16" fmla="*/ 110 w 110"/>
                <a:gd name="T17" fmla="*/ 0 h 78"/>
                <a:gd name="T18" fmla="*/ 110 w 110"/>
                <a:gd name="T19" fmla="*/ 0 h 78"/>
                <a:gd name="T20" fmla="*/ 106 w 110"/>
                <a:gd name="T21" fmla="*/ 14 h 78"/>
                <a:gd name="T22" fmla="*/ 87 w 110"/>
                <a:gd name="T23" fmla="*/ 42 h 78"/>
                <a:gd name="T24" fmla="*/ 74 w 110"/>
                <a:gd name="T25" fmla="*/ 55 h 78"/>
                <a:gd name="T26" fmla="*/ 55 w 110"/>
                <a:gd name="T27" fmla="*/ 69 h 78"/>
                <a:gd name="T28" fmla="*/ 32 w 110"/>
                <a:gd name="T29" fmla="*/ 78 h 78"/>
                <a:gd name="T30" fmla="*/ 0 w 110"/>
                <a:gd name="T31" fmla="*/ 78 h 78"/>
                <a:gd name="T32" fmla="*/ 0 w 110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78">
                  <a:moveTo>
                    <a:pt x="0" y="78"/>
                  </a:moveTo>
                  <a:lnTo>
                    <a:pt x="0" y="78"/>
                  </a:lnTo>
                  <a:lnTo>
                    <a:pt x="5" y="69"/>
                  </a:lnTo>
                  <a:lnTo>
                    <a:pt x="9" y="55"/>
                  </a:lnTo>
                  <a:lnTo>
                    <a:pt x="14" y="42"/>
                  </a:lnTo>
                  <a:lnTo>
                    <a:pt x="28" y="28"/>
                  </a:lnTo>
                  <a:lnTo>
                    <a:pt x="46" y="14"/>
                  </a:lnTo>
                  <a:lnTo>
                    <a:pt x="74" y="5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06" y="14"/>
                  </a:lnTo>
                  <a:lnTo>
                    <a:pt x="87" y="42"/>
                  </a:lnTo>
                  <a:lnTo>
                    <a:pt x="74" y="55"/>
                  </a:lnTo>
                  <a:lnTo>
                    <a:pt x="55" y="69"/>
                  </a:lnTo>
                  <a:lnTo>
                    <a:pt x="32" y="78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6" name="Freeform 77"/>
            <p:cNvSpPr>
              <a:spLocks/>
            </p:cNvSpPr>
            <p:nvPr/>
          </p:nvSpPr>
          <p:spPr bwMode="auto">
            <a:xfrm>
              <a:off x="3126030" y="2501107"/>
              <a:ext cx="341627" cy="131763"/>
            </a:xfrm>
            <a:custGeom>
              <a:avLst/>
              <a:gdLst>
                <a:gd name="T0" fmla="*/ 0 w 212"/>
                <a:gd name="T1" fmla="*/ 37 h 83"/>
                <a:gd name="T2" fmla="*/ 0 w 212"/>
                <a:gd name="T3" fmla="*/ 37 h 83"/>
                <a:gd name="T4" fmla="*/ 19 w 212"/>
                <a:gd name="T5" fmla="*/ 27 h 83"/>
                <a:gd name="T6" fmla="*/ 37 w 212"/>
                <a:gd name="T7" fmla="*/ 13 h 83"/>
                <a:gd name="T8" fmla="*/ 65 w 212"/>
                <a:gd name="T9" fmla="*/ 4 h 83"/>
                <a:gd name="T10" fmla="*/ 97 w 212"/>
                <a:gd name="T11" fmla="*/ 0 h 83"/>
                <a:gd name="T12" fmla="*/ 134 w 212"/>
                <a:gd name="T13" fmla="*/ 0 h 83"/>
                <a:gd name="T14" fmla="*/ 152 w 212"/>
                <a:gd name="T15" fmla="*/ 9 h 83"/>
                <a:gd name="T16" fmla="*/ 170 w 212"/>
                <a:gd name="T17" fmla="*/ 18 h 83"/>
                <a:gd name="T18" fmla="*/ 189 w 212"/>
                <a:gd name="T19" fmla="*/ 32 h 83"/>
                <a:gd name="T20" fmla="*/ 212 w 212"/>
                <a:gd name="T21" fmla="*/ 50 h 83"/>
                <a:gd name="T22" fmla="*/ 212 w 212"/>
                <a:gd name="T23" fmla="*/ 50 h 83"/>
                <a:gd name="T24" fmla="*/ 193 w 212"/>
                <a:gd name="T25" fmla="*/ 60 h 83"/>
                <a:gd name="T26" fmla="*/ 170 w 212"/>
                <a:gd name="T27" fmla="*/ 69 h 83"/>
                <a:gd name="T28" fmla="*/ 143 w 212"/>
                <a:gd name="T29" fmla="*/ 78 h 83"/>
                <a:gd name="T30" fmla="*/ 111 w 212"/>
                <a:gd name="T31" fmla="*/ 83 h 83"/>
                <a:gd name="T32" fmla="*/ 74 w 212"/>
                <a:gd name="T33" fmla="*/ 78 h 83"/>
                <a:gd name="T34" fmla="*/ 37 w 212"/>
                <a:gd name="T35" fmla="*/ 64 h 83"/>
                <a:gd name="T36" fmla="*/ 19 w 212"/>
                <a:gd name="T37" fmla="*/ 55 h 83"/>
                <a:gd name="T38" fmla="*/ 0 w 212"/>
                <a:gd name="T39" fmla="*/ 37 h 83"/>
                <a:gd name="T40" fmla="*/ 0 w 212"/>
                <a:gd name="T41" fmla="*/ 3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2" h="83">
                  <a:moveTo>
                    <a:pt x="0" y="37"/>
                  </a:moveTo>
                  <a:lnTo>
                    <a:pt x="0" y="37"/>
                  </a:lnTo>
                  <a:lnTo>
                    <a:pt x="19" y="27"/>
                  </a:lnTo>
                  <a:lnTo>
                    <a:pt x="37" y="13"/>
                  </a:lnTo>
                  <a:lnTo>
                    <a:pt x="65" y="4"/>
                  </a:lnTo>
                  <a:lnTo>
                    <a:pt x="97" y="0"/>
                  </a:lnTo>
                  <a:lnTo>
                    <a:pt x="134" y="0"/>
                  </a:lnTo>
                  <a:lnTo>
                    <a:pt x="152" y="9"/>
                  </a:lnTo>
                  <a:lnTo>
                    <a:pt x="170" y="18"/>
                  </a:lnTo>
                  <a:lnTo>
                    <a:pt x="189" y="32"/>
                  </a:lnTo>
                  <a:lnTo>
                    <a:pt x="212" y="50"/>
                  </a:lnTo>
                  <a:lnTo>
                    <a:pt x="212" y="50"/>
                  </a:lnTo>
                  <a:lnTo>
                    <a:pt x="193" y="60"/>
                  </a:lnTo>
                  <a:lnTo>
                    <a:pt x="170" y="69"/>
                  </a:lnTo>
                  <a:lnTo>
                    <a:pt x="143" y="78"/>
                  </a:lnTo>
                  <a:lnTo>
                    <a:pt x="111" y="83"/>
                  </a:lnTo>
                  <a:lnTo>
                    <a:pt x="74" y="78"/>
                  </a:lnTo>
                  <a:lnTo>
                    <a:pt x="37" y="64"/>
                  </a:lnTo>
                  <a:lnTo>
                    <a:pt x="19" y="55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7" name="Freeform 78"/>
            <p:cNvSpPr>
              <a:spLocks/>
            </p:cNvSpPr>
            <p:nvPr/>
          </p:nvSpPr>
          <p:spPr bwMode="auto">
            <a:xfrm>
              <a:off x="3379027" y="3217069"/>
              <a:ext cx="228826" cy="241300"/>
            </a:xfrm>
            <a:custGeom>
              <a:avLst/>
              <a:gdLst>
                <a:gd name="T0" fmla="*/ 0 w 142"/>
                <a:gd name="T1" fmla="*/ 0 h 152"/>
                <a:gd name="T2" fmla="*/ 0 w 142"/>
                <a:gd name="T3" fmla="*/ 0 h 152"/>
                <a:gd name="T4" fmla="*/ 4 w 142"/>
                <a:gd name="T5" fmla="*/ 23 h 152"/>
                <a:gd name="T6" fmla="*/ 9 w 142"/>
                <a:gd name="T7" fmla="*/ 50 h 152"/>
                <a:gd name="T8" fmla="*/ 18 w 142"/>
                <a:gd name="T9" fmla="*/ 78 h 152"/>
                <a:gd name="T10" fmla="*/ 36 w 142"/>
                <a:gd name="T11" fmla="*/ 106 h 152"/>
                <a:gd name="T12" fmla="*/ 59 w 142"/>
                <a:gd name="T13" fmla="*/ 129 h 152"/>
                <a:gd name="T14" fmla="*/ 78 w 142"/>
                <a:gd name="T15" fmla="*/ 143 h 152"/>
                <a:gd name="T16" fmla="*/ 96 w 142"/>
                <a:gd name="T17" fmla="*/ 147 h 152"/>
                <a:gd name="T18" fmla="*/ 115 w 142"/>
                <a:gd name="T19" fmla="*/ 152 h 152"/>
                <a:gd name="T20" fmla="*/ 142 w 142"/>
                <a:gd name="T21" fmla="*/ 152 h 152"/>
                <a:gd name="T22" fmla="*/ 142 w 142"/>
                <a:gd name="T23" fmla="*/ 152 h 152"/>
                <a:gd name="T24" fmla="*/ 142 w 142"/>
                <a:gd name="T25" fmla="*/ 138 h 152"/>
                <a:gd name="T26" fmla="*/ 138 w 142"/>
                <a:gd name="T27" fmla="*/ 120 h 152"/>
                <a:gd name="T28" fmla="*/ 133 w 142"/>
                <a:gd name="T29" fmla="*/ 97 h 152"/>
                <a:gd name="T30" fmla="*/ 115 w 142"/>
                <a:gd name="T31" fmla="*/ 74 h 152"/>
                <a:gd name="T32" fmla="*/ 92 w 142"/>
                <a:gd name="T33" fmla="*/ 46 h 152"/>
                <a:gd name="T34" fmla="*/ 50 w 142"/>
                <a:gd name="T35" fmla="*/ 23 h 152"/>
                <a:gd name="T36" fmla="*/ 0 w 142"/>
                <a:gd name="T37" fmla="*/ 0 h 152"/>
                <a:gd name="T38" fmla="*/ 0 w 142"/>
                <a:gd name="T3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" h="152">
                  <a:moveTo>
                    <a:pt x="0" y="0"/>
                  </a:moveTo>
                  <a:lnTo>
                    <a:pt x="0" y="0"/>
                  </a:lnTo>
                  <a:lnTo>
                    <a:pt x="4" y="23"/>
                  </a:lnTo>
                  <a:lnTo>
                    <a:pt x="9" y="50"/>
                  </a:lnTo>
                  <a:lnTo>
                    <a:pt x="18" y="78"/>
                  </a:lnTo>
                  <a:lnTo>
                    <a:pt x="36" y="106"/>
                  </a:lnTo>
                  <a:lnTo>
                    <a:pt x="59" y="129"/>
                  </a:lnTo>
                  <a:lnTo>
                    <a:pt x="78" y="143"/>
                  </a:lnTo>
                  <a:lnTo>
                    <a:pt x="96" y="147"/>
                  </a:lnTo>
                  <a:lnTo>
                    <a:pt x="115" y="152"/>
                  </a:lnTo>
                  <a:lnTo>
                    <a:pt x="142" y="152"/>
                  </a:lnTo>
                  <a:lnTo>
                    <a:pt x="142" y="152"/>
                  </a:lnTo>
                  <a:lnTo>
                    <a:pt x="142" y="138"/>
                  </a:lnTo>
                  <a:lnTo>
                    <a:pt x="138" y="120"/>
                  </a:lnTo>
                  <a:lnTo>
                    <a:pt x="133" y="97"/>
                  </a:lnTo>
                  <a:lnTo>
                    <a:pt x="115" y="74"/>
                  </a:lnTo>
                  <a:lnTo>
                    <a:pt x="92" y="46"/>
                  </a:lnTo>
                  <a:lnTo>
                    <a:pt x="50" y="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8" name="Freeform 79"/>
            <p:cNvSpPr>
              <a:spLocks/>
            </p:cNvSpPr>
            <p:nvPr/>
          </p:nvSpPr>
          <p:spPr bwMode="auto">
            <a:xfrm>
              <a:off x="3585293" y="3166269"/>
              <a:ext cx="75738" cy="182563"/>
            </a:xfrm>
            <a:custGeom>
              <a:avLst/>
              <a:gdLst>
                <a:gd name="T0" fmla="*/ 19 w 47"/>
                <a:gd name="T1" fmla="*/ 115 h 115"/>
                <a:gd name="T2" fmla="*/ 19 w 47"/>
                <a:gd name="T3" fmla="*/ 115 h 115"/>
                <a:gd name="T4" fmla="*/ 14 w 47"/>
                <a:gd name="T5" fmla="*/ 106 h 115"/>
                <a:gd name="T6" fmla="*/ 10 w 47"/>
                <a:gd name="T7" fmla="*/ 96 h 115"/>
                <a:gd name="T8" fmla="*/ 5 w 47"/>
                <a:gd name="T9" fmla="*/ 87 h 115"/>
                <a:gd name="T10" fmla="*/ 0 w 47"/>
                <a:gd name="T11" fmla="*/ 69 h 115"/>
                <a:gd name="T12" fmla="*/ 5 w 47"/>
                <a:gd name="T13" fmla="*/ 50 h 115"/>
                <a:gd name="T14" fmla="*/ 14 w 47"/>
                <a:gd name="T15" fmla="*/ 27 h 115"/>
                <a:gd name="T16" fmla="*/ 28 w 47"/>
                <a:gd name="T17" fmla="*/ 0 h 115"/>
                <a:gd name="T18" fmla="*/ 28 w 47"/>
                <a:gd name="T19" fmla="*/ 0 h 115"/>
                <a:gd name="T20" fmla="*/ 33 w 47"/>
                <a:gd name="T21" fmla="*/ 9 h 115"/>
                <a:gd name="T22" fmla="*/ 42 w 47"/>
                <a:gd name="T23" fmla="*/ 36 h 115"/>
                <a:gd name="T24" fmla="*/ 47 w 47"/>
                <a:gd name="T25" fmla="*/ 55 h 115"/>
                <a:gd name="T26" fmla="*/ 42 w 47"/>
                <a:gd name="T27" fmla="*/ 73 h 115"/>
                <a:gd name="T28" fmla="*/ 37 w 47"/>
                <a:gd name="T29" fmla="*/ 92 h 115"/>
                <a:gd name="T30" fmla="*/ 19 w 47"/>
                <a:gd name="T31" fmla="*/ 115 h 115"/>
                <a:gd name="T32" fmla="*/ 19 w 47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115">
                  <a:moveTo>
                    <a:pt x="19" y="115"/>
                  </a:moveTo>
                  <a:lnTo>
                    <a:pt x="19" y="115"/>
                  </a:lnTo>
                  <a:lnTo>
                    <a:pt x="14" y="106"/>
                  </a:lnTo>
                  <a:lnTo>
                    <a:pt x="10" y="96"/>
                  </a:lnTo>
                  <a:lnTo>
                    <a:pt x="5" y="87"/>
                  </a:lnTo>
                  <a:lnTo>
                    <a:pt x="0" y="69"/>
                  </a:lnTo>
                  <a:lnTo>
                    <a:pt x="5" y="50"/>
                  </a:lnTo>
                  <a:lnTo>
                    <a:pt x="14" y="27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3" y="9"/>
                  </a:lnTo>
                  <a:lnTo>
                    <a:pt x="42" y="36"/>
                  </a:lnTo>
                  <a:lnTo>
                    <a:pt x="47" y="55"/>
                  </a:lnTo>
                  <a:lnTo>
                    <a:pt x="42" y="73"/>
                  </a:lnTo>
                  <a:lnTo>
                    <a:pt x="37" y="92"/>
                  </a:lnTo>
                  <a:lnTo>
                    <a:pt x="19" y="115"/>
                  </a:lnTo>
                  <a:lnTo>
                    <a:pt x="19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9" name="Freeform 80"/>
            <p:cNvSpPr>
              <a:spLocks/>
            </p:cNvSpPr>
            <p:nvPr/>
          </p:nvSpPr>
          <p:spPr bwMode="auto">
            <a:xfrm>
              <a:off x="3630413" y="3326607"/>
              <a:ext cx="185317" cy="211138"/>
            </a:xfrm>
            <a:custGeom>
              <a:avLst/>
              <a:gdLst>
                <a:gd name="T0" fmla="*/ 0 w 115"/>
                <a:gd name="T1" fmla="*/ 133 h 133"/>
                <a:gd name="T2" fmla="*/ 0 w 115"/>
                <a:gd name="T3" fmla="*/ 133 h 133"/>
                <a:gd name="T4" fmla="*/ 0 w 115"/>
                <a:gd name="T5" fmla="*/ 115 h 133"/>
                <a:gd name="T6" fmla="*/ 0 w 115"/>
                <a:gd name="T7" fmla="*/ 97 h 133"/>
                <a:gd name="T8" fmla="*/ 9 w 115"/>
                <a:gd name="T9" fmla="*/ 74 h 133"/>
                <a:gd name="T10" fmla="*/ 23 w 115"/>
                <a:gd name="T11" fmla="*/ 51 h 133"/>
                <a:gd name="T12" fmla="*/ 46 w 115"/>
                <a:gd name="T13" fmla="*/ 28 h 133"/>
                <a:gd name="T14" fmla="*/ 74 w 115"/>
                <a:gd name="T15" fmla="*/ 9 h 133"/>
                <a:gd name="T16" fmla="*/ 92 w 115"/>
                <a:gd name="T17" fmla="*/ 5 h 133"/>
                <a:gd name="T18" fmla="*/ 115 w 115"/>
                <a:gd name="T19" fmla="*/ 0 h 133"/>
                <a:gd name="T20" fmla="*/ 115 w 115"/>
                <a:gd name="T21" fmla="*/ 0 h 133"/>
                <a:gd name="T22" fmla="*/ 115 w 115"/>
                <a:gd name="T23" fmla="*/ 18 h 133"/>
                <a:gd name="T24" fmla="*/ 111 w 115"/>
                <a:gd name="T25" fmla="*/ 37 h 133"/>
                <a:gd name="T26" fmla="*/ 101 w 115"/>
                <a:gd name="T27" fmla="*/ 60 h 133"/>
                <a:gd name="T28" fmla="*/ 83 w 115"/>
                <a:gd name="T29" fmla="*/ 83 h 133"/>
                <a:gd name="T30" fmla="*/ 65 w 115"/>
                <a:gd name="T31" fmla="*/ 106 h 133"/>
                <a:gd name="T32" fmla="*/ 37 w 115"/>
                <a:gd name="T33" fmla="*/ 124 h 133"/>
                <a:gd name="T34" fmla="*/ 0 w 115"/>
                <a:gd name="T35" fmla="*/ 133 h 133"/>
                <a:gd name="T36" fmla="*/ 0 w 115"/>
                <a:gd name="T37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5" h="133">
                  <a:moveTo>
                    <a:pt x="0" y="133"/>
                  </a:moveTo>
                  <a:lnTo>
                    <a:pt x="0" y="133"/>
                  </a:lnTo>
                  <a:lnTo>
                    <a:pt x="0" y="115"/>
                  </a:lnTo>
                  <a:lnTo>
                    <a:pt x="0" y="97"/>
                  </a:lnTo>
                  <a:lnTo>
                    <a:pt x="9" y="74"/>
                  </a:lnTo>
                  <a:lnTo>
                    <a:pt x="23" y="51"/>
                  </a:lnTo>
                  <a:lnTo>
                    <a:pt x="46" y="28"/>
                  </a:lnTo>
                  <a:lnTo>
                    <a:pt x="74" y="9"/>
                  </a:lnTo>
                  <a:lnTo>
                    <a:pt x="92" y="5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15" y="18"/>
                  </a:lnTo>
                  <a:lnTo>
                    <a:pt x="111" y="37"/>
                  </a:lnTo>
                  <a:lnTo>
                    <a:pt x="101" y="60"/>
                  </a:lnTo>
                  <a:lnTo>
                    <a:pt x="83" y="83"/>
                  </a:lnTo>
                  <a:lnTo>
                    <a:pt x="65" y="106"/>
                  </a:lnTo>
                  <a:lnTo>
                    <a:pt x="37" y="124"/>
                  </a:lnTo>
                  <a:lnTo>
                    <a:pt x="0" y="133"/>
                  </a:lnTo>
                  <a:lnTo>
                    <a:pt x="0" y="13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0" name="Freeform 81"/>
            <p:cNvSpPr>
              <a:spLocks/>
            </p:cNvSpPr>
            <p:nvPr/>
          </p:nvSpPr>
          <p:spPr bwMode="auto">
            <a:xfrm>
              <a:off x="2236510" y="2947194"/>
              <a:ext cx="370633" cy="152400"/>
            </a:xfrm>
            <a:custGeom>
              <a:avLst/>
              <a:gdLst>
                <a:gd name="T0" fmla="*/ 0 w 230"/>
                <a:gd name="T1" fmla="*/ 64 h 96"/>
                <a:gd name="T2" fmla="*/ 0 w 230"/>
                <a:gd name="T3" fmla="*/ 64 h 96"/>
                <a:gd name="T4" fmla="*/ 27 w 230"/>
                <a:gd name="T5" fmla="*/ 78 h 96"/>
                <a:gd name="T6" fmla="*/ 50 w 230"/>
                <a:gd name="T7" fmla="*/ 87 h 96"/>
                <a:gd name="T8" fmla="*/ 87 w 230"/>
                <a:gd name="T9" fmla="*/ 92 h 96"/>
                <a:gd name="T10" fmla="*/ 119 w 230"/>
                <a:gd name="T11" fmla="*/ 96 h 96"/>
                <a:gd name="T12" fmla="*/ 142 w 230"/>
                <a:gd name="T13" fmla="*/ 92 h 96"/>
                <a:gd name="T14" fmla="*/ 161 w 230"/>
                <a:gd name="T15" fmla="*/ 87 h 96"/>
                <a:gd name="T16" fmla="*/ 179 w 230"/>
                <a:gd name="T17" fmla="*/ 78 h 96"/>
                <a:gd name="T18" fmla="*/ 198 w 230"/>
                <a:gd name="T19" fmla="*/ 64 h 96"/>
                <a:gd name="T20" fmla="*/ 212 w 230"/>
                <a:gd name="T21" fmla="*/ 50 h 96"/>
                <a:gd name="T22" fmla="*/ 230 w 230"/>
                <a:gd name="T23" fmla="*/ 27 h 96"/>
                <a:gd name="T24" fmla="*/ 230 w 230"/>
                <a:gd name="T25" fmla="*/ 27 h 96"/>
                <a:gd name="T26" fmla="*/ 212 w 230"/>
                <a:gd name="T27" fmla="*/ 18 h 96"/>
                <a:gd name="T28" fmla="*/ 193 w 230"/>
                <a:gd name="T29" fmla="*/ 9 h 96"/>
                <a:gd name="T30" fmla="*/ 170 w 230"/>
                <a:gd name="T31" fmla="*/ 0 h 96"/>
                <a:gd name="T32" fmla="*/ 138 w 230"/>
                <a:gd name="T33" fmla="*/ 0 h 96"/>
                <a:gd name="T34" fmla="*/ 101 w 230"/>
                <a:gd name="T35" fmla="*/ 9 h 96"/>
                <a:gd name="T36" fmla="*/ 55 w 230"/>
                <a:gd name="T37" fmla="*/ 27 h 96"/>
                <a:gd name="T38" fmla="*/ 0 w 230"/>
                <a:gd name="T39" fmla="*/ 64 h 96"/>
                <a:gd name="T40" fmla="*/ 0 w 230"/>
                <a:gd name="T41" fmla="*/ 6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0" h="96">
                  <a:moveTo>
                    <a:pt x="0" y="64"/>
                  </a:moveTo>
                  <a:lnTo>
                    <a:pt x="0" y="64"/>
                  </a:lnTo>
                  <a:lnTo>
                    <a:pt x="27" y="78"/>
                  </a:lnTo>
                  <a:lnTo>
                    <a:pt x="50" y="87"/>
                  </a:lnTo>
                  <a:lnTo>
                    <a:pt x="87" y="92"/>
                  </a:lnTo>
                  <a:lnTo>
                    <a:pt x="119" y="96"/>
                  </a:lnTo>
                  <a:lnTo>
                    <a:pt x="142" y="92"/>
                  </a:lnTo>
                  <a:lnTo>
                    <a:pt x="161" y="87"/>
                  </a:lnTo>
                  <a:lnTo>
                    <a:pt x="179" y="78"/>
                  </a:lnTo>
                  <a:lnTo>
                    <a:pt x="198" y="64"/>
                  </a:lnTo>
                  <a:lnTo>
                    <a:pt x="212" y="50"/>
                  </a:lnTo>
                  <a:lnTo>
                    <a:pt x="230" y="27"/>
                  </a:lnTo>
                  <a:lnTo>
                    <a:pt x="230" y="27"/>
                  </a:lnTo>
                  <a:lnTo>
                    <a:pt x="212" y="18"/>
                  </a:lnTo>
                  <a:lnTo>
                    <a:pt x="193" y="9"/>
                  </a:lnTo>
                  <a:lnTo>
                    <a:pt x="170" y="0"/>
                  </a:lnTo>
                  <a:lnTo>
                    <a:pt x="138" y="0"/>
                  </a:lnTo>
                  <a:lnTo>
                    <a:pt x="101" y="9"/>
                  </a:lnTo>
                  <a:lnTo>
                    <a:pt x="55" y="27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1" name="Freeform 82"/>
            <p:cNvSpPr>
              <a:spLocks/>
            </p:cNvSpPr>
            <p:nvPr/>
          </p:nvSpPr>
          <p:spPr bwMode="auto">
            <a:xfrm>
              <a:off x="2450833" y="2734469"/>
              <a:ext cx="164368" cy="123825"/>
            </a:xfrm>
            <a:custGeom>
              <a:avLst/>
              <a:gdLst>
                <a:gd name="T0" fmla="*/ 102 w 102"/>
                <a:gd name="T1" fmla="*/ 78 h 78"/>
                <a:gd name="T2" fmla="*/ 102 w 102"/>
                <a:gd name="T3" fmla="*/ 78 h 78"/>
                <a:gd name="T4" fmla="*/ 92 w 102"/>
                <a:gd name="T5" fmla="*/ 78 h 78"/>
                <a:gd name="T6" fmla="*/ 79 w 102"/>
                <a:gd name="T7" fmla="*/ 78 h 78"/>
                <a:gd name="T8" fmla="*/ 65 w 102"/>
                <a:gd name="T9" fmla="*/ 74 h 78"/>
                <a:gd name="T10" fmla="*/ 51 w 102"/>
                <a:gd name="T11" fmla="*/ 69 h 78"/>
                <a:gd name="T12" fmla="*/ 33 w 102"/>
                <a:gd name="T13" fmla="*/ 55 h 78"/>
                <a:gd name="T14" fmla="*/ 19 w 102"/>
                <a:gd name="T15" fmla="*/ 32 h 78"/>
                <a:gd name="T16" fmla="*/ 0 w 102"/>
                <a:gd name="T17" fmla="*/ 0 h 78"/>
                <a:gd name="T18" fmla="*/ 0 w 102"/>
                <a:gd name="T19" fmla="*/ 0 h 78"/>
                <a:gd name="T20" fmla="*/ 14 w 102"/>
                <a:gd name="T21" fmla="*/ 0 h 78"/>
                <a:gd name="T22" fmla="*/ 46 w 102"/>
                <a:gd name="T23" fmla="*/ 9 h 78"/>
                <a:gd name="T24" fmla="*/ 60 w 102"/>
                <a:gd name="T25" fmla="*/ 18 h 78"/>
                <a:gd name="T26" fmla="*/ 79 w 102"/>
                <a:gd name="T27" fmla="*/ 32 h 78"/>
                <a:gd name="T28" fmla="*/ 92 w 102"/>
                <a:gd name="T29" fmla="*/ 51 h 78"/>
                <a:gd name="T30" fmla="*/ 102 w 102"/>
                <a:gd name="T31" fmla="*/ 78 h 78"/>
                <a:gd name="T32" fmla="*/ 102 w 102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2" h="78">
                  <a:moveTo>
                    <a:pt x="102" y="78"/>
                  </a:moveTo>
                  <a:lnTo>
                    <a:pt x="102" y="78"/>
                  </a:lnTo>
                  <a:lnTo>
                    <a:pt x="92" y="78"/>
                  </a:lnTo>
                  <a:lnTo>
                    <a:pt x="79" y="78"/>
                  </a:lnTo>
                  <a:lnTo>
                    <a:pt x="65" y="74"/>
                  </a:lnTo>
                  <a:lnTo>
                    <a:pt x="51" y="69"/>
                  </a:lnTo>
                  <a:lnTo>
                    <a:pt x="33" y="55"/>
                  </a:lnTo>
                  <a:lnTo>
                    <a:pt x="19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46" y="9"/>
                  </a:lnTo>
                  <a:lnTo>
                    <a:pt x="60" y="18"/>
                  </a:lnTo>
                  <a:lnTo>
                    <a:pt x="79" y="32"/>
                  </a:lnTo>
                  <a:lnTo>
                    <a:pt x="92" y="51"/>
                  </a:lnTo>
                  <a:lnTo>
                    <a:pt x="102" y="78"/>
                  </a:lnTo>
                  <a:lnTo>
                    <a:pt x="102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2" name="Freeform 83"/>
            <p:cNvSpPr>
              <a:spLocks/>
            </p:cNvSpPr>
            <p:nvPr/>
          </p:nvSpPr>
          <p:spPr bwMode="auto">
            <a:xfrm>
              <a:off x="2681270" y="2836069"/>
              <a:ext cx="148253" cy="293688"/>
            </a:xfrm>
            <a:custGeom>
              <a:avLst/>
              <a:gdLst>
                <a:gd name="T0" fmla="*/ 83 w 92"/>
                <a:gd name="T1" fmla="*/ 185 h 185"/>
                <a:gd name="T2" fmla="*/ 83 w 92"/>
                <a:gd name="T3" fmla="*/ 185 h 185"/>
                <a:gd name="T4" fmla="*/ 64 w 92"/>
                <a:gd name="T5" fmla="*/ 175 h 185"/>
                <a:gd name="T6" fmla="*/ 46 w 92"/>
                <a:gd name="T7" fmla="*/ 162 h 185"/>
                <a:gd name="T8" fmla="*/ 28 w 92"/>
                <a:gd name="T9" fmla="*/ 143 h 185"/>
                <a:gd name="T10" fmla="*/ 14 w 92"/>
                <a:gd name="T11" fmla="*/ 116 h 185"/>
                <a:gd name="T12" fmla="*/ 5 w 92"/>
                <a:gd name="T13" fmla="*/ 83 h 185"/>
                <a:gd name="T14" fmla="*/ 0 w 92"/>
                <a:gd name="T15" fmla="*/ 65 h 185"/>
                <a:gd name="T16" fmla="*/ 0 w 92"/>
                <a:gd name="T17" fmla="*/ 46 h 185"/>
                <a:gd name="T18" fmla="*/ 5 w 92"/>
                <a:gd name="T19" fmla="*/ 23 h 185"/>
                <a:gd name="T20" fmla="*/ 14 w 92"/>
                <a:gd name="T21" fmla="*/ 0 h 185"/>
                <a:gd name="T22" fmla="*/ 14 w 92"/>
                <a:gd name="T23" fmla="*/ 0 h 185"/>
                <a:gd name="T24" fmla="*/ 32 w 92"/>
                <a:gd name="T25" fmla="*/ 14 h 185"/>
                <a:gd name="T26" fmla="*/ 46 w 92"/>
                <a:gd name="T27" fmla="*/ 28 h 185"/>
                <a:gd name="T28" fmla="*/ 64 w 92"/>
                <a:gd name="T29" fmla="*/ 46 h 185"/>
                <a:gd name="T30" fmla="*/ 78 w 92"/>
                <a:gd name="T31" fmla="*/ 74 h 185"/>
                <a:gd name="T32" fmla="*/ 87 w 92"/>
                <a:gd name="T33" fmla="*/ 106 h 185"/>
                <a:gd name="T34" fmla="*/ 92 w 92"/>
                <a:gd name="T35" fmla="*/ 143 h 185"/>
                <a:gd name="T36" fmla="*/ 87 w 92"/>
                <a:gd name="T37" fmla="*/ 162 h 185"/>
                <a:gd name="T38" fmla="*/ 83 w 92"/>
                <a:gd name="T39" fmla="*/ 185 h 185"/>
                <a:gd name="T40" fmla="*/ 83 w 92"/>
                <a:gd name="T41" fmla="*/ 18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85">
                  <a:moveTo>
                    <a:pt x="83" y="185"/>
                  </a:moveTo>
                  <a:lnTo>
                    <a:pt x="83" y="185"/>
                  </a:lnTo>
                  <a:lnTo>
                    <a:pt x="64" y="175"/>
                  </a:lnTo>
                  <a:lnTo>
                    <a:pt x="46" y="162"/>
                  </a:lnTo>
                  <a:lnTo>
                    <a:pt x="28" y="143"/>
                  </a:lnTo>
                  <a:lnTo>
                    <a:pt x="14" y="116"/>
                  </a:lnTo>
                  <a:lnTo>
                    <a:pt x="5" y="83"/>
                  </a:lnTo>
                  <a:lnTo>
                    <a:pt x="0" y="65"/>
                  </a:lnTo>
                  <a:lnTo>
                    <a:pt x="0" y="46"/>
                  </a:lnTo>
                  <a:lnTo>
                    <a:pt x="5" y="23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32" y="14"/>
                  </a:lnTo>
                  <a:lnTo>
                    <a:pt x="46" y="28"/>
                  </a:lnTo>
                  <a:lnTo>
                    <a:pt x="64" y="46"/>
                  </a:lnTo>
                  <a:lnTo>
                    <a:pt x="78" y="74"/>
                  </a:lnTo>
                  <a:lnTo>
                    <a:pt x="87" y="106"/>
                  </a:lnTo>
                  <a:lnTo>
                    <a:pt x="92" y="143"/>
                  </a:lnTo>
                  <a:lnTo>
                    <a:pt x="87" y="162"/>
                  </a:lnTo>
                  <a:lnTo>
                    <a:pt x="83" y="185"/>
                  </a:lnTo>
                  <a:lnTo>
                    <a:pt x="83" y="18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3" name="Freeform 84"/>
            <p:cNvSpPr>
              <a:spLocks/>
            </p:cNvSpPr>
            <p:nvPr/>
          </p:nvSpPr>
          <p:spPr bwMode="auto">
            <a:xfrm>
              <a:off x="1835260" y="3640932"/>
              <a:ext cx="164368" cy="373063"/>
            </a:xfrm>
            <a:custGeom>
              <a:avLst/>
              <a:gdLst>
                <a:gd name="T0" fmla="*/ 23 w 102"/>
                <a:gd name="T1" fmla="*/ 0 h 235"/>
                <a:gd name="T2" fmla="*/ 23 w 102"/>
                <a:gd name="T3" fmla="*/ 0 h 235"/>
                <a:gd name="T4" fmla="*/ 14 w 102"/>
                <a:gd name="T5" fmla="*/ 27 h 235"/>
                <a:gd name="T6" fmla="*/ 5 w 102"/>
                <a:gd name="T7" fmla="*/ 55 h 235"/>
                <a:gd name="T8" fmla="*/ 0 w 102"/>
                <a:gd name="T9" fmla="*/ 92 h 235"/>
                <a:gd name="T10" fmla="*/ 0 w 102"/>
                <a:gd name="T11" fmla="*/ 129 h 235"/>
                <a:gd name="T12" fmla="*/ 5 w 102"/>
                <a:gd name="T13" fmla="*/ 147 h 235"/>
                <a:gd name="T14" fmla="*/ 9 w 102"/>
                <a:gd name="T15" fmla="*/ 166 h 235"/>
                <a:gd name="T16" fmla="*/ 23 w 102"/>
                <a:gd name="T17" fmla="*/ 184 h 235"/>
                <a:gd name="T18" fmla="*/ 37 w 102"/>
                <a:gd name="T19" fmla="*/ 202 h 235"/>
                <a:gd name="T20" fmla="*/ 55 w 102"/>
                <a:gd name="T21" fmla="*/ 221 h 235"/>
                <a:gd name="T22" fmla="*/ 79 w 102"/>
                <a:gd name="T23" fmla="*/ 235 h 235"/>
                <a:gd name="T24" fmla="*/ 79 w 102"/>
                <a:gd name="T25" fmla="*/ 235 h 235"/>
                <a:gd name="T26" fmla="*/ 88 w 102"/>
                <a:gd name="T27" fmla="*/ 216 h 235"/>
                <a:gd name="T28" fmla="*/ 97 w 102"/>
                <a:gd name="T29" fmla="*/ 198 h 235"/>
                <a:gd name="T30" fmla="*/ 102 w 102"/>
                <a:gd name="T31" fmla="*/ 170 h 235"/>
                <a:gd name="T32" fmla="*/ 97 w 102"/>
                <a:gd name="T33" fmla="*/ 138 h 235"/>
                <a:gd name="T34" fmla="*/ 88 w 102"/>
                <a:gd name="T35" fmla="*/ 97 h 235"/>
                <a:gd name="T36" fmla="*/ 65 w 102"/>
                <a:gd name="T37" fmla="*/ 51 h 235"/>
                <a:gd name="T38" fmla="*/ 46 w 102"/>
                <a:gd name="T39" fmla="*/ 27 h 235"/>
                <a:gd name="T40" fmla="*/ 23 w 102"/>
                <a:gd name="T41" fmla="*/ 0 h 235"/>
                <a:gd name="T42" fmla="*/ 23 w 102"/>
                <a:gd name="T43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235">
                  <a:moveTo>
                    <a:pt x="23" y="0"/>
                  </a:moveTo>
                  <a:lnTo>
                    <a:pt x="23" y="0"/>
                  </a:lnTo>
                  <a:lnTo>
                    <a:pt x="14" y="27"/>
                  </a:lnTo>
                  <a:lnTo>
                    <a:pt x="5" y="55"/>
                  </a:lnTo>
                  <a:lnTo>
                    <a:pt x="0" y="92"/>
                  </a:lnTo>
                  <a:lnTo>
                    <a:pt x="0" y="129"/>
                  </a:lnTo>
                  <a:lnTo>
                    <a:pt x="5" y="147"/>
                  </a:lnTo>
                  <a:lnTo>
                    <a:pt x="9" y="166"/>
                  </a:lnTo>
                  <a:lnTo>
                    <a:pt x="23" y="184"/>
                  </a:lnTo>
                  <a:lnTo>
                    <a:pt x="37" y="202"/>
                  </a:lnTo>
                  <a:lnTo>
                    <a:pt x="55" y="221"/>
                  </a:lnTo>
                  <a:lnTo>
                    <a:pt x="79" y="235"/>
                  </a:lnTo>
                  <a:lnTo>
                    <a:pt x="79" y="235"/>
                  </a:lnTo>
                  <a:lnTo>
                    <a:pt x="88" y="216"/>
                  </a:lnTo>
                  <a:lnTo>
                    <a:pt x="97" y="198"/>
                  </a:lnTo>
                  <a:lnTo>
                    <a:pt x="102" y="170"/>
                  </a:lnTo>
                  <a:lnTo>
                    <a:pt x="97" y="138"/>
                  </a:lnTo>
                  <a:lnTo>
                    <a:pt x="88" y="97"/>
                  </a:lnTo>
                  <a:lnTo>
                    <a:pt x="65" y="51"/>
                  </a:lnTo>
                  <a:lnTo>
                    <a:pt x="46" y="27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85"/>
            <p:cNvSpPr>
              <a:spLocks/>
            </p:cNvSpPr>
            <p:nvPr/>
          </p:nvSpPr>
          <p:spPr bwMode="auto">
            <a:xfrm>
              <a:off x="2036691" y="3736182"/>
              <a:ext cx="117636" cy="174625"/>
            </a:xfrm>
            <a:custGeom>
              <a:avLst/>
              <a:gdLst>
                <a:gd name="T0" fmla="*/ 0 w 73"/>
                <a:gd name="T1" fmla="*/ 110 h 110"/>
                <a:gd name="T2" fmla="*/ 0 w 73"/>
                <a:gd name="T3" fmla="*/ 110 h 110"/>
                <a:gd name="T4" fmla="*/ 0 w 73"/>
                <a:gd name="T5" fmla="*/ 96 h 110"/>
                <a:gd name="T6" fmla="*/ 0 w 73"/>
                <a:gd name="T7" fmla="*/ 83 h 110"/>
                <a:gd name="T8" fmla="*/ 0 w 73"/>
                <a:gd name="T9" fmla="*/ 69 h 110"/>
                <a:gd name="T10" fmla="*/ 9 w 73"/>
                <a:gd name="T11" fmla="*/ 50 h 110"/>
                <a:gd name="T12" fmla="*/ 23 w 73"/>
                <a:gd name="T13" fmla="*/ 32 h 110"/>
                <a:gd name="T14" fmla="*/ 41 w 73"/>
                <a:gd name="T15" fmla="*/ 18 h 110"/>
                <a:gd name="T16" fmla="*/ 73 w 73"/>
                <a:gd name="T17" fmla="*/ 0 h 110"/>
                <a:gd name="T18" fmla="*/ 73 w 73"/>
                <a:gd name="T19" fmla="*/ 0 h 110"/>
                <a:gd name="T20" fmla="*/ 73 w 73"/>
                <a:gd name="T21" fmla="*/ 14 h 110"/>
                <a:gd name="T22" fmla="*/ 69 w 73"/>
                <a:gd name="T23" fmla="*/ 46 h 110"/>
                <a:gd name="T24" fmla="*/ 59 w 73"/>
                <a:gd name="T25" fmla="*/ 64 h 110"/>
                <a:gd name="T26" fmla="*/ 46 w 73"/>
                <a:gd name="T27" fmla="*/ 78 h 110"/>
                <a:gd name="T28" fmla="*/ 27 w 73"/>
                <a:gd name="T29" fmla="*/ 96 h 110"/>
                <a:gd name="T30" fmla="*/ 0 w 73"/>
                <a:gd name="T31" fmla="*/ 110 h 110"/>
                <a:gd name="T32" fmla="*/ 0 w 73"/>
                <a:gd name="T3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0" y="110"/>
                  </a:moveTo>
                  <a:lnTo>
                    <a:pt x="0" y="110"/>
                  </a:lnTo>
                  <a:lnTo>
                    <a:pt x="0" y="96"/>
                  </a:lnTo>
                  <a:lnTo>
                    <a:pt x="0" y="83"/>
                  </a:lnTo>
                  <a:lnTo>
                    <a:pt x="0" y="69"/>
                  </a:lnTo>
                  <a:lnTo>
                    <a:pt x="9" y="50"/>
                  </a:lnTo>
                  <a:lnTo>
                    <a:pt x="23" y="32"/>
                  </a:lnTo>
                  <a:lnTo>
                    <a:pt x="41" y="18"/>
                  </a:lnTo>
                  <a:lnTo>
                    <a:pt x="73" y="0"/>
                  </a:lnTo>
                  <a:lnTo>
                    <a:pt x="73" y="0"/>
                  </a:lnTo>
                  <a:lnTo>
                    <a:pt x="73" y="14"/>
                  </a:lnTo>
                  <a:lnTo>
                    <a:pt x="69" y="46"/>
                  </a:lnTo>
                  <a:lnTo>
                    <a:pt x="59" y="64"/>
                  </a:lnTo>
                  <a:lnTo>
                    <a:pt x="46" y="78"/>
                  </a:lnTo>
                  <a:lnTo>
                    <a:pt x="27" y="96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5" name="Freeform 86"/>
            <p:cNvSpPr>
              <a:spLocks/>
            </p:cNvSpPr>
            <p:nvPr/>
          </p:nvSpPr>
          <p:spPr bwMode="auto">
            <a:xfrm>
              <a:off x="1931947" y="3977482"/>
              <a:ext cx="319067" cy="146050"/>
            </a:xfrm>
            <a:custGeom>
              <a:avLst/>
              <a:gdLst>
                <a:gd name="T0" fmla="*/ 0 w 198"/>
                <a:gd name="T1" fmla="*/ 78 h 92"/>
                <a:gd name="T2" fmla="*/ 0 w 198"/>
                <a:gd name="T3" fmla="*/ 78 h 92"/>
                <a:gd name="T4" fmla="*/ 14 w 198"/>
                <a:gd name="T5" fmla="*/ 59 h 92"/>
                <a:gd name="T6" fmla="*/ 28 w 198"/>
                <a:gd name="T7" fmla="*/ 41 h 92"/>
                <a:gd name="T8" fmla="*/ 46 w 198"/>
                <a:gd name="T9" fmla="*/ 23 h 92"/>
                <a:gd name="T10" fmla="*/ 74 w 198"/>
                <a:gd name="T11" fmla="*/ 9 h 92"/>
                <a:gd name="T12" fmla="*/ 111 w 198"/>
                <a:gd name="T13" fmla="*/ 0 h 92"/>
                <a:gd name="T14" fmla="*/ 129 w 198"/>
                <a:gd name="T15" fmla="*/ 0 h 92"/>
                <a:gd name="T16" fmla="*/ 147 w 198"/>
                <a:gd name="T17" fmla="*/ 0 h 92"/>
                <a:gd name="T18" fmla="*/ 170 w 198"/>
                <a:gd name="T19" fmla="*/ 9 h 92"/>
                <a:gd name="T20" fmla="*/ 198 w 198"/>
                <a:gd name="T21" fmla="*/ 18 h 92"/>
                <a:gd name="T22" fmla="*/ 198 w 198"/>
                <a:gd name="T23" fmla="*/ 18 h 92"/>
                <a:gd name="T24" fmla="*/ 184 w 198"/>
                <a:gd name="T25" fmla="*/ 32 h 92"/>
                <a:gd name="T26" fmla="*/ 166 w 198"/>
                <a:gd name="T27" fmla="*/ 50 h 92"/>
                <a:gd name="T28" fmla="*/ 143 w 198"/>
                <a:gd name="T29" fmla="*/ 64 h 92"/>
                <a:gd name="T30" fmla="*/ 115 w 198"/>
                <a:gd name="T31" fmla="*/ 78 h 92"/>
                <a:gd name="T32" fmla="*/ 83 w 198"/>
                <a:gd name="T33" fmla="*/ 87 h 92"/>
                <a:gd name="T34" fmla="*/ 46 w 198"/>
                <a:gd name="T35" fmla="*/ 92 h 92"/>
                <a:gd name="T36" fmla="*/ 23 w 198"/>
                <a:gd name="T37" fmla="*/ 87 h 92"/>
                <a:gd name="T38" fmla="*/ 0 w 198"/>
                <a:gd name="T39" fmla="*/ 78 h 92"/>
                <a:gd name="T40" fmla="*/ 0 w 198"/>
                <a:gd name="T41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8" h="92">
                  <a:moveTo>
                    <a:pt x="0" y="78"/>
                  </a:moveTo>
                  <a:lnTo>
                    <a:pt x="0" y="78"/>
                  </a:lnTo>
                  <a:lnTo>
                    <a:pt x="14" y="59"/>
                  </a:lnTo>
                  <a:lnTo>
                    <a:pt x="28" y="41"/>
                  </a:lnTo>
                  <a:lnTo>
                    <a:pt x="46" y="23"/>
                  </a:lnTo>
                  <a:lnTo>
                    <a:pt x="74" y="9"/>
                  </a:lnTo>
                  <a:lnTo>
                    <a:pt x="111" y="0"/>
                  </a:lnTo>
                  <a:lnTo>
                    <a:pt x="129" y="0"/>
                  </a:lnTo>
                  <a:lnTo>
                    <a:pt x="147" y="0"/>
                  </a:lnTo>
                  <a:lnTo>
                    <a:pt x="170" y="9"/>
                  </a:lnTo>
                  <a:lnTo>
                    <a:pt x="198" y="18"/>
                  </a:lnTo>
                  <a:lnTo>
                    <a:pt x="198" y="18"/>
                  </a:lnTo>
                  <a:lnTo>
                    <a:pt x="184" y="32"/>
                  </a:lnTo>
                  <a:lnTo>
                    <a:pt x="166" y="50"/>
                  </a:lnTo>
                  <a:lnTo>
                    <a:pt x="143" y="64"/>
                  </a:lnTo>
                  <a:lnTo>
                    <a:pt x="115" y="78"/>
                  </a:lnTo>
                  <a:lnTo>
                    <a:pt x="83" y="87"/>
                  </a:lnTo>
                  <a:lnTo>
                    <a:pt x="46" y="92"/>
                  </a:lnTo>
                  <a:lnTo>
                    <a:pt x="23" y="87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6" name="Freeform 87"/>
            <p:cNvSpPr>
              <a:spLocks/>
            </p:cNvSpPr>
            <p:nvPr/>
          </p:nvSpPr>
          <p:spPr bwMode="auto">
            <a:xfrm>
              <a:off x="2080200" y="3363119"/>
              <a:ext cx="370633" cy="174625"/>
            </a:xfrm>
            <a:custGeom>
              <a:avLst/>
              <a:gdLst>
                <a:gd name="T0" fmla="*/ 0 w 230"/>
                <a:gd name="T1" fmla="*/ 0 h 110"/>
                <a:gd name="T2" fmla="*/ 0 w 230"/>
                <a:gd name="T3" fmla="*/ 0 h 110"/>
                <a:gd name="T4" fmla="*/ 14 w 230"/>
                <a:gd name="T5" fmla="*/ 28 h 110"/>
                <a:gd name="T6" fmla="*/ 37 w 230"/>
                <a:gd name="T7" fmla="*/ 51 h 110"/>
                <a:gd name="T8" fmla="*/ 60 w 230"/>
                <a:gd name="T9" fmla="*/ 74 h 110"/>
                <a:gd name="T10" fmla="*/ 92 w 230"/>
                <a:gd name="T11" fmla="*/ 97 h 110"/>
                <a:gd name="T12" fmla="*/ 111 w 230"/>
                <a:gd name="T13" fmla="*/ 106 h 110"/>
                <a:gd name="T14" fmla="*/ 134 w 230"/>
                <a:gd name="T15" fmla="*/ 110 h 110"/>
                <a:gd name="T16" fmla="*/ 152 w 230"/>
                <a:gd name="T17" fmla="*/ 110 h 110"/>
                <a:gd name="T18" fmla="*/ 180 w 230"/>
                <a:gd name="T19" fmla="*/ 110 h 110"/>
                <a:gd name="T20" fmla="*/ 203 w 230"/>
                <a:gd name="T21" fmla="*/ 106 h 110"/>
                <a:gd name="T22" fmla="*/ 230 w 230"/>
                <a:gd name="T23" fmla="*/ 92 h 110"/>
                <a:gd name="T24" fmla="*/ 230 w 230"/>
                <a:gd name="T25" fmla="*/ 92 h 110"/>
                <a:gd name="T26" fmla="*/ 221 w 230"/>
                <a:gd name="T27" fmla="*/ 74 h 110"/>
                <a:gd name="T28" fmla="*/ 207 w 230"/>
                <a:gd name="T29" fmla="*/ 55 h 110"/>
                <a:gd name="T30" fmla="*/ 189 w 230"/>
                <a:gd name="T31" fmla="*/ 37 h 110"/>
                <a:gd name="T32" fmla="*/ 161 w 230"/>
                <a:gd name="T33" fmla="*/ 18 h 110"/>
                <a:gd name="T34" fmla="*/ 120 w 230"/>
                <a:gd name="T35" fmla="*/ 5 h 110"/>
                <a:gd name="T36" fmla="*/ 97 w 230"/>
                <a:gd name="T37" fmla="*/ 0 h 110"/>
                <a:gd name="T38" fmla="*/ 69 w 230"/>
                <a:gd name="T39" fmla="*/ 0 h 110"/>
                <a:gd name="T40" fmla="*/ 37 w 230"/>
                <a:gd name="T41" fmla="*/ 0 h 110"/>
                <a:gd name="T42" fmla="*/ 0 w 230"/>
                <a:gd name="T43" fmla="*/ 0 h 110"/>
                <a:gd name="T44" fmla="*/ 0 w 230"/>
                <a:gd name="T45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0" h="110">
                  <a:moveTo>
                    <a:pt x="0" y="0"/>
                  </a:moveTo>
                  <a:lnTo>
                    <a:pt x="0" y="0"/>
                  </a:lnTo>
                  <a:lnTo>
                    <a:pt x="14" y="28"/>
                  </a:lnTo>
                  <a:lnTo>
                    <a:pt x="37" y="51"/>
                  </a:lnTo>
                  <a:lnTo>
                    <a:pt x="60" y="74"/>
                  </a:lnTo>
                  <a:lnTo>
                    <a:pt x="92" y="97"/>
                  </a:lnTo>
                  <a:lnTo>
                    <a:pt x="111" y="106"/>
                  </a:lnTo>
                  <a:lnTo>
                    <a:pt x="134" y="110"/>
                  </a:lnTo>
                  <a:lnTo>
                    <a:pt x="152" y="110"/>
                  </a:lnTo>
                  <a:lnTo>
                    <a:pt x="180" y="110"/>
                  </a:lnTo>
                  <a:lnTo>
                    <a:pt x="203" y="106"/>
                  </a:lnTo>
                  <a:lnTo>
                    <a:pt x="230" y="92"/>
                  </a:lnTo>
                  <a:lnTo>
                    <a:pt x="230" y="92"/>
                  </a:lnTo>
                  <a:lnTo>
                    <a:pt x="221" y="74"/>
                  </a:lnTo>
                  <a:lnTo>
                    <a:pt x="207" y="55"/>
                  </a:lnTo>
                  <a:lnTo>
                    <a:pt x="189" y="37"/>
                  </a:lnTo>
                  <a:lnTo>
                    <a:pt x="161" y="18"/>
                  </a:lnTo>
                  <a:lnTo>
                    <a:pt x="120" y="5"/>
                  </a:lnTo>
                  <a:lnTo>
                    <a:pt x="97" y="0"/>
                  </a:lnTo>
                  <a:lnTo>
                    <a:pt x="69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88"/>
            <p:cNvSpPr>
              <a:spLocks/>
            </p:cNvSpPr>
            <p:nvPr/>
          </p:nvSpPr>
          <p:spPr bwMode="auto">
            <a:xfrm>
              <a:off x="2317083" y="3186907"/>
              <a:ext cx="96687" cy="198438"/>
            </a:xfrm>
            <a:custGeom>
              <a:avLst/>
              <a:gdLst>
                <a:gd name="T0" fmla="*/ 56 w 60"/>
                <a:gd name="T1" fmla="*/ 125 h 125"/>
                <a:gd name="T2" fmla="*/ 56 w 60"/>
                <a:gd name="T3" fmla="*/ 125 h 125"/>
                <a:gd name="T4" fmla="*/ 42 w 60"/>
                <a:gd name="T5" fmla="*/ 120 h 125"/>
                <a:gd name="T6" fmla="*/ 33 w 60"/>
                <a:gd name="T7" fmla="*/ 111 h 125"/>
                <a:gd name="T8" fmla="*/ 19 w 60"/>
                <a:gd name="T9" fmla="*/ 102 h 125"/>
                <a:gd name="T10" fmla="*/ 10 w 60"/>
                <a:gd name="T11" fmla="*/ 88 h 125"/>
                <a:gd name="T12" fmla="*/ 0 w 60"/>
                <a:gd name="T13" fmla="*/ 65 h 125"/>
                <a:gd name="T14" fmla="*/ 0 w 60"/>
                <a:gd name="T15" fmla="*/ 37 h 125"/>
                <a:gd name="T16" fmla="*/ 5 w 60"/>
                <a:gd name="T17" fmla="*/ 0 h 125"/>
                <a:gd name="T18" fmla="*/ 5 w 60"/>
                <a:gd name="T19" fmla="*/ 0 h 125"/>
                <a:gd name="T20" fmla="*/ 14 w 60"/>
                <a:gd name="T21" fmla="*/ 10 h 125"/>
                <a:gd name="T22" fmla="*/ 37 w 60"/>
                <a:gd name="T23" fmla="*/ 33 h 125"/>
                <a:gd name="T24" fmla="*/ 46 w 60"/>
                <a:gd name="T25" fmla="*/ 46 h 125"/>
                <a:gd name="T26" fmla="*/ 56 w 60"/>
                <a:gd name="T27" fmla="*/ 69 h 125"/>
                <a:gd name="T28" fmla="*/ 60 w 60"/>
                <a:gd name="T29" fmla="*/ 97 h 125"/>
                <a:gd name="T30" fmla="*/ 56 w 60"/>
                <a:gd name="T31" fmla="*/ 125 h 125"/>
                <a:gd name="T32" fmla="*/ 56 w 60"/>
                <a:gd name="T33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25">
                  <a:moveTo>
                    <a:pt x="56" y="125"/>
                  </a:moveTo>
                  <a:lnTo>
                    <a:pt x="56" y="125"/>
                  </a:lnTo>
                  <a:lnTo>
                    <a:pt x="42" y="120"/>
                  </a:lnTo>
                  <a:lnTo>
                    <a:pt x="33" y="111"/>
                  </a:lnTo>
                  <a:lnTo>
                    <a:pt x="19" y="102"/>
                  </a:lnTo>
                  <a:lnTo>
                    <a:pt x="10" y="88"/>
                  </a:lnTo>
                  <a:lnTo>
                    <a:pt x="0" y="65"/>
                  </a:lnTo>
                  <a:lnTo>
                    <a:pt x="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4" y="10"/>
                  </a:lnTo>
                  <a:lnTo>
                    <a:pt x="37" y="33"/>
                  </a:lnTo>
                  <a:lnTo>
                    <a:pt x="46" y="46"/>
                  </a:lnTo>
                  <a:lnTo>
                    <a:pt x="56" y="69"/>
                  </a:lnTo>
                  <a:lnTo>
                    <a:pt x="60" y="97"/>
                  </a:lnTo>
                  <a:lnTo>
                    <a:pt x="56" y="125"/>
                  </a:lnTo>
                  <a:lnTo>
                    <a:pt x="56" y="12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8" name="Freeform 89"/>
            <p:cNvSpPr>
              <a:spLocks/>
            </p:cNvSpPr>
            <p:nvPr/>
          </p:nvSpPr>
          <p:spPr bwMode="auto">
            <a:xfrm>
              <a:off x="2481451" y="3267869"/>
              <a:ext cx="140196" cy="314325"/>
            </a:xfrm>
            <a:custGeom>
              <a:avLst/>
              <a:gdLst>
                <a:gd name="T0" fmla="*/ 18 w 87"/>
                <a:gd name="T1" fmla="*/ 198 h 198"/>
                <a:gd name="T2" fmla="*/ 18 w 87"/>
                <a:gd name="T3" fmla="*/ 198 h 198"/>
                <a:gd name="T4" fmla="*/ 9 w 87"/>
                <a:gd name="T5" fmla="*/ 180 h 198"/>
                <a:gd name="T6" fmla="*/ 4 w 87"/>
                <a:gd name="T7" fmla="*/ 157 h 198"/>
                <a:gd name="T8" fmla="*/ 0 w 87"/>
                <a:gd name="T9" fmla="*/ 129 h 198"/>
                <a:gd name="T10" fmla="*/ 0 w 87"/>
                <a:gd name="T11" fmla="*/ 97 h 198"/>
                <a:gd name="T12" fmla="*/ 14 w 87"/>
                <a:gd name="T13" fmla="*/ 65 h 198"/>
                <a:gd name="T14" fmla="*/ 23 w 87"/>
                <a:gd name="T15" fmla="*/ 46 h 198"/>
                <a:gd name="T16" fmla="*/ 37 w 87"/>
                <a:gd name="T17" fmla="*/ 28 h 198"/>
                <a:gd name="T18" fmla="*/ 55 w 87"/>
                <a:gd name="T19" fmla="*/ 14 h 198"/>
                <a:gd name="T20" fmla="*/ 78 w 87"/>
                <a:gd name="T21" fmla="*/ 0 h 198"/>
                <a:gd name="T22" fmla="*/ 78 w 87"/>
                <a:gd name="T23" fmla="*/ 0 h 198"/>
                <a:gd name="T24" fmla="*/ 83 w 87"/>
                <a:gd name="T25" fmla="*/ 18 h 198"/>
                <a:gd name="T26" fmla="*/ 87 w 87"/>
                <a:gd name="T27" fmla="*/ 42 h 198"/>
                <a:gd name="T28" fmla="*/ 87 w 87"/>
                <a:gd name="T29" fmla="*/ 69 h 198"/>
                <a:gd name="T30" fmla="*/ 87 w 87"/>
                <a:gd name="T31" fmla="*/ 101 h 198"/>
                <a:gd name="T32" fmla="*/ 73 w 87"/>
                <a:gd name="T33" fmla="*/ 134 h 198"/>
                <a:gd name="T34" fmla="*/ 50 w 87"/>
                <a:gd name="T35" fmla="*/ 170 h 198"/>
                <a:gd name="T36" fmla="*/ 37 w 87"/>
                <a:gd name="T37" fmla="*/ 184 h 198"/>
                <a:gd name="T38" fmla="*/ 18 w 87"/>
                <a:gd name="T39" fmla="*/ 198 h 198"/>
                <a:gd name="T40" fmla="*/ 18 w 87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7" h="198">
                  <a:moveTo>
                    <a:pt x="18" y="198"/>
                  </a:moveTo>
                  <a:lnTo>
                    <a:pt x="18" y="198"/>
                  </a:lnTo>
                  <a:lnTo>
                    <a:pt x="9" y="180"/>
                  </a:lnTo>
                  <a:lnTo>
                    <a:pt x="4" y="157"/>
                  </a:lnTo>
                  <a:lnTo>
                    <a:pt x="0" y="129"/>
                  </a:lnTo>
                  <a:lnTo>
                    <a:pt x="0" y="97"/>
                  </a:lnTo>
                  <a:lnTo>
                    <a:pt x="14" y="65"/>
                  </a:lnTo>
                  <a:lnTo>
                    <a:pt x="23" y="46"/>
                  </a:lnTo>
                  <a:lnTo>
                    <a:pt x="37" y="28"/>
                  </a:lnTo>
                  <a:lnTo>
                    <a:pt x="55" y="1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83" y="18"/>
                  </a:lnTo>
                  <a:lnTo>
                    <a:pt x="87" y="42"/>
                  </a:lnTo>
                  <a:lnTo>
                    <a:pt x="87" y="69"/>
                  </a:lnTo>
                  <a:lnTo>
                    <a:pt x="87" y="101"/>
                  </a:lnTo>
                  <a:lnTo>
                    <a:pt x="73" y="134"/>
                  </a:lnTo>
                  <a:lnTo>
                    <a:pt x="50" y="170"/>
                  </a:lnTo>
                  <a:lnTo>
                    <a:pt x="37" y="184"/>
                  </a:lnTo>
                  <a:lnTo>
                    <a:pt x="18" y="198"/>
                  </a:lnTo>
                  <a:lnTo>
                    <a:pt x="18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9" name="Freeform 90"/>
            <p:cNvSpPr>
              <a:spLocks/>
            </p:cNvSpPr>
            <p:nvPr/>
          </p:nvSpPr>
          <p:spPr bwMode="auto">
            <a:xfrm>
              <a:off x="1197126" y="2961482"/>
              <a:ext cx="327124" cy="131763"/>
            </a:xfrm>
            <a:custGeom>
              <a:avLst/>
              <a:gdLst>
                <a:gd name="T0" fmla="*/ 0 w 203"/>
                <a:gd name="T1" fmla="*/ 14 h 83"/>
                <a:gd name="T2" fmla="*/ 0 w 203"/>
                <a:gd name="T3" fmla="*/ 14 h 83"/>
                <a:gd name="T4" fmla="*/ 14 w 203"/>
                <a:gd name="T5" fmla="*/ 32 h 83"/>
                <a:gd name="T6" fmla="*/ 33 w 203"/>
                <a:gd name="T7" fmla="*/ 50 h 83"/>
                <a:gd name="T8" fmla="*/ 60 w 203"/>
                <a:gd name="T9" fmla="*/ 69 h 83"/>
                <a:gd name="T10" fmla="*/ 88 w 203"/>
                <a:gd name="T11" fmla="*/ 78 h 83"/>
                <a:gd name="T12" fmla="*/ 125 w 203"/>
                <a:gd name="T13" fmla="*/ 83 h 83"/>
                <a:gd name="T14" fmla="*/ 143 w 203"/>
                <a:gd name="T15" fmla="*/ 83 h 83"/>
                <a:gd name="T16" fmla="*/ 162 w 203"/>
                <a:gd name="T17" fmla="*/ 78 h 83"/>
                <a:gd name="T18" fmla="*/ 180 w 203"/>
                <a:gd name="T19" fmla="*/ 69 h 83"/>
                <a:gd name="T20" fmla="*/ 203 w 203"/>
                <a:gd name="T21" fmla="*/ 55 h 83"/>
                <a:gd name="T22" fmla="*/ 203 w 203"/>
                <a:gd name="T23" fmla="*/ 55 h 83"/>
                <a:gd name="T24" fmla="*/ 194 w 203"/>
                <a:gd name="T25" fmla="*/ 41 h 83"/>
                <a:gd name="T26" fmla="*/ 180 w 203"/>
                <a:gd name="T27" fmla="*/ 27 h 83"/>
                <a:gd name="T28" fmla="*/ 162 w 203"/>
                <a:gd name="T29" fmla="*/ 14 h 83"/>
                <a:gd name="T30" fmla="*/ 134 w 203"/>
                <a:gd name="T31" fmla="*/ 4 h 83"/>
                <a:gd name="T32" fmla="*/ 97 w 203"/>
                <a:gd name="T33" fmla="*/ 0 h 83"/>
                <a:gd name="T34" fmla="*/ 56 w 203"/>
                <a:gd name="T35" fmla="*/ 0 h 83"/>
                <a:gd name="T36" fmla="*/ 0 w 203"/>
                <a:gd name="T37" fmla="*/ 14 h 83"/>
                <a:gd name="T38" fmla="*/ 0 w 203"/>
                <a:gd name="T39" fmla="*/ 1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3" h="83">
                  <a:moveTo>
                    <a:pt x="0" y="14"/>
                  </a:moveTo>
                  <a:lnTo>
                    <a:pt x="0" y="14"/>
                  </a:lnTo>
                  <a:lnTo>
                    <a:pt x="14" y="32"/>
                  </a:lnTo>
                  <a:lnTo>
                    <a:pt x="33" y="50"/>
                  </a:lnTo>
                  <a:lnTo>
                    <a:pt x="60" y="69"/>
                  </a:lnTo>
                  <a:lnTo>
                    <a:pt x="88" y="78"/>
                  </a:lnTo>
                  <a:lnTo>
                    <a:pt x="125" y="83"/>
                  </a:lnTo>
                  <a:lnTo>
                    <a:pt x="143" y="83"/>
                  </a:lnTo>
                  <a:lnTo>
                    <a:pt x="162" y="78"/>
                  </a:lnTo>
                  <a:lnTo>
                    <a:pt x="180" y="69"/>
                  </a:lnTo>
                  <a:lnTo>
                    <a:pt x="203" y="55"/>
                  </a:lnTo>
                  <a:lnTo>
                    <a:pt x="203" y="55"/>
                  </a:lnTo>
                  <a:lnTo>
                    <a:pt x="194" y="41"/>
                  </a:lnTo>
                  <a:lnTo>
                    <a:pt x="180" y="27"/>
                  </a:lnTo>
                  <a:lnTo>
                    <a:pt x="162" y="14"/>
                  </a:lnTo>
                  <a:lnTo>
                    <a:pt x="134" y="4"/>
                  </a:lnTo>
                  <a:lnTo>
                    <a:pt x="97" y="0"/>
                  </a:lnTo>
                  <a:lnTo>
                    <a:pt x="56" y="0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0" name="Freeform 91"/>
            <p:cNvSpPr>
              <a:spLocks/>
            </p:cNvSpPr>
            <p:nvPr/>
          </p:nvSpPr>
          <p:spPr bwMode="auto">
            <a:xfrm>
              <a:off x="1367940" y="2799557"/>
              <a:ext cx="96687" cy="153988"/>
            </a:xfrm>
            <a:custGeom>
              <a:avLst/>
              <a:gdLst>
                <a:gd name="T0" fmla="*/ 60 w 60"/>
                <a:gd name="T1" fmla="*/ 97 h 97"/>
                <a:gd name="T2" fmla="*/ 60 w 60"/>
                <a:gd name="T3" fmla="*/ 97 h 97"/>
                <a:gd name="T4" fmla="*/ 51 w 60"/>
                <a:gd name="T5" fmla="*/ 93 h 97"/>
                <a:gd name="T6" fmla="*/ 28 w 60"/>
                <a:gd name="T7" fmla="*/ 83 h 97"/>
                <a:gd name="T8" fmla="*/ 19 w 60"/>
                <a:gd name="T9" fmla="*/ 69 h 97"/>
                <a:gd name="T10" fmla="*/ 9 w 60"/>
                <a:gd name="T11" fmla="*/ 56 h 97"/>
                <a:gd name="T12" fmla="*/ 0 w 60"/>
                <a:gd name="T13" fmla="*/ 33 h 97"/>
                <a:gd name="T14" fmla="*/ 0 w 60"/>
                <a:gd name="T15" fmla="*/ 0 h 97"/>
                <a:gd name="T16" fmla="*/ 0 w 60"/>
                <a:gd name="T17" fmla="*/ 0 h 97"/>
                <a:gd name="T18" fmla="*/ 9 w 60"/>
                <a:gd name="T19" fmla="*/ 5 h 97"/>
                <a:gd name="T20" fmla="*/ 33 w 60"/>
                <a:gd name="T21" fmla="*/ 23 h 97"/>
                <a:gd name="T22" fmla="*/ 46 w 60"/>
                <a:gd name="T23" fmla="*/ 33 h 97"/>
                <a:gd name="T24" fmla="*/ 56 w 60"/>
                <a:gd name="T25" fmla="*/ 51 h 97"/>
                <a:gd name="T26" fmla="*/ 60 w 60"/>
                <a:gd name="T27" fmla="*/ 69 h 97"/>
                <a:gd name="T28" fmla="*/ 60 w 60"/>
                <a:gd name="T29" fmla="*/ 97 h 97"/>
                <a:gd name="T30" fmla="*/ 60 w 60"/>
                <a:gd name="T3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" h="97">
                  <a:moveTo>
                    <a:pt x="60" y="97"/>
                  </a:moveTo>
                  <a:lnTo>
                    <a:pt x="60" y="97"/>
                  </a:lnTo>
                  <a:lnTo>
                    <a:pt x="51" y="93"/>
                  </a:lnTo>
                  <a:lnTo>
                    <a:pt x="28" y="83"/>
                  </a:lnTo>
                  <a:lnTo>
                    <a:pt x="19" y="69"/>
                  </a:lnTo>
                  <a:lnTo>
                    <a:pt x="9" y="56"/>
                  </a:lnTo>
                  <a:lnTo>
                    <a:pt x="0" y="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9" y="5"/>
                  </a:lnTo>
                  <a:lnTo>
                    <a:pt x="33" y="23"/>
                  </a:lnTo>
                  <a:lnTo>
                    <a:pt x="46" y="33"/>
                  </a:lnTo>
                  <a:lnTo>
                    <a:pt x="56" y="51"/>
                  </a:lnTo>
                  <a:lnTo>
                    <a:pt x="60" y="69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1" name="Freeform 92"/>
            <p:cNvSpPr>
              <a:spLocks/>
            </p:cNvSpPr>
            <p:nvPr/>
          </p:nvSpPr>
          <p:spPr bwMode="auto">
            <a:xfrm>
              <a:off x="1538753" y="2821782"/>
              <a:ext cx="111190" cy="277813"/>
            </a:xfrm>
            <a:custGeom>
              <a:avLst/>
              <a:gdLst>
                <a:gd name="T0" fmla="*/ 28 w 69"/>
                <a:gd name="T1" fmla="*/ 175 h 175"/>
                <a:gd name="T2" fmla="*/ 28 w 69"/>
                <a:gd name="T3" fmla="*/ 175 h 175"/>
                <a:gd name="T4" fmla="*/ 19 w 69"/>
                <a:gd name="T5" fmla="*/ 161 h 175"/>
                <a:gd name="T6" fmla="*/ 9 w 69"/>
                <a:gd name="T7" fmla="*/ 143 h 175"/>
                <a:gd name="T8" fmla="*/ 0 w 69"/>
                <a:gd name="T9" fmla="*/ 120 h 175"/>
                <a:gd name="T10" fmla="*/ 0 w 69"/>
                <a:gd name="T11" fmla="*/ 92 h 175"/>
                <a:gd name="T12" fmla="*/ 5 w 69"/>
                <a:gd name="T13" fmla="*/ 65 h 175"/>
                <a:gd name="T14" fmla="*/ 19 w 69"/>
                <a:gd name="T15" fmla="*/ 32 h 175"/>
                <a:gd name="T16" fmla="*/ 32 w 69"/>
                <a:gd name="T17" fmla="*/ 19 h 175"/>
                <a:gd name="T18" fmla="*/ 46 w 69"/>
                <a:gd name="T19" fmla="*/ 0 h 175"/>
                <a:gd name="T20" fmla="*/ 46 w 69"/>
                <a:gd name="T21" fmla="*/ 0 h 175"/>
                <a:gd name="T22" fmla="*/ 55 w 69"/>
                <a:gd name="T23" fmla="*/ 19 h 175"/>
                <a:gd name="T24" fmla="*/ 65 w 69"/>
                <a:gd name="T25" fmla="*/ 37 h 175"/>
                <a:gd name="T26" fmla="*/ 69 w 69"/>
                <a:gd name="T27" fmla="*/ 60 h 175"/>
                <a:gd name="T28" fmla="*/ 69 w 69"/>
                <a:gd name="T29" fmla="*/ 83 h 175"/>
                <a:gd name="T30" fmla="*/ 65 w 69"/>
                <a:gd name="T31" fmla="*/ 115 h 175"/>
                <a:gd name="T32" fmla="*/ 51 w 69"/>
                <a:gd name="T33" fmla="*/ 148 h 175"/>
                <a:gd name="T34" fmla="*/ 28 w 69"/>
                <a:gd name="T35" fmla="*/ 175 h 175"/>
                <a:gd name="T36" fmla="*/ 28 w 69"/>
                <a:gd name="T37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5">
                  <a:moveTo>
                    <a:pt x="28" y="175"/>
                  </a:moveTo>
                  <a:lnTo>
                    <a:pt x="28" y="175"/>
                  </a:lnTo>
                  <a:lnTo>
                    <a:pt x="19" y="161"/>
                  </a:lnTo>
                  <a:lnTo>
                    <a:pt x="9" y="143"/>
                  </a:lnTo>
                  <a:lnTo>
                    <a:pt x="0" y="120"/>
                  </a:lnTo>
                  <a:lnTo>
                    <a:pt x="0" y="92"/>
                  </a:lnTo>
                  <a:lnTo>
                    <a:pt x="5" y="65"/>
                  </a:lnTo>
                  <a:lnTo>
                    <a:pt x="19" y="32"/>
                  </a:lnTo>
                  <a:lnTo>
                    <a:pt x="32" y="19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5" y="19"/>
                  </a:lnTo>
                  <a:lnTo>
                    <a:pt x="65" y="37"/>
                  </a:lnTo>
                  <a:lnTo>
                    <a:pt x="69" y="60"/>
                  </a:lnTo>
                  <a:lnTo>
                    <a:pt x="69" y="83"/>
                  </a:lnTo>
                  <a:lnTo>
                    <a:pt x="65" y="115"/>
                  </a:lnTo>
                  <a:lnTo>
                    <a:pt x="51" y="148"/>
                  </a:lnTo>
                  <a:lnTo>
                    <a:pt x="28" y="175"/>
                  </a:lnTo>
                  <a:lnTo>
                    <a:pt x="28" y="17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2" name="Freeform 93"/>
            <p:cNvSpPr>
              <a:spLocks/>
            </p:cNvSpPr>
            <p:nvPr/>
          </p:nvSpPr>
          <p:spPr bwMode="auto">
            <a:xfrm>
              <a:off x="2376706" y="1894682"/>
              <a:ext cx="141807" cy="350838"/>
            </a:xfrm>
            <a:custGeom>
              <a:avLst/>
              <a:gdLst>
                <a:gd name="T0" fmla="*/ 46 w 88"/>
                <a:gd name="T1" fmla="*/ 0 h 221"/>
                <a:gd name="T2" fmla="*/ 46 w 88"/>
                <a:gd name="T3" fmla="*/ 0 h 221"/>
                <a:gd name="T4" fmla="*/ 28 w 88"/>
                <a:gd name="T5" fmla="*/ 18 h 221"/>
                <a:gd name="T6" fmla="*/ 19 w 88"/>
                <a:gd name="T7" fmla="*/ 46 h 221"/>
                <a:gd name="T8" fmla="*/ 5 w 88"/>
                <a:gd name="T9" fmla="*/ 73 h 221"/>
                <a:gd name="T10" fmla="*/ 0 w 88"/>
                <a:gd name="T11" fmla="*/ 110 h 221"/>
                <a:gd name="T12" fmla="*/ 0 w 88"/>
                <a:gd name="T13" fmla="*/ 128 h 221"/>
                <a:gd name="T14" fmla="*/ 5 w 88"/>
                <a:gd name="T15" fmla="*/ 147 h 221"/>
                <a:gd name="T16" fmla="*/ 9 w 88"/>
                <a:gd name="T17" fmla="*/ 165 h 221"/>
                <a:gd name="T18" fmla="*/ 19 w 88"/>
                <a:gd name="T19" fmla="*/ 184 h 221"/>
                <a:gd name="T20" fmla="*/ 37 w 88"/>
                <a:gd name="T21" fmla="*/ 202 h 221"/>
                <a:gd name="T22" fmla="*/ 55 w 88"/>
                <a:gd name="T23" fmla="*/ 221 h 221"/>
                <a:gd name="T24" fmla="*/ 55 w 88"/>
                <a:gd name="T25" fmla="*/ 221 h 221"/>
                <a:gd name="T26" fmla="*/ 65 w 88"/>
                <a:gd name="T27" fmla="*/ 207 h 221"/>
                <a:gd name="T28" fmla="*/ 79 w 88"/>
                <a:gd name="T29" fmla="*/ 193 h 221"/>
                <a:gd name="T30" fmla="*/ 88 w 88"/>
                <a:gd name="T31" fmla="*/ 170 h 221"/>
                <a:gd name="T32" fmla="*/ 88 w 88"/>
                <a:gd name="T33" fmla="*/ 138 h 221"/>
                <a:gd name="T34" fmla="*/ 88 w 88"/>
                <a:gd name="T35" fmla="*/ 96 h 221"/>
                <a:gd name="T36" fmla="*/ 74 w 88"/>
                <a:gd name="T37" fmla="*/ 50 h 221"/>
                <a:gd name="T38" fmla="*/ 46 w 88"/>
                <a:gd name="T39" fmla="*/ 0 h 221"/>
                <a:gd name="T40" fmla="*/ 46 w 88"/>
                <a:gd name="T4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8" h="221">
                  <a:moveTo>
                    <a:pt x="46" y="0"/>
                  </a:moveTo>
                  <a:lnTo>
                    <a:pt x="46" y="0"/>
                  </a:lnTo>
                  <a:lnTo>
                    <a:pt x="28" y="18"/>
                  </a:lnTo>
                  <a:lnTo>
                    <a:pt x="19" y="46"/>
                  </a:lnTo>
                  <a:lnTo>
                    <a:pt x="5" y="73"/>
                  </a:lnTo>
                  <a:lnTo>
                    <a:pt x="0" y="110"/>
                  </a:lnTo>
                  <a:lnTo>
                    <a:pt x="0" y="128"/>
                  </a:lnTo>
                  <a:lnTo>
                    <a:pt x="5" y="147"/>
                  </a:lnTo>
                  <a:lnTo>
                    <a:pt x="9" y="165"/>
                  </a:lnTo>
                  <a:lnTo>
                    <a:pt x="19" y="184"/>
                  </a:lnTo>
                  <a:lnTo>
                    <a:pt x="37" y="202"/>
                  </a:lnTo>
                  <a:lnTo>
                    <a:pt x="55" y="221"/>
                  </a:lnTo>
                  <a:lnTo>
                    <a:pt x="55" y="221"/>
                  </a:lnTo>
                  <a:lnTo>
                    <a:pt x="65" y="207"/>
                  </a:lnTo>
                  <a:lnTo>
                    <a:pt x="79" y="193"/>
                  </a:lnTo>
                  <a:lnTo>
                    <a:pt x="88" y="170"/>
                  </a:lnTo>
                  <a:lnTo>
                    <a:pt x="88" y="138"/>
                  </a:lnTo>
                  <a:lnTo>
                    <a:pt x="88" y="96"/>
                  </a:lnTo>
                  <a:lnTo>
                    <a:pt x="74" y="5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3" name="Freeform 94"/>
            <p:cNvSpPr>
              <a:spLocks/>
            </p:cNvSpPr>
            <p:nvPr/>
          </p:nvSpPr>
          <p:spPr bwMode="auto">
            <a:xfrm>
              <a:off x="2555577" y="2024857"/>
              <a:ext cx="133750" cy="139700"/>
            </a:xfrm>
            <a:custGeom>
              <a:avLst/>
              <a:gdLst>
                <a:gd name="T0" fmla="*/ 0 w 83"/>
                <a:gd name="T1" fmla="*/ 88 h 88"/>
                <a:gd name="T2" fmla="*/ 0 w 83"/>
                <a:gd name="T3" fmla="*/ 88 h 88"/>
                <a:gd name="T4" fmla="*/ 0 w 83"/>
                <a:gd name="T5" fmla="*/ 74 h 88"/>
                <a:gd name="T6" fmla="*/ 0 w 83"/>
                <a:gd name="T7" fmla="*/ 65 h 88"/>
                <a:gd name="T8" fmla="*/ 4 w 83"/>
                <a:gd name="T9" fmla="*/ 51 h 88"/>
                <a:gd name="T10" fmla="*/ 14 w 83"/>
                <a:gd name="T11" fmla="*/ 37 h 88"/>
                <a:gd name="T12" fmla="*/ 27 w 83"/>
                <a:gd name="T13" fmla="*/ 23 h 88"/>
                <a:gd name="T14" fmla="*/ 50 w 83"/>
                <a:gd name="T15" fmla="*/ 10 h 88"/>
                <a:gd name="T16" fmla="*/ 83 w 83"/>
                <a:gd name="T17" fmla="*/ 0 h 88"/>
                <a:gd name="T18" fmla="*/ 83 w 83"/>
                <a:gd name="T19" fmla="*/ 0 h 88"/>
                <a:gd name="T20" fmla="*/ 83 w 83"/>
                <a:gd name="T21" fmla="*/ 10 h 88"/>
                <a:gd name="T22" fmla="*/ 69 w 83"/>
                <a:gd name="T23" fmla="*/ 37 h 88"/>
                <a:gd name="T24" fmla="*/ 60 w 83"/>
                <a:gd name="T25" fmla="*/ 56 h 88"/>
                <a:gd name="T26" fmla="*/ 46 w 83"/>
                <a:gd name="T27" fmla="*/ 70 h 88"/>
                <a:gd name="T28" fmla="*/ 23 w 83"/>
                <a:gd name="T29" fmla="*/ 79 h 88"/>
                <a:gd name="T30" fmla="*/ 0 w 83"/>
                <a:gd name="T31" fmla="*/ 88 h 88"/>
                <a:gd name="T32" fmla="*/ 0 w 83"/>
                <a:gd name="T3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88">
                  <a:moveTo>
                    <a:pt x="0" y="88"/>
                  </a:moveTo>
                  <a:lnTo>
                    <a:pt x="0" y="88"/>
                  </a:lnTo>
                  <a:lnTo>
                    <a:pt x="0" y="74"/>
                  </a:lnTo>
                  <a:lnTo>
                    <a:pt x="0" y="65"/>
                  </a:lnTo>
                  <a:lnTo>
                    <a:pt x="4" y="51"/>
                  </a:lnTo>
                  <a:lnTo>
                    <a:pt x="14" y="37"/>
                  </a:lnTo>
                  <a:lnTo>
                    <a:pt x="27" y="23"/>
                  </a:lnTo>
                  <a:lnTo>
                    <a:pt x="50" y="1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83" y="10"/>
                  </a:lnTo>
                  <a:lnTo>
                    <a:pt x="69" y="37"/>
                  </a:lnTo>
                  <a:lnTo>
                    <a:pt x="60" y="56"/>
                  </a:lnTo>
                  <a:lnTo>
                    <a:pt x="46" y="70"/>
                  </a:lnTo>
                  <a:lnTo>
                    <a:pt x="23" y="79"/>
                  </a:lnTo>
                  <a:lnTo>
                    <a:pt x="0" y="88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4" name="Freeform 95"/>
            <p:cNvSpPr>
              <a:spLocks/>
            </p:cNvSpPr>
            <p:nvPr/>
          </p:nvSpPr>
          <p:spPr bwMode="auto">
            <a:xfrm>
              <a:off x="2428273" y="2237582"/>
              <a:ext cx="298118" cy="123825"/>
            </a:xfrm>
            <a:custGeom>
              <a:avLst/>
              <a:gdLst>
                <a:gd name="T0" fmla="*/ 0 w 185"/>
                <a:gd name="T1" fmla="*/ 55 h 78"/>
                <a:gd name="T2" fmla="*/ 0 w 185"/>
                <a:gd name="T3" fmla="*/ 55 h 78"/>
                <a:gd name="T4" fmla="*/ 10 w 185"/>
                <a:gd name="T5" fmla="*/ 41 h 78"/>
                <a:gd name="T6" fmla="*/ 28 w 185"/>
                <a:gd name="T7" fmla="*/ 28 h 78"/>
                <a:gd name="T8" fmla="*/ 51 w 185"/>
                <a:gd name="T9" fmla="*/ 14 h 78"/>
                <a:gd name="T10" fmla="*/ 79 w 185"/>
                <a:gd name="T11" fmla="*/ 5 h 78"/>
                <a:gd name="T12" fmla="*/ 111 w 185"/>
                <a:gd name="T13" fmla="*/ 0 h 78"/>
                <a:gd name="T14" fmla="*/ 125 w 185"/>
                <a:gd name="T15" fmla="*/ 0 h 78"/>
                <a:gd name="T16" fmla="*/ 148 w 185"/>
                <a:gd name="T17" fmla="*/ 9 h 78"/>
                <a:gd name="T18" fmla="*/ 166 w 185"/>
                <a:gd name="T19" fmla="*/ 18 h 78"/>
                <a:gd name="T20" fmla="*/ 185 w 185"/>
                <a:gd name="T21" fmla="*/ 28 h 78"/>
                <a:gd name="T22" fmla="*/ 185 w 185"/>
                <a:gd name="T23" fmla="*/ 28 h 78"/>
                <a:gd name="T24" fmla="*/ 171 w 185"/>
                <a:gd name="T25" fmla="*/ 41 h 78"/>
                <a:gd name="T26" fmla="*/ 157 w 185"/>
                <a:gd name="T27" fmla="*/ 55 h 78"/>
                <a:gd name="T28" fmla="*/ 134 w 185"/>
                <a:gd name="T29" fmla="*/ 64 h 78"/>
                <a:gd name="T30" fmla="*/ 102 w 185"/>
                <a:gd name="T31" fmla="*/ 74 h 78"/>
                <a:gd name="T32" fmla="*/ 70 w 185"/>
                <a:gd name="T33" fmla="*/ 78 h 78"/>
                <a:gd name="T34" fmla="*/ 37 w 185"/>
                <a:gd name="T35" fmla="*/ 69 h 78"/>
                <a:gd name="T36" fmla="*/ 19 w 185"/>
                <a:gd name="T37" fmla="*/ 64 h 78"/>
                <a:gd name="T38" fmla="*/ 0 w 185"/>
                <a:gd name="T39" fmla="*/ 55 h 78"/>
                <a:gd name="T40" fmla="*/ 0 w 185"/>
                <a:gd name="T41" fmla="*/ 5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5" h="78">
                  <a:moveTo>
                    <a:pt x="0" y="55"/>
                  </a:moveTo>
                  <a:lnTo>
                    <a:pt x="0" y="55"/>
                  </a:lnTo>
                  <a:lnTo>
                    <a:pt x="10" y="41"/>
                  </a:lnTo>
                  <a:lnTo>
                    <a:pt x="28" y="28"/>
                  </a:lnTo>
                  <a:lnTo>
                    <a:pt x="51" y="14"/>
                  </a:lnTo>
                  <a:lnTo>
                    <a:pt x="79" y="5"/>
                  </a:lnTo>
                  <a:lnTo>
                    <a:pt x="111" y="0"/>
                  </a:lnTo>
                  <a:lnTo>
                    <a:pt x="125" y="0"/>
                  </a:lnTo>
                  <a:lnTo>
                    <a:pt x="148" y="9"/>
                  </a:lnTo>
                  <a:lnTo>
                    <a:pt x="166" y="18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71" y="41"/>
                  </a:lnTo>
                  <a:lnTo>
                    <a:pt x="157" y="55"/>
                  </a:lnTo>
                  <a:lnTo>
                    <a:pt x="134" y="64"/>
                  </a:lnTo>
                  <a:lnTo>
                    <a:pt x="102" y="74"/>
                  </a:lnTo>
                  <a:lnTo>
                    <a:pt x="70" y="78"/>
                  </a:lnTo>
                  <a:lnTo>
                    <a:pt x="37" y="69"/>
                  </a:lnTo>
                  <a:lnTo>
                    <a:pt x="19" y="64"/>
                  </a:lnTo>
                  <a:lnTo>
                    <a:pt x="0" y="55"/>
                  </a:lnTo>
                  <a:lnTo>
                    <a:pt x="0" y="5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5" name="Freeform 96"/>
            <p:cNvSpPr>
              <a:spLocks/>
            </p:cNvSpPr>
            <p:nvPr/>
          </p:nvSpPr>
          <p:spPr bwMode="auto">
            <a:xfrm>
              <a:off x="3533727" y="3925094"/>
              <a:ext cx="238494" cy="263525"/>
            </a:xfrm>
            <a:custGeom>
              <a:avLst/>
              <a:gdLst>
                <a:gd name="T0" fmla="*/ 148 w 148"/>
                <a:gd name="T1" fmla="*/ 0 h 166"/>
                <a:gd name="T2" fmla="*/ 148 w 148"/>
                <a:gd name="T3" fmla="*/ 0 h 166"/>
                <a:gd name="T4" fmla="*/ 125 w 148"/>
                <a:gd name="T5" fmla="*/ 5 h 166"/>
                <a:gd name="T6" fmla="*/ 97 w 148"/>
                <a:gd name="T7" fmla="*/ 14 h 166"/>
                <a:gd name="T8" fmla="*/ 69 w 148"/>
                <a:gd name="T9" fmla="*/ 28 h 166"/>
                <a:gd name="T10" fmla="*/ 42 w 148"/>
                <a:gd name="T11" fmla="*/ 51 h 166"/>
                <a:gd name="T12" fmla="*/ 28 w 148"/>
                <a:gd name="T13" fmla="*/ 65 h 166"/>
                <a:gd name="T14" fmla="*/ 19 w 148"/>
                <a:gd name="T15" fmla="*/ 79 h 166"/>
                <a:gd name="T16" fmla="*/ 9 w 148"/>
                <a:gd name="T17" fmla="*/ 97 h 166"/>
                <a:gd name="T18" fmla="*/ 0 w 148"/>
                <a:gd name="T19" fmla="*/ 116 h 166"/>
                <a:gd name="T20" fmla="*/ 0 w 148"/>
                <a:gd name="T21" fmla="*/ 139 h 166"/>
                <a:gd name="T22" fmla="*/ 0 w 148"/>
                <a:gd name="T23" fmla="*/ 166 h 166"/>
                <a:gd name="T24" fmla="*/ 0 w 148"/>
                <a:gd name="T25" fmla="*/ 166 h 166"/>
                <a:gd name="T26" fmla="*/ 19 w 148"/>
                <a:gd name="T27" fmla="*/ 166 h 166"/>
                <a:gd name="T28" fmla="*/ 37 w 148"/>
                <a:gd name="T29" fmla="*/ 162 h 166"/>
                <a:gd name="T30" fmla="*/ 60 w 148"/>
                <a:gd name="T31" fmla="*/ 152 h 166"/>
                <a:gd name="T32" fmla="*/ 83 w 148"/>
                <a:gd name="T33" fmla="*/ 129 h 166"/>
                <a:gd name="T34" fmla="*/ 111 w 148"/>
                <a:gd name="T35" fmla="*/ 102 h 166"/>
                <a:gd name="T36" fmla="*/ 134 w 148"/>
                <a:gd name="T37" fmla="*/ 60 h 166"/>
                <a:gd name="T38" fmla="*/ 148 w 148"/>
                <a:gd name="T39" fmla="*/ 0 h 166"/>
                <a:gd name="T40" fmla="*/ 148 w 148"/>
                <a:gd name="T4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8" h="166">
                  <a:moveTo>
                    <a:pt x="148" y="0"/>
                  </a:moveTo>
                  <a:lnTo>
                    <a:pt x="148" y="0"/>
                  </a:lnTo>
                  <a:lnTo>
                    <a:pt x="125" y="5"/>
                  </a:lnTo>
                  <a:lnTo>
                    <a:pt x="97" y="14"/>
                  </a:lnTo>
                  <a:lnTo>
                    <a:pt x="69" y="28"/>
                  </a:lnTo>
                  <a:lnTo>
                    <a:pt x="42" y="51"/>
                  </a:lnTo>
                  <a:lnTo>
                    <a:pt x="28" y="65"/>
                  </a:lnTo>
                  <a:lnTo>
                    <a:pt x="19" y="79"/>
                  </a:lnTo>
                  <a:lnTo>
                    <a:pt x="9" y="97"/>
                  </a:lnTo>
                  <a:lnTo>
                    <a:pt x="0" y="116"/>
                  </a:lnTo>
                  <a:lnTo>
                    <a:pt x="0" y="139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19" y="166"/>
                  </a:lnTo>
                  <a:lnTo>
                    <a:pt x="37" y="162"/>
                  </a:lnTo>
                  <a:lnTo>
                    <a:pt x="60" y="152"/>
                  </a:lnTo>
                  <a:lnTo>
                    <a:pt x="83" y="129"/>
                  </a:lnTo>
                  <a:lnTo>
                    <a:pt x="111" y="102"/>
                  </a:lnTo>
                  <a:lnTo>
                    <a:pt x="134" y="60"/>
                  </a:lnTo>
                  <a:lnTo>
                    <a:pt x="148" y="0"/>
                  </a:lnTo>
                  <a:lnTo>
                    <a:pt x="148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97"/>
            <p:cNvSpPr>
              <a:spLocks/>
            </p:cNvSpPr>
            <p:nvPr/>
          </p:nvSpPr>
          <p:spPr bwMode="auto">
            <a:xfrm>
              <a:off x="3661031" y="4152107"/>
              <a:ext cx="191762" cy="66675"/>
            </a:xfrm>
            <a:custGeom>
              <a:avLst/>
              <a:gdLst>
                <a:gd name="T0" fmla="*/ 0 w 119"/>
                <a:gd name="T1" fmla="*/ 23 h 42"/>
                <a:gd name="T2" fmla="*/ 0 w 119"/>
                <a:gd name="T3" fmla="*/ 23 h 42"/>
                <a:gd name="T4" fmla="*/ 4 w 119"/>
                <a:gd name="T5" fmla="*/ 19 h 42"/>
                <a:gd name="T6" fmla="*/ 13 w 119"/>
                <a:gd name="T7" fmla="*/ 9 h 42"/>
                <a:gd name="T8" fmla="*/ 27 w 119"/>
                <a:gd name="T9" fmla="*/ 5 h 42"/>
                <a:gd name="T10" fmla="*/ 46 w 119"/>
                <a:gd name="T11" fmla="*/ 0 h 42"/>
                <a:gd name="T12" fmla="*/ 64 w 119"/>
                <a:gd name="T13" fmla="*/ 0 h 42"/>
                <a:gd name="T14" fmla="*/ 92 w 119"/>
                <a:gd name="T15" fmla="*/ 5 h 42"/>
                <a:gd name="T16" fmla="*/ 119 w 119"/>
                <a:gd name="T17" fmla="*/ 19 h 42"/>
                <a:gd name="T18" fmla="*/ 119 w 119"/>
                <a:gd name="T19" fmla="*/ 19 h 42"/>
                <a:gd name="T20" fmla="*/ 110 w 119"/>
                <a:gd name="T21" fmla="*/ 28 h 42"/>
                <a:gd name="T22" fmla="*/ 82 w 119"/>
                <a:gd name="T23" fmla="*/ 42 h 42"/>
                <a:gd name="T24" fmla="*/ 64 w 119"/>
                <a:gd name="T25" fmla="*/ 42 h 42"/>
                <a:gd name="T26" fmla="*/ 46 w 119"/>
                <a:gd name="T27" fmla="*/ 42 h 42"/>
                <a:gd name="T28" fmla="*/ 23 w 119"/>
                <a:gd name="T29" fmla="*/ 37 h 42"/>
                <a:gd name="T30" fmla="*/ 0 w 119"/>
                <a:gd name="T31" fmla="*/ 23 h 42"/>
                <a:gd name="T32" fmla="*/ 0 w 119"/>
                <a:gd name="T33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9" h="42">
                  <a:moveTo>
                    <a:pt x="0" y="23"/>
                  </a:moveTo>
                  <a:lnTo>
                    <a:pt x="0" y="23"/>
                  </a:lnTo>
                  <a:lnTo>
                    <a:pt x="4" y="19"/>
                  </a:lnTo>
                  <a:lnTo>
                    <a:pt x="13" y="9"/>
                  </a:lnTo>
                  <a:lnTo>
                    <a:pt x="27" y="5"/>
                  </a:lnTo>
                  <a:lnTo>
                    <a:pt x="46" y="0"/>
                  </a:lnTo>
                  <a:lnTo>
                    <a:pt x="64" y="0"/>
                  </a:lnTo>
                  <a:lnTo>
                    <a:pt x="92" y="5"/>
                  </a:lnTo>
                  <a:lnTo>
                    <a:pt x="119" y="19"/>
                  </a:lnTo>
                  <a:lnTo>
                    <a:pt x="119" y="19"/>
                  </a:lnTo>
                  <a:lnTo>
                    <a:pt x="110" y="28"/>
                  </a:lnTo>
                  <a:lnTo>
                    <a:pt x="82" y="42"/>
                  </a:lnTo>
                  <a:lnTo>
                    <a:pt x="64" y="42"/>
                  </a:lnTo>
                  <a:lnTo>
                    <a:pt x="46" y="42"/>
                  </a:lnTo>
                  <a:lnTo>
                    <a:pt x="23" y="37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98"/>
            <p:cNvSpPr>
              <a:spLocks/>
            </p:cNvSpPr>
            <p:nvPr/>
          </p:nvSpPr>
          <p:spPr bwMode="auto">
            <a:xfrm>
              <a:off x="3453154" y="4218782"/>
              <a:ext cx="244940" cy="174625"/>
            </a:xfrm>
            <a:custGeom>
              <a:avLst/>
              <a:gdLst>
                <a:gd name="T0" fmla="*/ 0 w 152"/>
                <a:gd name="T1" fmla="*/ 0 h 110"/>
                <a:gd name="T2" fmla="*/ 0 w 152"/>
                <a:gd name="T3" fmla="*/ 0 h 110"/>
                <a:gd name="T4" fmla="*/ 18 w 152"/>
                <a:gd name="T5" fmla="*/ 0 h 110"/>
                <a:gd name="T6" fmla="*/ 41 w 152"/>
                <a:gd name="T7" fmla="*/ 0 h 110"/>
                <a:gd name="T8" fmla="*/ 64 w 152"/>
                <a:gd name="T9" fmla="*/ 4 h 110"/>
                <a:gd name="T10" fmla="*/ 92 w 152"/>
                <a:gd name="T11" fmla="*/ 18 h 110"/>
                <a:gd name="T12" fmla="*/ 115 w 152"/>
                <a:gd name="T13" fmla="*/ 36 h 110"/>
                <a:gd name="T14" fmla="*/ 129 w 152"/>
                <a:gd name="T15" fmla="*/ 50 h 110"/>
                <a:gd name="T16" fmla="*/ 138 w 152"/>
                <a:gd name="T17" fmla="*/ 69 h 110"/>
                <a:gd name="T18" fmla="*/ 147 w 152"/>
                <a:gd name="T19" fmla="*/ 87 h 110"/>
                <a:gd name="T20" fmla="*/ 152 w 152"/>
                <a:gd name="T21" fmla="*/ 110 h 110"/>
                <a:gd name="T22" fmla="*/ 152 w 152"/>
                <a:gd name="T23" fmla="*/ 110 h 110"/>
                <a:gd name="T24" fmla="*/ 133 w 152"/>
                <a:gd name="T25" fmla="*/ 110 h 110"/>
                <a:gd name="T26" fmla="*/ 110 w 152"/>
                <a:gd name="T27" fmla="*/ 105 h 110"/>
                <a:gd name="T28" fmla="*/ 87 w 152"/>
                <a:gd name="T29" fmla="*/ 101 h 110"/>
                <a:gd name="T30" fmla="*/ 59 w 152"/>
                <a:gd name="T31" fmla="*/ 87 h 110"/>
                <a:gd name="T32" fmla="*/ 36 w 152"/>
                <a:gd name="T33" fmla="*/ 64 h 110"/>
                <a:gd name="T34" fmla="*/ 13 w 152"/>
                <a:gd name="T35" fmla="*/ 36 h 110"/>
                <a:gd name="T36" fmla="*/ 0 w 152"/>
                <a:gd name="T37" fmla="*/ 0 h 110"/>
                <a:gd name="T38" fmla="*/ 0 w 152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2" h="110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64" y="4"/>
                  </a:lnTo>
                  <a:lnTo>
                    <a:pt x="92" y="18"/>
                  </a:lnTo>
                  <a:lnTo>
                    <a:pt x="115" y="36"/>
                  </a:lnTo>
                  <a:lnTo>
                    <a:pt x="129" y="50"/>
                  </a:lnTo>
                  <a:lnTo>
                    <a:pt x="138" y="69"/>
                  </a:lnTo>
                  <a:lnTo>
                    <a:pt x="147" y="87"/>
                  </a:lnTo>
                  <a:lnTo>
                    <a:pt x="152" y="110"/>
                  </a:lnTo>
                  <a:lnTo>
                    <a:pt x="152" y="110"/>
                  </a:lnTo>
                  <a:lnTo>
                    <a:pt x="133" y="110"/>
                  </a:lnTo>
                  <a:lnTo>
                    <a:pt x="110" y="105"/>
                  </a:lnTo>
                  <a:lnTo>
                    <a:pt x="87" y="101"/>
                  </a:lnTo>
                  <a:lnTo>
                    <a:pt x="59" y="87"/>
                  </a:lnTo>
                  <a:lnTo>
                    <a:pt x="36" y="64"/>
                  </a:lnTo>
                  <a:lnTo>
                    <a:pt x="13" y="3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8" name="Freeform 99"/>
            <p:cNvSpPr>
              <a:spLocks/>
            </p:cNvSpPr>
            <p:nvPr/>
          </p:nvSpPr>
          <p:spPr bwMode="auto">
            <a:xfrm>
              <a:off x="1122999" y="4101307"/>
              <a:ext cx="304564" cy="247650"/>
            </a:xfrm>
            <a:custGeom>
              <a:avLst/>
              <a:gdLst>
                <a:gd name="T0" fmla="*/ 0 w 189"/>
                <a:gd name="T1" fmla="*/ 156 h 156"/>
                <a:gd name="T2" fmla="*/ 0 w 189"/>
                <a:gd name="T3" fmla="*/ 156 h 156"/>
                <a:gd name="T4" fmla="*/ 28 w 189"/>
                <a:gd name="T5" fmla="*/ 152 h 156"/>
                <a:gd name="T6" fmla="*/ 60 w 189"/>
                <a:gd name="T7" fmla="*/ 147 h 156"/>
                <a:gd name="T8" fmla="*/ 92 w 189"/>
                <a:gd name="T9" fmla="*/ 138 h 156"/>
                <a:gd name="T10" fmla="*/ 129 w 189"/>
                <a:gd name="T11" fmla="*/ 120 h 156"/>
                <a:gd name="T12" fmla="*/ 143 w 189"/>
                <a:gd name="T13" fmla="*/ 110 h 156"/>
                <a:gd name="T14" fmla="*/ 157 w 189"/>
                <a:gd name="T15" fmla="*/ 92 h 156"/>
                <a:gd name="T16" fmla="*/ 171 w 189"/>
                <a:gd name="T17" fmla="*/ 78 h 156"/>
                <a:gd name="T18" fmla="*/ 180 w 189"/>
                <a:gd name="T19" fmla="*/ 55 h 156"/>
                <a:gd name="T20" fmla="*/ 189 w 189"/>
                <a:gd name="T21" fmla="*/ 32 h 156"/>
                <a:gd name="T22" fmla="*/ 189 w 189"/>
                <a:gd name="T23" fmla="*/ 5 h 156"/>
                <a:gd name="T24" fmla="*/ 189 w 189"/>
                <a:gd name="T25" fmla="*/ 5 h 156"/>
                <a:gd name="T26" fmla="*/ 171 w 189"/>
                <a:gd name="T27" fmla="*/ 0 h 156"/>
                <a:gd name="T28" fmla="*/ 148 w 189"/>
                <a:gd name="T29" fmla="*/ 5 h 156"/>
                <a:gd name="T30" fmla="*/ 125 w 189"/>
                <a:gd name="T31" fmla="*/ 9 h 156"/>
                <a:gd name="T32" fmla="*/ 92 w 189"/>
                <a:gd name="T33" fmla="*/ 28 h 156"/>
                <a:gd name="T34" fmla="*/ 60 w 189"/>
                <a:gd name="T35" fmla="*/ 55 h 156"/>
                <a:gd name="T36" fmla="*/ 33 w 189"/>
                <a:gd name="T37" fmla="*/ 97 h 156"/>
                <a:gd name="T38" fmla="*/ 14 w 189"/>
                <a:gd name="T39" fmla="*/ 124 h 156"/>
                <a:gd name="T40" fmla="*/ 0 w 189"/>
                <a:gd name="T41" fmla="*/ 156 h 156"/>
                <a:gd name="T42" fmla="*/ 0 w 189"/>
                <a:gd name="T4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9" h="156">
                  <a:moveTo>
                    <a:pt x="0" y="156"/>
                  </a:moveTo>
                  <a:lnTo>
                    <a:pt x="0" y="156"/>
                  </a:lnTo>
                  <a:lnTo>
                    <a:pt x="28" y="152"/>
                  </a:lnTo>
                  <a:lnTo>
                    <a:pt x="60" y="147"/>
                  </a:lnTo>
                  <a:lnTo>
                    <a:pt x="92" y="138"/>
                  </a:lnTo>
                  <a:lnTo>
                    <a:pt x="129" y="120"/>
                  </a:lnTo>
                  <a:lnTo>
                    <a:pt x="143" y="110"/>
                  </a:lnTo>
                  <a:lnTo>
                    <a:pt x="157" y="92"/>
                  </a:lnTo>
                  <a:lnTo>
                    <a:pt x="171" y="78"/>
                  </a:lnTo>
                  <a:lnTo>
                    <a:pt x="180" y="55"/>
                  </a:lnTo>
                  <a:lnTo>
                    <a:pt x="189" y="32"/>
                  </a:lnTo>
                  <a:lnTo>
                    <a:pt x="189" y="5"/>
                  </a:lnTo>
                  <a:lnTo>
                    <a:pt x="189" y="5"/>
                  </a:lnTo>
                  <a:lnTo>
                    <a:pt x="171" y="0"/>
                  </a:lnTo>
                  <a:lnTo>
                    <a:pt x="148" y="5"/>
                  </a:lnTo>
                  <a:lnTo>
                    <a:pt x="125" y="9"/>
                  </a:lnTo>
                  <a:lnTo>
                    <a:pt x="92" y="28"/>
                  </a:lnTo>
                  <a:lnTo>
                    <a:pt x="60" y="55"/>
                  </a:lnTo>
                  <a:lnTo>
                    <a:pt x="33" y="97"/>
                  </a:lnTo>
                  <a:lnTo>
                    <a:pt x="14" y="124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9" name="Freeform 100"/>
            <p:cNvSpPr>
              <a:spLocks/>
            </p:cNvSpPr>
            <p:nvPr/>
          </p:nvSpPr>
          <p:spPr bwMode="auto">
            <a:xfrm>
              <a:off x="1085936" y="4028282"/>
              <a:ext cx="207877" cy="87313"/>
            </a:xfrm>
            <a:custGeom>
              <a:avLst/>
              <a:gdLst>
                <a:gd name="T0" fmla="*/ 129 w 129"/>
                <a:gd name="T1" fmla="*/ 32 h 55"/>
                <a:gd name="T2" fmla="*/ 129 w 129"/>
                <a:gd name="T3" fmla="*/ 32 h 55"/>
                <a:gd name="T4" fmla="*/ 120 w 129"/>
                <a:gd name="T5" fmla="*/ 41 h 55"/>
                <a:gd name="T6" fmla="*/ 111 w 129"/>
                <a:gd name="T7" fmla="*/ 46 h 55"/>
                <a:gd name="T8" fmla="*/ 97 w 129"/>
                <a:gd name="T9" fmla="*/ 51 h 55"/>
                <a:gd name="T10" fmla="*/ 79 w 129"/>
                <a:gd name="T11" fmla="*/ 55 h 55"/>
                <a:gd name="T12" fmla="*/ 56 w 129"/>
                <a:gd name="T13" fmla="*/ 51 h 55"/>
                <a:gd name="T14" fmla="*/ 28 w 129"/>
                <a:gd name="T15" fmla="*/ 37 h 55"/>
                <a:gd name="T16" fmla="*/ 0 w 129"/>
                <a:gd name="T17" fmla="*/ 18 h 55"/>
                <a:gd name="T18" fmla="*/ 0 w 129"/>
                <a:gd name="T19" fmla="*/ 18 h 55"/>
                <a:gd name="T20" fmla="*/ 14 w 129"/>
                <a:gd name="T21" fmla="*/ 14 h 55"/>
                <a:gd name="T22" fmla="*/ 42 w 129"/>
                <a:gd name="T23" fmla="*/ 4 h 55"/>
                <a:gd name="T24" fmla="*/ 65 w 129"/>
                <a:gd name="T25" fmla="*/ 0 h 55"/>
                <a:gd name="T26" fmla="*/ 83 w 129"/>
                <a:gd name="T27" fmla="*/ 4 h 55"/>
                <a:gd name="T28" fmla="*/ 106 w 129"/>
                <a:gd name="T29" fmla="*/ 14 h 55"/>
                <a:gd name="T30" fmla="*/ 129 w 129"/>
                <a:gd name="T31" fmla="*/ 32 h 55"/>
                <a:gd name="T32" fmla="*/ 129 w 129"/>
                <a:gd name="T33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55">
                  <a:moveTo>
                    <a:pt x="129" y="32"/>
                  </a:moveTo>
                  <a:lnTo>
                    <a:pt x="129" y="32"/>
                  </a:lnTo>
                  <a:lnTo>
                    <a:pt x="120" y="41"/>
                  </a:lnTo>
                  <a:lnTo>
                    <a:pt x="111" y="46"/>
                  </a:lnTo>
                  <a:lnTo>
                    <a:pt x="97" y="51"/>
                  </a:lnTo>
                  <a:lnTo>
                    <a:pt x="79" y="55"/>
                  </a:lnTo>
                  <a:lnTo>
                    <a:pt x="56" y="51"/>
                  </a:lnTo>
                  <a:lnTo>
                    <a:pt x="28" y="3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4" y="14"/>
                  </a:lnTo>
                  <a:lnTo>
                    <a:pt x="42" y="4"/>
                  </a:lnTo>
                  <a:lnTo>
                    <a:pt x="65" y="0"/>
                  </a:lnTo>
                  <a:lnTo>
                    <a:pt x="83" y="4"/>
                  </a:lnTo>
                  <a:lnTo>
                    <a:pt x="106" y="14"/>
                  </a:lnTo>
                  <a:lnTo>
                    <a:pt x="129" y="32"/>
                  </a:lnTo>
                  <a:lnTo>
                    <a:pt x="129" y="32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0" name="Freeform 101"/>
            <p:cNvSpPr>
              <a:spLocks/>
            </p:cNvSpPr>
            <p:nvPr/>
          </p:nvSpPr>
          <p:spPr bwMode="auto">
            <a:xfrm>
              <a:off x="1293813" y="3852069"/>
              <a:ext cx="230437" cy="234950"/>
            </a:xfrm>
            <a:custGeom>
              <a:avLst/>
              <a:gdLst>
                <a:gd name="T0" fmla="*/ 143 w 143"/>
                <a:gd name="T1" fmla="*/ 148 h 148"/>
                <a:gd name="T2" fmla="*/ 143 w 143"/>
                <a:gd name="T3" fmla="*/ 148 h 148"/>
                <a:gd name="T4" fmla="*/ 120 w 143"/>
                <a:gd name="T5" fmla="*/ 148 h 148"/>
                <a:gd name="T6" fmla="*/ 97 w 143"/>
                <a:gd name="T7" fmla="*/ 143 h 148"/>
                <a:gd name="T8" fmla="*/ 74 w 143"/>
                <a:gd name="T9" fmla="*/ 129 h 148"/>
                <a:gd name="T10" fmla="*/ 46 w 143"/>
                <a:gd name="T11" fmla="*/ 115 h 148"/>
                <a:gd name="T12" fmla="*/ 23 w 143"/>
                <a:gd name="T13" fmla="*/ 88 h 148"/>
                <a:gd name="T14" fmla="*/ 14 w 143"/>
                <a:gd name="T15" fmla="*/ 69 h 148"/>
                <a:gd name="T16" fmla="*/ 5 w 143"/>
                <a:gd name="T17" fmla="*/ 51 h 148"/>
                <a:gd name="T18" fmla="*/ 0 w 143"/>
                <a:gd name="T19" fmla="*/ 28 h 148"/>
                <a:gd name="T20" fmla="*/ 0 w 143"/>
                <a:gd name="T21" fmla="*/ 0 h 148"/>
                <a:gd name="T22" fmla="*/ 0 w 143"/>
                <a:gd name="T23" fmla="*/ 0 h 148"/>
                <a:gd name="T24" fmla="*/ 19 w 143"/>
                <a:gd name="T25" fmla="*/ 5 h 148"/>
                <a:gd name="T26" fmla="*/ 42 w 143"/>
                <a:gd name="T27" fmla="*/ 14 h 148"/>
                <a:gd name="T28" fmla="*/ 65 w 143"/>
                <a:gd name="T29" fmla="*/ 23 h 148"/>
                <a:gd name="T30" fmla="*/ 92 w 143"/>
                <a:gd name="T31" fmla="*/ 42 h 148"/>
                <a:gd name="T32" fmla="*/ 115 w 143"/>
                <a:gd name="T33" fmla="*/ 69 h 148"/>
                <a:gd name="T34" fmla="*/ 134 w 143"/>
                <a:gd name="T35" fmla="*/ 106 h 148"/>
                <a:gd name="T36" fmla="*/ 138 w 143"/>
                <a:gd name="T37" fmla="*/ 125 h 148"/>
                <a:gd name="T38" fmla="*/ 143 w 143"/>
                <a:gd name="T39" fmla="*/ 148 h 148"/>
                <a:gd name="T40" fmla="*/ 143 w 143"/>
                <a:gd name="T41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3" h="148">
                  <a:moveTo>
                    <a:pt x="143" y="148"/>
                  </a:moveTo>
                  <a:lnTo>
                    <a:pt x="143" y="148"/>
                  </a:lnTo>
                  <a:lnTo>
                    <a:pt x="120" y="148"/>
                  </a:lnTo>
                  <a:lnTo>
                    <a:pt x="97" y="143"/>
                  </a:lnTo>
                  <a:lnTo>
                    <a:pt x="74" y="129"/>
                  </a:lnTo>
                  <a:lnTo>
                    <a:pt x="46" y="115"/>
                  </a:lnTo>
                  <a:lnTo>
                    <a:pt x="23" y="88"/>
                  </a:lnTo>
                  <a:lnTo>
                    <a:pt x="14" y="69"/>
                  </a:lnTo>
                  <a:lnTo>
                    <a:pt x="5" y="51"/>
                  </a:lnTo>
                  <a:lnTo>
                    <a:pt x="0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5"/>
                  </a:lnTo>
                  <a:lnTo>
                    <a:pt x="42" y="14"/>
                  </a:lnTo>
                  <a:lnTo>
                    <a:pt x="65" y="23"/>
                  </a:lnTo>
                  <a:lnTo>
                    <a:pt x="92" y="42"/>
                  </a:lnTo>
                  <a:lnTo>
                    <a:pt x="115" y="69"/>
                  </a:lnTo>
                  <a:lnTo>
                    <a:pt x="134" y="106"/>
                  </a:lnTo>
                  <a:lnTo>
                    <a:pt x="138" y="125"/>
                  </a:lnTo>
                  <a:lnTo>
                    <a:pt x="143" y="148"/>
                  </a:lnTo>
                  <a:lnTo>
                    <a:pt x="143" y="14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1" name="Freeform 102"/>
            <p:cNvSpPr>
              <a:spLocks/>
            </p:cNvSpPr>
            <p:nvPr/>
          </p:nvSpPr>
          <p:spPr bwMode="auto">
            <a:xfrm>
              <a:off x="3986544" y="2815432"/>
              <a:ext cx="185317" cy="247650"/>
            </a:xfrm>
            <a:custGeom>
              <a:avLst/>
              <a:gdLst>
                <a:gd name="T0" fmla="*/ 115 w 115"/>
                <a:gd name="T1" fmla="*/ 0 h 156"/>
                <a:gd name="T2" fmla="*/ 115 w 115"/>
                <a:gd name="T3" fmla="*/ 0 h 156"/>
                <a:gd name="T4" fmla="*/ 92 w 115"/>
                <a:gd name="T5" fmla="*/ 4 h 156"/>
                <a:gd name="T6" fmla="*/ 69 w 115"/>
                <a:gd name="T7" fmla="*/ 18 h 156"/>
                <a:gd name="T8" fmla="*/ 46 w 115"/>
                <a:gd name="T9" fmla="*/ 32 h 156"/>
                <a:gd name="T10" fmla="*/ 23 w 115"/>
                <a:gd name="T11" fmla="*/ 55 h 156"/>
                <a:gd name="T12" fmla="*/ 9 w 115"/>
                <a:gd name="T13" fmla="*/ 83 h 156"/>
                <a:gd name="T14" fmla="*/ 0 w 115"/>
                <a:gd name="T15" fmla="*/ 96 h 156"/>
                <a:gd name="T16" fmla="*/ 0 w 115"/>
                <a:gd name="T17" fmla="*/ 115 h 156"/>
                <a:gd name="T18" fmla="*/ 0 w 115"/>
                <a:gd name="T19" fmla="*/ 138 h 156"/>
                <a:gd name="T20" fmla="*/ 5 w 115"/>
                <a:gd name="T21" fmla="*/ 156 h 156"/>
                <a:gd name="T22" fmla="*/ 5 w 115"/>
                <a:gd name="T23" fmla="*/ 156 h 156"/>
                <a:gd name="T24" fmla="*/ 18 w 115"/>
                <a:gd name="T25" fmla="*/ 156 h 156"/>
                <a:gd name="T26" fmla="*/ 37 w 115"/>
                <a:gd name="T27" fmla="*/ 152 h 156"/>
                <a:gd name="T28" fmla="*/ 55 w 115"/>
                <a:gd name="T29" fmla="*/ 138 h 156"/>
                <a:gd name="T30" fmla="*/ 74 w 115"/>
                <a:gd name="T31" fmla="*/ 119 h 156"/>
                <a:gd name="T32" fmla="*/ 92 w 115"/>
                <a:gd name="T33" fmla="*/ 92 h 156"/>
                <a:gd name="T34" fmla="*/ 106 w 115"/>
                <a:gd name="T35" fmla="*/ 50 h 156"/>
                <a:gd name="T36" fmla="*/ 115 w 115"/>
                <a:gd name="T37" fmla="*/ 0 h 156"/>
                <a:gd name="T38" fmla="*/ 115 w 115"/>
                <a:gd name="T39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5" h="156">
                  <a:moveTo>
                    <a:pt x="115" y="0"/>
                  </a:moveTo>
                  <a:lnTo>
                    <a:pt x="115" y="0"/>
                  </a:lnTo>
                  <a:lnTo>
                    <a:pt x="92" y="4"/>
                  </a:lnTo>
                  <a:lnTo>
                    <a:pt x="69" y="18"/>
                  </a:lnTo>
                  <a:lnTo>
                    <a:pt x="46" y="32"/>
                  </a:lnTo>
                  <a:lnTo>
                    <a:pt x="23" y="55"/>
                  </a:lnTo>
                  <a:lnTo>
                    <a:pt x="9" y="83"/>
                  </a:lnTo>
                  <a:lnTo>
                    <a:pt x="0" y="96"/>
                  </a:lnTo>
                  <a:lnTo>
                    <a:pt x="0" y="115"/>
                  </a:lnTo>
                  <a:lnTo>
                    <a:pt x="0" y="138"/>
                  </a:lnTo>
                  <a:lnTo>
                    <a:pt x="5" y="156"/>
                  </a:lnTo>
                  <a:lnTo>
                    <a:pt x="5" y="156"/>
                  </a:lnTo>
                  <a:lnTo>
                    <a:pt x="18" y="156"/>
                  </a:lnTo>
                  <a:lnTo>
                    <a:pt x="37" y="152"/>
                  </a:lnTo>
                  <a:lnTo>
                    <a:pt x="55" y="138"/>
                  </a:lnTo>
                  <a:lnTo>
                    <a:pt x="74" y="119"/>
                  </a:lnTo>
                  <a:lnTo>
                    <a:pt x="92" y="92"/>
                  </a:lnTo>
                  <a:lnTo>
                    <a:pt x="106" y="50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2" name="Freeform 103"/>
            <p:cNvSpPr>
              <a:spLocks/>
            </p:cNvSpPr>
            <p:nvPr/>
          </p:nvSpPr>
          <p:spPr bwMode="auto">
            <a:xfrm>
              <a:off x="4097734" y="3012282"/>
              <a:ext cx="170814" cy="58738"/>
            </a:xfrm>
            <a:custGeom>
              <a:avLst/>
              <a:gdLst>
                <a:gd name="T0" fmla="*/ 0 w 106"/>
                <a:gd name="T1" fmla="*/ 28 h 37"/>
                <a:gd name="T2" fmla="*/ 0 w 106"/>
                <a:gd name="T3" fmla="*/ 28 h 37"/>
                <a:gd name="T4" fmla="*/ 5 w 106"/>
                <a:gd name="T5" fmla="*/ 18 h 37"/>
                <a:gd name="T6" fmla="*/ 23 w 106"/>
                <a:gd name="T7" fmla="*/ 5 h 37"/>
                <a:gd name="T8" fmla="*/ 37 w 106"/>
                <a:gd name="T9" fmla="*/ 0 h 37"/>
                <a:gd name="T10" fmla="*/ 55 w 106"/>
                <a:gd name="T11" fmla="*/ 0 h 37"/>
                <a:gd name="T12" fmla="*/ 78 w 106"/>
                <a:gd name="T13" fmla="*/ 0 h 37"/>
                <a:gd name="T14" fmla="*/ 106 w 106"/>
                <a:gd name="T15" fmla="*/ 9 h 37"/>
                <a:gd name="T16" fmla="*/ 106 w 106"/>
                <a:gd name="T17" fmla="*/ 9 h 37"/>
                <a:gd name="T18" fmla="*/ 97 w 106"/>
                <a:gd name="T19" fmla="*/ 18 h 37"/>
                <a:gd name="T20" fmla="*/ 74 w 106"/>
                <a:gd name="T21" fmla="*/ 32 h 37"/>
                <a:gd name="T22" fmla="*/ 60 w 106"/>
                <a:gd name="T23" fmla="*/ 37 h 37"/>
                <a:gd name="T24" fmla="*/ 42 w 106"/>
                <a:gd name="T25" fmla="*/ 37 h 37"/>
                <a:gd name="T26" fmla="*/ 23 w 106"/>
                <a:gd name="T27" fmla="*/ 37 h 37"/>
                <a:gd name="T28" fmla="*/ 0 w 106"/>
                <a:gd name="T29" fmla="*/ 28 h 37"/>
                <a:gd name="T30" fmla="*/ 0 w 106"/>
                <a:gd name="T31" fmla="*/ 2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" h="37">
                  <a:moveTo>
                    <a:pt x="0" y="28"/>
                  </a:moveTo>
                  <a:lnTo>
                    <a:pt x="0" y="28"/>
                  </a:lnTo>
                  <a:lnTo>
                    <a:pt x="5" y="18"/>
                  </a:lnTo>
                  <a:lnTo>
                    <a:pt x="23" y="5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78" y="0"/>
                  </a:lnTo>
                  <a:lnTo>
                    <a:pt x="106" y="9"/>
                  </a:lnTo>
                  <a:lnTo>
                    <a:pt x="106" y="9"/>
                  </a:lnTo>
                  <a:lnTo>
                    <a:pt x="97" y="18"/>
                  </a:lnTo>
                  <a:lnTo>
                    <a:pt x="74" y="32"/>
                  </a:lnTo>
                  <a:lnTo>
                    <a:pt x="60" y="37"/>
                  </a:lnTo>
                  <a:lnTo>
                    <a:pt x="42" y="37"/>
                  </a:lnTo>
                  <a:lnTo>
                    <a:pt x="23" y="37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3" name="Freeform 104"/>
            <p:cNvSpPr>
              <a:spLocks/>
            </p:cNvSpPr>
            <p:nvPr/>
          </p:nvSpPr>
          <p:spPr bwMode="auto">
            <a:xfrm>
              <a:off x="3926920" y="3093244"/>
              <a:ext cx="230437" cy="138113"/>
            </a:xfrm>
            <a:custGeom>
              <a:avLst/>
              <a:gdLst>
                <a:gd name="T0" fmla="*/ 0 w 143"/>
                <a:gd name="T1" fmla="*/ 4 h 87"/>
                <a:gd name="T2" fmla="*/ 0 w 143"/>
                <a:gd name="T3" fmla="*/ 4 h 87"/>
                <a:gd name="T4" fmla="*/ 14 w 143"/>
                <a:gd name="T5" fmla="*/ 0 h 87"/>
                <a:gd name="T6" fmla="*/ 32 w 143"/>
                <a:gd name="T7" fmla="*/ 0 h 87"/>
                <a:gd name="T8" fmla="*/ 55 w 143"/>
                <a:gd name="T9" fmla="*/ 4 h 87"/>
                <a:gd name="T10" fmla="*/ 78 w 143"/>
                <a:gd name="T11" fmla="*/ 9 h 87"/>
                <a:gd name="T12" fmla="*/ 106 w 143"/>
                <a:gd name="T13" fmla="*/ 27 h 87"/>
                <a:gd name="T14" fmla="*/ 124 w 143"/>
                <a:gd name="T15" fmla="*/ 50 h 87"/>
                <a:gd name="T16" fmla="*/ 143 w 143"/>
                <a:gd name="T17" fmla="*/ 87 h 87"/>
                <a:gd name="T18" fmla="*/ 143 w 143"/>
                <a:gd name="T19" fmla="*/ 87 h 87"/>
                <a:gd name="T20" fmla="*/ 124 w 143"/>
                <a:gd name="T21" fmla="*/ 87 h 87"/>
                <a:gd name="T22" fmla="*/ 106 w 143"/>
                <a:gd name="T23" fmla="*/ 87 h 87"/>
                <a:gd name="T24" fmla="*/ 88 w 143"/>
                <a:gd name="T25" fmla="*/ 82 h 87"/>
                <a:gd name="T26" fmla="*/ 60 w 143"/>
                <a:gd name="T27" fmla="*/ 73 h 87"/>
                <a:gd name="T28" fmla="*/ 37 w 143"/>
                <a:gd name="T29" fmla="*/ 59 h 87"/>
                <a:gd name="T30" fmla="*/ 14 w 143"/>
                <a:gd name="T31" fmla="*/ 36 h 87"/>
                <a:gd name="T32" fmla="*/ 0 w 143"/>
                <a:gd name="T33" fmla="*/ 4 h 87"/>
                <a:gd name="T34" fmla="*/ 0 w 143"/>
                <a:gd name="T35" fmla="*/ 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" h="87">
                  <a:moveTo>
                    <a:pt x="0" y="4"/>
                  </a:moveTo>
                  <a:lnTo>
                    <a:pt x="0" y="4"/>
                  </a:lnTo>
                  <a:lnTo>
                    <a:pt x="14" y="0"/>
                  </a:lnTo>
                  <a:lnTo>
                    <a:pt x="32" y="0"/>
                  </a:lnTo>
                  <a:lnTo>
                    <a:pt x="55" y="4"/>
                  </a:lnTo>
                  <a:lnTo>
                    <a:pt x="78" y="9"/>
                  </a:lnTo>
                  <a:lnTo>
                    <a:pt x="106" y="27"/>
                  </a:lnTo>
                  <a:lnTo>
                    <a:pt x="124" y="50"/>
                  </a:lnTo>
                  <a:lnTo>
                    <a:pt x="143" y="87"/>
                  </a:lnTo>
                  <a:lnTo>
                    <a:pt x="143" y="87"/>
                  </a:lnTo>
                  <a:lnTo>
                    <a:pt x="124" y="87"/>
                  </a:lnTo>
                  <a:lnTo>
                    <a:pt x="106" y="87"/>
                  </a:lnTo>
                  <a:lnTo>
                    <a:pt x="88" y="82"/>
                  </a:lnTo>
                  <a:lnTo>
                    <a:pt x="60" y="73"/>
                  </a:lnTo>
                  <a:lnTo>
                    <a:pt x="37" y="59"/>
                  </a:lnTo>
                  <a:lnTo>
                    <a:pt x="14" y="36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105"/>
            <p:cNvSpPr>
              <a:spLocks/>
            </p:cNvSpPr>
            <p:nvPr/>
          </p:nvSpPr>
          <p:spPr bwMode="auto">
            <a:xfrm>
              <a:off x="3422537" y="2383632"/>
              <a:ext cx="222380" cy="314325"/>
            </a:xfrm>
            <a:custGeom>
              <a:avLst/>
              <a:gdLst>
                <a:gd name="T0" fmla="*/ 0 w 138"/>
                <a:gd name="T1" fmla="*/ 0 h 198"/>
                <a:gd name="T2" fmla="*/ 0 w 138"/>
                <a:gd name="T3" fmla="*/ 0 h 198"/>
                <a:gd name="T4" fmla="*/ 0 w 138"/>
                <a:gd name="T5" fmla="*/ 28 h 198"/>
                <a:gd name="T6" fmla="*/ 0 w 138"/>
                <a:gd name="T7" fmla="*/ 60 h 198"/>
                <a:gd name="T8" fmla="*/ 9 w 138"/>
                <a:gd name="T9" fmla="*/ 92 h 198"/>
                <a:gd name="T10" fmla="*/ 23 w 138"/>
                <a:gd name="T11" fmla="*/ 129 h 198"/>
                <a:gd name="T12" fmla="*/ 32 w 138"/>
                <a:gd name="T13" fmla="*/ 147 h 198"/>
                <a:gd name="T14" fmla="*/ 46 w 138"/>
                <a:gd name="T15" fmla="*/ 161 h 198"/>
                <a:gd name="T16" fmla="*/ 65 w 138"/>
                <a:gd name="T17" fmla="*/ 175 h 198"/>
                <a:gd name="T18" fmla="*/ 88 w 138"/>
                <a:gd name="T19" fmla="*/ 184 h 198"/>
                <a:gd name="T20" fmla="*/ 111 w 138"/>
                <a:gd name="T21" fmla="*/ 193 h 198"/>
                <a:gd name="T22" fmla="*/ 138 w 138"/>
                <a:gd name="T23" fmla="*/ 198 h 198"/>
                <a:gd name="T24" fmla="*/ 138 w 138"/>
                <a:gd name="T25" fmla="*/ 198 h 198"/>
                <a:gd name="T26" fmla="*/ 138 w 138"/>
                <a:gd name="T27" fmla="*/ 180 h 198"/>
                <a:gd name="T28" fmla="*/ 138 w 138"/>
                <a:gd name="T29" fmla="*/ 161 h 198"/>
                <a:gd name="T30" fmla="*/ 134 w 138"/>
                <a:gd name="T31" fmla="*/ 134 h 198"/>
                <a:gd name="T32" fmla="*/ 120 w 138"/>
                <a:gd name="T33" fmla="*/ 101 h 198"/>
                <a:gd name="T34" fmla="*/ 97 w 138"/>
                <a:gd name="T35" fmla="*/ 69 h 198"/>
                <a:gd name="T36" fmla="*/ 55 w 138"/>
                <a:gd name="T37" fmla="*/ 32 h 198"/>
                <a:gd name="T38" fmla="*/ 28 w 138"/>
                <a:gd name="T39" fmla="*/ 18 h 198"/>
                <a:gd name="T40" fmla="*/ 0 w 138"/>
                <a:gd name="T41" fmla="*/ 0 h 198"/>
                <a:gd name="T42" fmla="*/ 0 w 138"/>
                <a:gd name="T4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98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0" y="60"/>
                  </a:lnTo>
                  <a:lnTo>
                    <a:pt x="9" y="92"/>
                  </a:lnTo>
                  <a:lnTo>
                    <a:pt x="23" y="129"/>
                  </a:lnTo>
                  <a:lnTo>
                    <a:pt x="32" y="147"/>
                  </a:lnTo>
                  <a:lnTo>
                    <a:pt x="46" y="161"/>
                  </a:lnTo>
                  <a:lnTo>
                    <a:pt x="65" y="175"/>
                  </a:lnTo>
                  <a:lnTo>
                    <a:pt x="88" y="184"/>
                  </a:lnTo>
                  <a:lnTo>
                    <a:pt x="111" y="193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38" y="180"/>
                  </a:lnTo>
                  <a:lnTo>
                    <a:pt x="138" y="161"/>
                  </a:lnTo>
                  <a:lnTo>
                    <a:pt x="134" y="134"/>
                  </a:lnTo>
                  <a:lnTo>
                    <a:pt x="120" y="101"/>
                  </a:lnTo>
                  <a:lnTo>
                    <a:pt x="97" y="69"/>
                  </a:lnTo>
                  <a:lnTo>
                    <a:pt x="55" y="32"/>
                  </a:lnTo>
                  <a:lnTo>
                    <a:pt x="28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5" name="Freeform 106"/>
            <p:cNvSpPr>
              <a:spLocks/>
            </p:cNvSpPr>
            <p:nvPr/>
          </p:nvSpPr>
          <p:spPr bwMode="auto">
            <a:xfrm>
              <a:off x="3652974" y="2369344"/>
              <a:ext cx="82184" cy="204788"/>
            </a:xfrm>
            <a:custGeom>
              <a:avLst/>
              <a:gdLst>
                <a:gd name="T0" fmla="*/ 14 w 51"/>
                <a:gd name="T1" fmla="*/ 129 h 129"/>
                <a:gd name="T2" fmla="*/ 14 w 51"/>
                <a:gd name="T3" fmla="*/ 129 h 129"/>
                <a:gd name="T4" fmla="*/ 9 w 51"/>
                <a:gd name="T5" fmla="*/ 120 h 129"/>
                <a:gd name="T6" fmla="*/ 5 w 51"/>
                <a:gd name="T7" fmla="*/ 106 h 129"/>
                <a:gd name="T8" fmla="*/ 0 w 51"/>
                <a:gd name="T9" fmla="*/ 92 h 129"/>
                <a:gd name="T10" fmla="*/ 0 w 51"/>
                <a:gd name="T11" fmla="*/ 73 h 129"/>
                <a:gd name="T12" fmla="*/ 5 w 51"/>
                <a:gd name="T13" fmla="*/ 50 h 129"/>
                <a:gd name="T14" fmla="*/ 18 w 51"/>
                <a:gd name="T15" fmla="*/ 27 h 129"/>
                <a:gd name="T16" fmla="*/ 41 w 51"/>
                <a:gd name="T17" fmla="*/ 0 h 129"/>
                <a:gd name="T18" fmla="*/ 41 w 51"/>
                <a:gd name="T19" fmla="*/ 0 h 129"/>
                <a:gd name="T20" fmla="*/ 46 w 51"/>
                <a:gd name="T21" fmla="*/ 9 h 129"/>
                <a:gd name="T22" fmla="*/ 51 w 51"/>
                <a:gd name="T23" fmla="*/ 41 h 129"/>
                <a:gd name="T24" fmla="*/ 51 w 51"/>
                <a:gd name="T25" fmla="*/ 64 h 129"/>
                <a:gd name="T26" fmla="*/ 46 w 51"/>
                <a:gd name="T27" fmla="*/ 83 h 129"/>
                <a:gd name="T28" fmla="*/ 32 w 51"/>
                <a:gd name="T29" fmla="*/ 106 h 129"/>
                <a:gd name="T30" fmla="*/ 14 w 51"/>
                <a:gd name="T31" fmla="*/ 129 h 129"/>
                <a:gd name="T32" fmla="*/ 14 w 51"/>
                <a:gd name="T3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129">
                  <a:moveTo>
                    <a:pt x="14" y="129"/>
                  </a:moveTo>
                  <a:lnTo>
                    <a:pt x="14" y="129"/>
                  </a:lnTo>
                  <a:lnTo>
                    <a:pt x="9" y="120"/>
                  </a:lnTo>
                  <a:lnTo>
                    <a:pt x="5" y="106"/>
                  </a:lnTo>
                  <a:lnTo>
                    <a:pt x="0" y="92"/>
                  </a:lnTo>
                  <a:lnTo>
                    <a:pt x="0" y="73"/>
                  </a:lnTo>
                  <a:lnTo>
                    <a:pt x="5" y="50"/>
                  </a:lnTo>
                  <a:lnTo>
                    <a:pt x="18" y="27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6" y="9"/>
                  </a:lnTo>
                  <a:lnTo>
                    <a:pt x="51" y="41"/>
                  </a:lnTo>
                  <a:lnTo>
                    <a:pt x="51" y="64"/>
                  </a:lnTo>
                  <a:lnTo>
                    <a:pt x="46" y="83"/>
                  </a:lnTo>
                  <a:lnTo>
                    <a:pt x="32" y="106"/>
                  </a:lnTo>
                  <a:lnTo>
                    <a:pt x="14" y="129"/>
                  </a:lnTo>
                  <a:lnTo>
                    <a:pt x="14" y="12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6" name="Freeform 107"/>
            <p:cNvSpPr>
              <a:spLocks/>
            </p:cNvSpPr>
            <p:nvPr/>
          </p:nvSpPr>
          <p:spPr bwMode="auto">
            <a:xfrm>
              <a:off x="3652974" y="2580482"/>
              <a:ext cx="259443" cy="212725"/>
            </a:xfrm>
            <a:custGeom>
              <a:avLst/>
              <a:gdLst>
                <a:gd name="T0" fmla="*/ 0 w 161"/>
                <a:gd name="T1" fmla="*/ 134 h 134"/>
                <a:gd name="T2" fmla="*/ 0 w 161"/>
                <a:gd name="T3" fmla="*/ 134 h 134"/>
                <a:gd name="T4" fmla="*/ 5 w 161"/>
                <a:gd name="T5" fmla="*/ 115 h 134"/>
                <a:gd name="T6" fmla="*/ 9 w 161"/>
                <a:gd name="T7" fmla="*/ 92 h 134"/>
                <a:gd name="T8" fmla="*/ 23 w 161"/>
                <a:gd name="T9" fmla="*/ 65 h 134"/>
                <a:gd name="T10" fmla="*/ 41 w 161"/>
                <a:gd name="T11" fmla="*/ 42 h 134"/>
                <a:gd name="T12" fmla="*/ 69 w 161"/>
                <a:gd name="T13" fmla="*/ 19 h 134"/>
                <a:gd name="T14" fmla="*/ 87 w 161"/>
                <a:gd name="T15" fmla="*/ 10 h 134"/>
                <a:gd name="T16" fmla="*/ 110 w 161"/>
                <a:gd name="T17" fmla="*/ 5 h 134"/>
                <a:gd name="T18" fmla="*/ 133 w 161"/>
                <a:gd name="T19" fmla="*/ 0 h 134"/>
                <a:gd name="T20" fmla="*/ 161 w 161"/>
                <a:gd name="T21" fmla="*/ 0 h 134"/>
                <a:gd name="T22" fmla="*/ 161 w 161"/>
                <a:gd name="T23" fmla="*/ 0 h 134"/>
                <a:gd name="T24" fmla="*/ 152 w 161"/>
                <a:gd name="T25" fmla="*/ 23 h 134"/>
                <a:gd name="T26" fmla="*/ 143 w 161"/>
                <a:gd name="T27" fmla="*/ 42 h 134"/>
                <a:gd name="T28" fmla="*/ 129 w 161"/>
                <a:gd name="T29" fmla="*/ 65 h 134"/>
                <a:gd name="T30" fmla="*/ 110 w 161"/>
                <a:gd name="T31" fmla="*/ 92 h 134"/>
                <a:gd name="T32" fmla="*/ 83 w 161"/>
                <a:gd name="T33" fmla="*/ 111 h 134"/>
                <a:gd name="T34" fmla="*/ 46 w 161"/>
                <a:gd name="T35" fmla="*/ 129 h 134"/>
                <a:gd name="T36" fmla="*/ 23 w 161"/>
                <a:gd name="T37" fmla="*/ 134 h 134"/>
                <a:gd name="T38" fmla="*/ 0 w 161"/>
                <a:gd name="T39" fmla="*/ 134 h 134"/>
                <a:gd name="T40" fmla="*/ 0 w 161"/>
                <a:gd name="T41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1" h="134">
                  <a:moveTo>
                    <a:pt x="0" y="134"/>
                  </a:moveTo>
                  <a:lnTo>
                    <a:pt x="0" y="134"/>
                  </a:lnTo>
                  <a:lnTo>
                    <a:pt x="5" y="115"/>
                  </a:lnTo>
                  <a:lnTo>
                    <a:pt x="9" y="92"/>
                  </a:lnTo>
                  <a:lnTo>
                    <a:pt x="23" y="65"/>
                  </a:lnTo>
                  <a:lnTo>
                    <a:pt x="41" y="42"/>
                  </a:lnTo>
                  <a:lnTo>
                    <a:pt x="69" y="19"/>
                  </a:lnTo>
                  <a:lnTo>
                    <a:pt x="87" y="10"/>
                  </a:lnTo>
                  <a:lnTo>
                    <a:pt x="110" y="5"/>
                  </a:lnTo>
                  <a:lnTo>
                    <a:pt x="133" y="0"/>
                  </a:lnTo>
                  <a:lnTo>
                    <a:pt x="161" y="0"/>
                  </a:lnTo>
                  <a:lnTo>
                    <a:pt x="161" y="0"/>
                  </a:lnTo>
                  <a:lnTo>
                    <a:pt x="152" y="23"/>
                  </a:lnTo>
                  <a:lnTo>
                    <a:pt x="143" y="42"/>
                  </a:lnTo>
                  <a:lnTo>
                    <a:pt x="129" y="65"/>
                  </a:lnTo>
                  <a:lnTo>
                    <a:pt x="110" y="92"/>
                  </a:lnTo>
                  <a:lnTo>
                    <a:pt x="83" y="111"/>
                  </a:lnTo>
                  <a:lnTo>
                    <a:pt x="46" y="129"/>
                  </a:lnTo>
                  <a:lnTo>
                    <a:pt x="23" y="134"/>
                  </a:lnTo>
                  <a:lnTo>
                    <a:pt x="0" y="134"/>
                  </a:lnTo>
                  <a:lnTo>
                    <a:pt x="0" y="13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7" name="Freeform 108"/>
            <p:cNvSpPr>
              <a:spLocks/>
            </p:cNvSpPr>
            <p:nvPr/>
          </p:nvSpPr>
          <p:spPr bwMode="auto">
            <a:xfrm>
              <a:off x="1828814" y="2193132"/>
              <a:ext cx="311010" cy="131763"/>
            </a:xfrm>
            <a:custGeom>
              <a:avLst/>
              <a:gdLst>
                <a:gd name="T0" fmla="*/ 0 w 193"/>
                <a:gd name="T1" fmla="*/ 23 h 83"/>
                <a:gd name="T2" fmla="*/ 0 w 193"/>
                <a:gd name="T3" fmla="*/ 23 h 83"/>
                <a:gd name="T4" fmla="*/ 18 w 193"/>
                <a:gd name="T5" fmla="*/ 37 h 83"/>
                <a:gd name="T6" fmla="*/ 36 w 193"/>
                <a:gd name="T7" fmla="*/ 56 h 83"/>
                <a:gd name="T8" fmla="*/ 59 w 193"/>
                <a:gd name="T9" fmla="*/ 69 h 83"/>
                <a:gd name="T10" fmla="*/ 87 w 193"/>
                <a:gd name="T11" fmla="*/ 79 h 83"/>
                <a:gd name="T12" fmla="*/ 124 w 193"/>
                <a:gd name="T13" fmla="*/ 83 h 83"/>
                <a:gd name="T14" fmla="*/ 138 w 193"/>
                <a:gd name="T15" fmla="*/ 79 h 83"/>
                <a:gd name="T16" fmla="*/ 156 w 193"/>
                <a:gd name="T17" fmla="*/ 74 h 83"/>
                <a:gd name="T18" fmla="*/ 175 w 193"/>
                <a:gd name="T19" fmla="*/ 65 h 83"/>
                <a:gd name="T20" fmla="*/ 193 w 193"/>
                <a:gd name="T21" fmla="*/ 51 h 83"/>
                <a:gd name="T22" fmla="*/ 193 w 193"/>
                <a:gd name="T23" fmla="*/ 51 h 83"/>
                <a:gd name="T24" fmla="*/ 184 w 193"/>
                <a:gd name="T25" fmla="*/ 37 h 83"/>
                <a:gd name="T26" fmla="*/ 170 w 193"/>
                <a:gd name="T27" fmla="*/ 28 h 83"/>
                <a:gd name="T28" fmla="*/ 152 w 193"/>
                <a:gd name="T29" fmla="*/ 14 h 83"/>
                <a:gd name="T30" fmla="*/ 124 w 193"/>
                <a:gd name="T31" fmla="*/ 5 h 83"/>
                <a:gd name="T32" fmla="*/ 92 w 193"/>
                <a:gd name="T33" fmla="*/ 0 h 83"/>
                <a:gd name="T34" fmla="*/ 50 w 193"/>
                <a:gd name="T35" fmla="*/ 5 h 83"/>
                <a:gd name="T36" fmla="*/ 0 w 193"/>
                <a:gd name="T37" fmla="*/ 23 h 83"/>
                <a:gd name="T38" fmla="*/ 0 w 193"/>
                <a:gd name="T39" fmla="*/ 2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3" h="83">
                  <a:moveTo>
                    <a:pt x="0" y="23"/>
                  </a:moveTo>
                  <a:lnTo>
                    <a:pt x="0" y="23"/>
                  </a:lnTo>
                  <a:lnTo>
                    <a:pt x="18" y="37"/>
                  </a:lnTo>
                  <a:lnTo>
                    <a:pt x="36" y="56"/>
                  </a:lnTo>
                  <a:lnTo>
                    <a:pt x="59" y="69"/>
                  </a:lnTo>
                  <a:lnTo>
                    <a:pt x="87" y="79"/>
                  </a:lnTo>
                  <a:lnTo>
                    <a:pt x="124" y="83"/>
                  </a:lnTo>
                  <a:lnTo>
                    <a:pt x="138" y="79"/>
                  </a:lnTo>
                  <a:lnTo>
                    <a:pt x="156" y="74"/>
                  </a:lnTo>
                  <a:lnTo>
                    <a:pt x="175" y="65"/>
                  </a:lnTo>
                  <a:lnTo>
                    <a:pt x="193" y="51"/>
                  </a:lnTo>
                  <a:lnTo>
                    <a:pt x="193" y="51"/>
                  </a:lnTo>
                  <a:lnTo>
                    <a:pt x="184" y="37"/>
                  </a:lnTo>
                  <a:lnTo>
                    <a:pt x="170" y="28"/>
                  </a:lnTo>
                  <a:lnTo>
                    <a:pt x="152" y="14"/>
                  </a:lnTo>
                  <a:lnTo>
                    <a:pt x="124" y="5"/>
                  </a:lnTo>
                  <a:lnTo>
                    <a:pt x="92" y="0"/>
                  </a:lnTo>
                  <a:lnTo>
                    <a:pt x="50" y="5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8" name="Freeform 109"/>
            <p:cNvSpPr>
              <a:spLocks/>
            </p:cNvSpPr>
            <p:nvPr/>
          </p:nvSpPr>
          <p:spPr bwMode="auto">
            <a:xfrm>
              <a:off x="1977067" y="2047082"/>
              <a:ext cx="103133" cy="139700"/>
            </a:xfrm>
            <a:custGeom>
              <a:avLst/>
              <a:gdLst>
                <a:gd name="T0" fmla="*/ 64 w 64"/>
                <a:gd name="T1" fmla="*/ 88 h 88"/>
                <a:gd name="T2" fmla="*/ 64 w 64"/>
                <a:gd name="T3" fmla="*/ 88 h 88"/>
                <a:gd name="T4" fmla="*/ 55 w 64"/>
                <a:gd name="T5" fmla="*/ 83 h 88"/>
                <a:gd name="T6" fmla="*/ 32 w 64"/>
                <a:gd name="T7" fmla="*/ 74 h 88"/>
                <a:gd name="T8" fmla="*/ 23 w 64"/>
                <a:gd name="T9" fmla="*/ 65 h 88"/>
                <a:gd name="T10" fmla="*/ 14 w 64"/>
                <a:gd name="T11" fmla="*/ 51 h 88"/>
                <a:gd name="T12" fmla="*/ 4 w 64"/>
                <a:gd name="T13" fmla="*/ 28 h 88"/>
                <a:gd name="T14" fmla="*/ 0 w 64"/>
                <a:gd name="T15" fmla="*/ 0 h 88"/>
                <a:gd name="T16" fmla="*/ 0 w 64"/>
                <a:gd name="T17" fmla="*/ 0 h 88"/>
                <a:gd name="T18" fmla="*/ 14 w 64"/>
                <a:gd name="T19" fmla="*/ 5 h 88"/>
                <a:gd name="T20" fmla="*/ 32 w 64"/>
                <a:gd name="T21" fmla="*/ 19 h 88"/>
                <a:gd name="T22" fmla="*/ 46 w 64"/>
                <a:gd name="T23" fmla="*/ 28 h 88"/>
                <a:gd name="T24" fmla="*/ 55 w 64"/>
                <a:gd name="T25" fmla="*/ 42 h 88"/>
                <a:gd name="T26" fmla="*/ 64 w 64"/>
                <a:gd name="T27" fmla="*/ 60 h 88"/>
                <a:gd name="T28" fmla="*/ 64 w 64"/>
                <a:gd name="T29" fmla="*/ 88 h 88"/>
                <a:gd name="T30" fmla="*/ 64 w 64"/>
                <a:gd name="T3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4" h="88">
                  <a:moveTo>
                    <a:pt x="64" y="88"/>
                  </a:moveTo>
                  <a:lnTo>
                    <a:pt x="64" y="88"/>
                  </a:lnTo>
                  <a:lnTo>
                    <a:pt x="55" y="83"/>
                  </a:lnTo>
                  <a:lnTo>
                    <a:pt x="32" y="74"/>
                  </a:lnTo>
                  <a:lnTo>
                    <a:pt x="23" y="65"/>
                  </a:lnTo>
                  <a:lnTo>
                    <a:pt x="14" y="51"/>
                  </a:lnTo>
                  <a:lnTo>
                    <a:pt x="4" y="2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5"/>
                  </a:lnTo>
                  <a:lnTo>
                    <a:pt x="32" y="19"/>
                  </a:lnTo>
                  <a:lnTo>
                    <a:pt x="46" y="28"/>
                  </a:lnTo>
                  <a:lnTo>
                    <a:pt x="55" y="42"/>
                  </a:lnTo>
                  <a:lnTo>
                    <a:pt x="64" y="60"/>
                  </a:lnTo>
                  <a:lnTo>
                    <a:pt x="64" y="88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9" name="Freeform 110"/>
            <p:cNvSpPr>
              <a:spLocks/>
            </p:cNvSpPr>
            <p:nvPr/>
          </p:nvSpPr>
          <p:spPr bwMode="auto">
            <a:xfrm>
              <a:off x="2147881" y="2055019"/>
              <a:ext cx="111190" cy="263525"/>
            </a:xfrm>
            <a:custGeom>
              <a:avLst/>
              <a:gdLst>
                <a:gd name="T0" fmla="*/ 32 w 69"/>
                <a:gd name="T1" fmla="*/ 166 h 166"/>
                <a:gd name="T2" fmla="*/ 32 w 69"/>
                <a:gd name="T3" fmla="*/ 166 h 166"/>
                <a:gd name="T4" fmla="*/ 23 w 69"/>
                <a:gd name="T5" fmla="*/ 152 h 166"/>
                <a:gd name="T6" fmla="*/ 13 w 69"/>
                <a:gd name="T7" fmla="*/ 133 h 166"/>
                <a:gd name="T8" fmla="*/ 4 w 69"/>
                <a:gd name="T9" fmla="*/ 115 h 166"/>
                <a:gd name="T10" fmla="*/ 0 w 69"/>
                <a:gd name="T11" fmla="*/ 87 h 166"/>
                <a:gd name="T12" fmla="*/ 4 w 69"/>
                <a:gd name="T13" fmla="*/ 60 h 166"/>
                <a:gd name="T14" fmla="*/ 18 w 69"/>
                <a:gd name="T15" fmla="*/ 32 h 166"/>
                <a:gd name="T16" fmla="*/ 41 w 69"/>
                <a:gd name="T17" fmla="*/ 0 h 166"/>
                <a:gd name="T18" fmla="*/ 41 w 69"/>
                <a:gd name="T19" fmla="*/ 0 h 166"/>
                <a:gd name="T20" fmla="*/ 50 w 69"/>
                <a:gd name="T21" fmla="*/ 14 h 166"/>
                <a:gd name="T22" fmla="*/ 55 w 69"/>
                <a:gd name="T23" fmla="*/ 32 h 166"/>
                <a:gd name="T24" fmla="*/ 64 w 69"/>
                <a:gd name="T25" fmla="*/ 51 h 166"/>
                <a:gd name="T26" fmla="*/ 69 w 69"/>
                <a:gd name="T27" fmla="*/ 78 h 166"/>
                <a:gd name="T28" fmla="*/ 64 w 69"/>
                <a:gd name="T29" fmla="*/ 106 h 166"/>
                <a:gd name="T30" fmla="*/ 55 w 69"/>
                <a:gd name="T31" fmla="*/ 133 h 166"/>
                <a:gd name="T32" fmla="*/ 32 w 69"/>
                <a:gd name="T33" fmla="*/ 166 h 166"/>
                <a:gd name="T34" fmla="*/ 32 w 69"/>
                <a:gd name="T35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66">
                  <a:moveTo>
                    <a:pt x="32" y="166"/>
                  </a:moveTo>
                  <a:lnTo>
                    <a:pt x="32" y="166"/>
                  </a:lnTo>
                  <a:lnTo>
                    <a:pt x="23" y="152"/>
                  </a:lnTo>
                  <a:lnTo>
                    <a:pt x="13" y="133"/>
                  </a:lnTo>
                  <a:lnTo>
                    <a:pt x="4" y="115"/>
                  </a:lnTo>
                  <a:lnTo>
                    <a:pt x="0" y="87"/>
                  </a:lnTo>
                  <a:lnTo>
                    <a:pt x="4" y="60"/>
                  </a:lnTo>
                  <a:lnTo>
                    <a:pt x="18" y="32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50" y="14"/>
                  </a:lnTo>
                  <a:lnTo>
                    <a:pt x="55" y="32"/>
                  </a:lnTo>
                  <a:lnTo>
                    <a:pt x="64" y="51"/>
                  </a:lnTo>
                  <a:lnTo>
                    <a:pt x="69" y="78"/>
                  </a:lnTo>
                  <a:lnTo>
                    <a:pt x="64" y="106"/>
                  </a:lnTo>
                  <a:lnTo>
                    <a:pt x="55" y="133"/>
                  </a:lnTo>
                  <a:lnTo>
                    <a:pt x="32" y="166"/>
                  </a:lnTo>
                  <a:lnTo>
                    <a:pt x="32" y="16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111"/>
            <p:cNvSpPr>
              <a:spLocks/>
            </p:cNvSpPr>
            <p:nvPr/>
          </p:nvSpPr>
          <p:spPr bwMode="auto">
            <a:xfrm>
              <a:off x="1293813" y="2266157"/>
              <a:ext cx="215934" cy="277813"/>
            </a:xfrm>
            <a:custGeom>
              <a:avLst/>
              <a:gdLst>
                <a:gd name="T0" fmla="*/ 0 w 134"/>
                <a:gd name="T1" fmla="*/ 0 h 175"/>
                <a:gd name="T2" fmla="*/ 0 w 134"/>
                <a:gd name="T3" fmla="*/ 0 h 175"/>
                <a:gd name="T4" fmla="*/ 0 w 134"/>
                <a:gd name="T5" fmla="*/ 28 h 175"/>
                <a:gd name="T6" fmla="*/ 5 w 134"/>
                <a:gd name="T7" fmla="*/ 56 h 175"/>
                <a:gd name="T8" fmla="*/ 14 w 134"/>
                <a:gd name="T9" fmla="*/ 83 h 175"/>
                <a:gd name="T10" fmla="*/ 28 w 134"/>
                <a:gd name="T11" fmla="*/ 115 h 175"/>
                <a:gd name="T12" fmla="*/ 42 w 134"/>
                <a:gd name="T13" fmla="*/ 129 h 175"/>
                <a:gd name="T14" fmla="*/ 51 w 134"/>
                <a:gd name="T15" fmla="*/ 143 h 175"/>
                <a:gd name="T16" fmla="*/ 69 w 134"/>
                <a:gd name="T17" fmla="*/ 157 h 175"/>
                <a:gd name="T18" fmla="*/ 88 w 134"/>
                <a:gd name="T19" fmla="*/ 166 h 175"/>
                <a:gd name="T20" fmla="*/ 111 w 134"/>
                <a:gd name="T21" fmla="*/ 171 h 175"/>
                <a:gd name="T22" fmla="*/ 134 w 134"/>
                <a:gd name="T23" fmla="*/ 175 h 175"/>
                <a:gd name="T24" fmla="*/ 134 w 134"/>
                <a:gd name="T25" fmla="*/ 175 h 175"/>
                <a:gd name="T26" fmla="*/ 134 w 134"/>
                <a:gd name="T27" fmla="*/ 157 h 175"/>
                <a:gd name="T28" fmla="*/ 134 w 134"/>
                <a:gd name="T29" fmla="*/ 138 h 175"/>
                <a:gd name="T30" fmla="*/ 129 w 134"/>
                <a:gd name="T31" fmla="*/ 115 h 175"/>
                <a:gd name="T32" fmla="*/ 115 w 134"/>
                <a:gd name="T33" fmla="*/ 88 h 175"/>
                <a:gd name="T34" fmla="*/ 92 w 134"/>
                <a:gd name="T35" fmla="*/ 60 h 175"/>
                <a:gd name="T36" fmla="*/ 55 w 134"/>
                <a:gd name="T37" fmla="*/ 28 h 175"/>
                <a:gd name="T38" fmla="*/ 0 w 134"/>
                <a:gd name="T39" fmla="*/ 0 h 175"/>
                <a:gd name="T40" fmla="*/ 0 w 134"/>
                <a:gd name="T4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4" h="175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5" y="56"/>
                  </a:lnTo>
                  <a:lnTo>
                    <a:pt x="14" y="83"/>
                  </a:lnTo>
                  <a:lnTo>
                    <a:pt x="28" y="115"/>
                  </a:lnTo>
                  <a:lnTo>
                    <a:pt x="42" y="129"/>
                  </a:lnTo>
                  <a:lnTo>
                    <a:pt x="51" y="143"/>
                  </a:lnTo>
                  <a:lnTo>
                    <a:pt x="69" y="157"/>
                  </a:lnTo>
                  <a:lnTo>
                    <a:pt x="88" y="166"/>
                  </a:lnTo>
                  <a:lnTo>
                    <a:pt x="111" y="171"/>
                  </a:lnTo>
                  <a:lnTo>
                    <a:pt x="134" y="175"/>
                  </a:lnTo>
                  <a:lnTo>
                    <a:pt x="134" y="175"/>
                  </a:lnTo>
                  <a:lnTo>
                    <a:pt x="134" y="157"/>
                  </a:lnTo>
                  <a:lnTo>
                    <a:pt x="134" y="138"/>
                  </a:lnTo>
                  <a:lnTo>
                    <a:pt x="129" y="115"/>
                  </a:lnTo>
                  <a:lnTo>
                    <a:pt x="115" y="88"/>
                  </a:lnTo>
                  <a:lnTo>
                    <a:pt x="92" y="60"/>
                  </a:lnTo>
                  <a:lnTo>
                    <a:pt x="55" y="2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1" name="Freeform 112"/>
            <p:cNvSpPr>
              <a:spLocks/>
            </p:cNvSpPr>
            <p:nvPr/>
          </p:nvSpPr>
          <p:spPr bwMode="auto">
            <a:xfrm>
              <a:off x="1509747" y="2245519"/>
              <a:ext cx="74127" cy="182563"/>
            </a:xfrm>
            <a:custGeom>
              <a:avLst/>
              <a:gdLst>
                <a:gd name="T0" fmla="*/ 14 w 46"/>
                <a:gd name="T1" fmla="*/ 115 h 115"/>
                <a:gd name="T2" fmla="*/ 14 w 46"/>
                <a:gd name="T3" fmla="*/ 115 h 115"/>
                <a:gd name="T4" fmla="*/ 9 w 46"/>
                <a:gd name="T5" fmla="*/ 105 h 115"/>
                <a:gd name="T6" fmla="*/ 4 w 46"/>
                <a:gd name="T7" fmla="*/ 96 h 115"/>
                <a:gd name="T8" fmla="*/ 0 w 46"/>
                <a:gd name="T9" fmla="*/ 82 h 115"/>
                <a:gd name="T10" fmla="*/ 0 w 46"/>
                <a:gd name="T11" fmla="*/ 64 h 115"/>
                <a:gd name="T12" fmla="*/ 4 w 46"/>
                <a:gd name="T13" fmla="*/ 46 h 115"/>
                <a:gd name="T14" fmla="*/ 14 w 46"/>
                <a:gd name="T15" fmla="*/ 23 h 115"/>
                <a:gd name="T16" fmla="*/ 32 w 46"/>
                <a:gd name="T17" fmla="*/ 0 h 115"/>
                <a:gd name="T18" fmla="*/ 32 w 46"/>
                <a:gd name="T19" fmla="*/ 0 h 115"/>
                <a:gd name="T20" fmla="*/ 37 w 46"/>
                <a:gd name="T21" fmla="*/ 9 h 115"/>
                <a:gd name="T22" fmla="*/ 46 w 46"/>
                <a:gd name="T23" fmla="*/ 36 h 115"/>
                <a:gd name="T24" fmla="*/ 46 w 46"/>
                <a:gd name="T25" fmla="*/ 55 h 115"/>
                <a:gd name="T26" fmla="*/ 41 w 46"/>
                <a:gd name="T27" fmla="*/ 73 h 115"/>
                <a:gd name="T28" fmla="*/ 32 w 46"/>
                <a:gd name="T29" fmla="*/ 96 h 115"/>
                <a:gd name="T30" fmla="*/ 14 w 46"/>
                <a:gd name="T31" fmla="*/ 115 h 115"/>
                <a:gd name="T32" fmla="*/ 14 w 46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15">
                  <a:moveTo>
                    <a:pt x="14" y="115"/>
                  </a:moveTo>
                  <a:lnTo>
                    <a:pt x="14" y="115"/>
                  </a:lnTo>
                  <a:lnTo>
                    <a:pt x="9" y="105"/>
                  </a:lnTo>
                  <a:lnTo>
                    <a:pt x="4" y="96"/>
                  </a:lnTo>
                  <a:lnTo>
                    <a:pt x="0" y="82"/>
                  </a:lnTo>
                  <a:lnTo>
                    <a:pt x="0" y="64"/>
                  </a:lnTo>
                  <a:lnTo>
                    <a:pt x="4" y="46"/>
                  </a:lnTo>
                  <a:lnTo>
                    <a:pt x="14" y="2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7" y="9"/>
                  </a:lnTo>
                  <a:lnTo>
                    <a:pt x="46" y="36"/>
                  </a:lnTo>
                  <a:lnTo>
                    <a:pt x="46" y="55"/>
                  </a:lnTo>
                  <a:lnTo>
                    <a:pt x="41" y="73"/>
                  </a:lnTo>
                  <a:lnTo>
                    <a:pt x="32" y="96"/>
                  </a:lnTo>
                  <a:lnTo>
                    <a:pt x="14" y="115"/>
                  </a:lnTo>
                  <a:lnTo>
                    <a:pt x="14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2" name="Freeform 113"/>
            <p:cNvSpPr>
              <a:spLocks/>
            </p:cNvSpPr>
            <p:nvPr/>
          </p:nvSpPr>
          <p:spPr bwMode="auto">
            <a:xfrm>
              <a:off x="1524250" y="2428082"/>
              <a:ext cx="214323" cy="196850"/>
            </a:xfrm>
            <a:custGeom>
              <a:avLst/>
              <a:gdLst>
                <a:gd name="T0" fmla="*/ 0 w 133"/>
                <a:gd name="T1" fmla="*/ 124 h 124"/>
                <a:gd name="T2" fmla="*/ 0 w 133"/>
                <a:gd name="T3" fmla="*/ 124 h 124"/>
                <a:gd name="T4" fmla="*/ 0 w 133"/>
                <a:gd name="T5" fmla="*/ 106 h 124"/>
                <a:gd name="T6" fmla="*/ 5 w 133"/>
                <a:gd name="T7" fmla="*/ 87 h 124"/>
                <a:gd name="T8" fmla="*/ 18 w 133"/>
                <a:gd name="T9" fmla="*/ 64 h 124"/>
                <a:gd name="T10" fmla="*/ 32 w 133"/>
                <a:gd name="T11" fmla="*/ 41 h 124"/>
                <a:gd name="T12" fmla="*/ 55 w 133"/>
                <a:gd name="T13" fmla="*/ 18 h 124"/>
                <a:gd name="T14" fmla="*/ 74 w 133"/>
                <a:gd name="T15" fmla="*/ 13 h 124"/>
                <a:gd name="T16" fmla="*/ 92 w 133"/>
                <a:gd name="T17" fmla="*/ 4 h 124"/>
                <a:gd name="T18" fmla="*/ 110 w 133"/>
                <a:gd name="T19" fmla="*/ 0 h 124"/>
                <a:gd name="T20" fmla="*/ 133 w 133"/>
                <a:gd name="T21" fmla="*/ 0 h 124"/>
                <a:gd name="T22" fmla="*/ 133 w 133"/>
                <a:gd name="T23" fmla="*/ 0 h 124"/>
                <a:gd name="T24" fmla="*/ 129 w 133"/>
                <a:gd name="T25" fmla="*/ 18 h 124"/>
                <a:gd name="T26" fmla="*/ 124 w 133"/>
                <a:gd name="T27" fmla="*/ 36 h 124"/>
                <a:gd name="T28" fmla="*/ 110 w 133"/>
                <a:gd name="T29" fmla="*/ 59 h 124"/>
                <a:gd name="T30" fmla="*/ 92 w 133"/>
                <a:gd name="T31" fmla="*/ 83 h 124"/>
                <a:gd name="T32" fmla="*/ 69 w 133"/>
                <a:gd name="T33" fmla="*/ 101 h 124"/>
                <a:gd name="T34" fmla="*/ 41 w 133"/>
                <a:gd name="T35" fmla="*/ 119 h 124"/>
                <a:gd name="T36" fmla="*/ 0 w 133"/>
                <a:gd name="T37" fmla="*/ 124 h 124"/>
                <a:gd name="T38" fmla="*/ 0 w 133"/>
                <a:gd name="T3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3" h="124">
                  <a:moveTo>
                    <a:pt x="0" y="124"/>
                  </a:moveTo>
                  <a:lnTo>
                    <a:pt x="0" y="124"/>
                  </a:lnTo>
                  <a:lnTo>
                    <a:pt x="0" y="106"/>
                  </a:lnTo>
                  <a:lnTo>
                    <a:pt x="5" y="87"/>
                  </a:lnTo>
                  <a:lnTo>
                    <a:pt x="18" y="64"/>
                  </a:lnTo>
                  <a:lnTo>
                    <a:pt x="32" y="41"/>
                  </a:lnTo>
                  <a:lnTo>
                    <a:pt x="55" y="18"/>
                  </a:lnTo>
                  <a:lnTo>
                    <a:pt x="74" y="13"/>
                  </a:lnTo>
                  <a:lnTo>
                    <a:pt x="92" y="4"/>
                  </a:lnTo>
                  <a:lnTo>
                    <a:pt x="110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29" y="18"/>
                  </a:lnTo>
                  <a:lnTo>
                    <a:pt x="124" y="36"/>
                  </a:lnTo>
                  <a:lnTo>
                    <a:pt x="110" y="59"/>
                  </a:lnTo>
                  <a:lnTo>
                    <a:pt x="92" y="83"/>
                  </a:lnTo>
                  <a:lnTo>
                    <a:pt x="69" y="101"/>
                  </a:lnTo>
                  <a:lnTo>
                    <a:pt x="41" y="119"/>
                  </a:lnTo>
                  <a:lnTo>
                    <a:pt x="0" y="124"/>
                  </a:lnTo>
                  <a:lnTo>
                    <a:pt x="0" y="12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3" name="Freeform 114"/>
            <p:cNvSpPr>
              <a:spLocks/>
            </p:cNvSpPr>
            <p:nvPr/>
          </p:nvSpPr>
          <p:spPr bwMode="auto">
            <a:xfrm>
              <a:off x="2584583" y="3501232"/>
              <a:ext cx="244940" cy="277813"/>
            </a:xfrm>
            <a:custGeom>
              <a:avLst/>
              <a:gdLst>
                <a:gd name="T0" fmla="*/ 152 w 152"/>
                <a:gd name="T1" fmla="*/ 0 h 175"/>
                <a:gd name="T2" fmla="*/ 152 w 152"/>
                <a:gd name="T3" fmla="*/ 0 h 175"/>
                <a:gd name="T4" fmla="*/ 124 w 152"/>
                <a:gd name="T5" fmla="*/ 10 h 175"/>
                <a:gd name="T6" fmla="*/ 101 w 152"/>
                <a:gd name="T7" fmla="*/ 19 h 175"/>
                <a:gd name="T8" fmla="*/ 69 w 152"/>
                <a:gd name="T9" fmla="*/ 33 h 175"/>
                <a:gd name="T10" fmla="*/ 42 w 152"/>
                <a:gd name="T11" fmla="*/ 56 h 175"/>
                <a:gd name="T12" fmla="*/ 28 w 152"/>
                <a:gd name="T13" fmla="*/ 69 h 175"/>
                <a:gd name="T14" fmla="*/ 19 w 152"/>
                <a:gd name="T15" fmla="*/ 83 h 175"/>
                <a:gd name="T16" fmla="*/ 9 w 152"/>
                <a:gd name="T17" fmla="*/ 102 h 175"/>
                <a:gd name="T18" fmla="*/ 5 w 152"/>
                <a:gd name="T19" fmla="*/ 125 h 175"/>
                <a:gd name="T20" fmla="*/ 0 w 152"/>
                <a:gd name="T21" fmla="*/ 148 h 175"/>
                <a:gd name="T22" fmla="*/ 5 w 152"/>
                <a:gd name="T23" fmla="*/ 175 h 175"/>
                <a:gd name="T24" fmla="*/ 5 w 152"/>
                <a:gd name="T25" fmla="*/ 175 h 175"/>
                <a:gd name="T26" fmla="*/ 23 w 152"/>
                <a:gd name="T27" fmla="*/ 171 h 175"/>
                <a:gd name="T28" fmla="*/ 42 w 152"/>
                <a:gd name="T29" fmla="*/ 166 h 175"/>
                <a:gd name="T30" fmla="*/ 65 w 152"/>
                <a:gd name="T31" fmla="*/ 157 h 175"/>
                <a:gd name="T32" fmla="*/ 88 w 152"/>
                <a:gd name="T33" fmla="*/ 134 h 175"/>
                <a:gd name="T34" fmla="*/ 115 w 152"/>
                <a:gd name="T35" fmla="*/ 106 h 175"/>
                <a:gd name="T36" fmla="*/ 134 w 152"/>
                <a:gd name="T37" fmla="*/ 60 h 175"/>
                <a:gd name="T38" fmla="*/ 152 w 152"/>
                <a:gd name="T39" fmla="*/ 0 h 175"/>
                <a:gd name="T40" fmla="*/ 152 w 152"/>
                <a:gd name="T4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2" h="175">
                  <a:moveTo>
                    <a:pt x="152" y="0"/>
                  </a:moveTo>
                  <a:lnTo>
                    <a:pt x="152" y="0"/>
                  </a:lnTo>
                  <a:lnTo>
                    <a:pt x="124" y="10"/>
                  </a:lnTo>
                  <a:lnTo>
                    <a:pt x="101" y="19"/>
                  </a:lnTo>
                  <a:lnTo>
                    <a:pt x="69" y="33"/>
                  </a:lnTo>
                  <a:lnTo>
                    <a:pt x="42" y="56"/>
                  </a:lnTo>
                  <a:lnTo>
                    <a:pt x="28" y="69"/>
                  </a:lnTo>
                  <a:lnTo>
                    <a:pt x="19" y="83"/>
                  </a:lnTo>
                  <a:lnTo>
                    <a:pt x="9" y="102"/>
                  </a:lnTo>
                  <a:lnTo>
                    <a:pt x="5" y="125"/>
                  </a:lnTo>
                  <a:lnTo>
                    <a:pt x="0" y="148"/>
                  </a:lnTo>
                  <a:lnTo>
                    <a:pt x="5" y="175"/>
                  </a:lnTo>
                  <a:lnTo>
                    <a:pt x="5" y="175"/>
                  </a:lnTo>
                  <a:lnTo>
                    <a:pt x="23" y="171"/>
                  </a:lnTo>
                  <a:lnTo>
                    <a:pt x="42" y="166"/>
                  </a:lnTo>
                  <a:lnTo>
                    <a:pt x="65" y="157"/>
                  </a:lnTo>
                  <a:lnTo>
                    <a:pt x="88" y="134"/>
                  </a:lnTo>
                  <a:lnTo>
                    <a:pt x="115" y="106"/>
                  </a:lnTo>
                  <a:lnTo>
                    <a:pt x="134" y="60"/>
                  </a:lnTo>
                  <a:lnTo>
                    <a:pt x="152" y="0"/>
                  </a:lnTo>
                  <a:lnTo>
                    <a:pt x="152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4" name="Freeform 115"/>
            <p:cNvSpPr>
              <a:spLocks/>
            </p:cNvSpPr>
            <p:nvPr/>
          </p:nvSpPr>
          <p:spPr bwMode="auto">
            <a:xfrm>
              <a:off x="2718334" y="3736182"/>
              <a:ext cx="193374" cy="73025"/>
            </a:xfrm>
            <a:custGeom>
              <a:avLst/>
              <a:gdLst>
                <a:gd name="T0" fmla="*/ 0 w 120"/>
                <a:gd name="T1" fmla="*/ 27 h 46"/>
                <a:gd name="T2" fmla="*/ 0 w 120"/>
                <a:gd name="T3" fmla="*/ 27 h 46"/>
                <a:gd name="T4" fmla="*/ 5 w 120"/>
                <a:gd name="T5" fmla="*/ 18 h 46"/>
                <a:gd name="T6" fmla="*/ 14 w 120"/>
                <a:gd name="T7" fmla="*/ 9 h 46"/>
                <a:gd name="T8" fmla="*/ 28 w 120"/>
                <a:gd name="T9" fmla="*/ 4 h 46"/>
                <a:gd name="T10" fmla="*/ 46 w 120"/>
                <a:gd name="T11" fmla="*/ 0 h 46"/>
                <a:gd name="T12" fmla="*/ 64 w 120"/>
                <a:gd name="T13" fmla="*/ 0 h 46"/>
                <a:gd name="T14" fmla="*/ 92 w 120"/>
                <a:gd name="T15" fmla="*/ 4 h 46"/>
                <a:gd name="T16" fmla="*/ 120 w 120"/>
                <a:gd name="T17" fmla="*/ 18 h 46"/>
                <a:gd name="T18" fmla="*/ 120 w 120"/>
                <a:gd name="T19" fmla="*/ 18 h 46"/>
                <a:gd name="T20" fmla="*/ 110 w 120"/>
                <a:gd name="T21" fmla="*/ 27 h 46"/>
                <a:gd name="T22" fmla="*/ 83 w 120"/>
                <a:gd name="T23" fmla="*/ 41 h 46"/>
                <a:gd name="T24" fmla="*/ 64 w 120"/>
                <a:gd name="T25" fmla="*/ 46 h 46"/>
                <a:gd name="T26" fmla="*/ 46 w 120"/>
                <a:gd name="T27" fmla="*/ 46 h 46"/>
                <a:gd name="T28" fmla="*/ 23 w 120"/>
                <a:gd name="T29" fmla="*/ 37 h 46"/>
                <a:gd name="T30" fmla="*/ 0 w 120"/>
                <a:gd name="T31" fmla="*/ 27 h 46"/>
                <a:gd name="T32" fmla="*/ 0 w 120"/>
                <a:gd name="T33" fmla="*/ 2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0" h="46">
                  <a:moveTo>
                    <a:pt x="0" y="27"/>
                  </a:moveTo>
                  <a:lnTo>
                    <a:pt x="0" y="27"/>
                  </a:lnTo>
                  <a:lnTo>
                    <a:pt x="5" y="18"/>
                  </a:lnTo>
                  <a:lnTo>
                    <a:pt x="14" y="9"/>
                  </a:lnTo>
                  <a:lnTo>
                    <a:pt x="28" y="4"/>
                  </a:lnTo>
                  <a:lnTo>
                    <a:pt x="46" y="0"/>
                  </a:lnTo>
                  <a:lnTo>
                    <a:pt x="64" y="0"/>
                  </a:lnTo>
                  <a:lnTo>
                    <a:pt x="92" y="4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0" y="27"/>
                  </a:lnTo>
                  <a:lnTo>
                    <a:pt x="83" y="41"/>
                  </a:lnTo>
                  <a:lnTo>
                    <a:pt x="64" y="46"/>
                  </a:lnTo>
                  <a:lnTo>
                    <a:pt x="46" y="46"/>
                  </a:lnTo>
                  <a:lnTo>
                    <a:pt x="23" y="37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5" name="Freeform 116"/>
            <p:cNvSpPr>
              <a:spLocks/>
            </p:cNvSpPr>
            <p:nvPr/>
          </p:nvSpPr>
          <p:spPr bwMode="auto">
            <a:xfrm>
              <a:off x="2504011" y="3809207"/>
              <a:ext cx="251386" cy="182563"/>
            </a:xfrm>
            <a:custGeom>
              <a:avLst/>
              <a:gdLst>
                <a:gd name="T0" fmla="*/ 0 w 156"/>
                <a:gd name="T1" fmla="*/ 0 h 115"/>
                <a:gd name="T2" fmla="*/ 0 w 156"/>
                <a:gd name="T3" fmla="*/ 0 h 115"/>
                <a:gd name="T4" fmla="*/ 23 w 156"/>
                <a:gd name="T5" fmla="*/ 0 h 115"/>
                <a:gd name="T6" fmla="*/ 41 w 156"/>
                <a:gd name="T7" fmla="*/ 0 h 115"/>
                <a:gd name="T8" fmla="*/ 69 w 156"/>
                <a:gd name="T9" fmla="*/ 4 h 115"/>
                <a:gd name="T10" fmla="*/ 96 w 156"/>
                <a:gd name="T11" fmla="*/ 18 h 115"/>
                <a:gd name="T12" fmla="*/ 119 w 156"/>
                <a:gd name="T13" fmla="*/ 37 h 115"/>
                <a:gd name="T14" fmla="*/ 133 w 156"/>
                <a:gd name="T15" fmla="*/ 50 h 115"/>
                <a:gd name="T16" fmla="*/ 142 w 156"/>
                <a:gd name="T17" fmla="*/ 69 h 115"/>
                <a:gd name="T18" fmla="*/ 151 w 156"/>
                <a:gd name="T19" fmla="*/ 87 h 115"/>
                <a:gd name="T20" fmla="*/ 156 w 156"/>
                <a:gd name="T21" fmla="*/ 115 h 115"/>
                <a:gd name="T22" fmla="*/ 156 w 156"/>
                <a:gd name="T23" fmla="*/ 115 h 115"/>
                <a:gd name="T24" fmla="*/ 138 w 156"/>
                <a:gd name="T25" fmla="*/ 110 h 115"/>
                <a:gd name="T26" fmla="*/ 119 w 156"/>
                <a:gd name="T27" fmla="*/ 110 h 115"/>
                <a:gd name="T28" fmla="*/ 92 w 156"/>
                <a:gd name="T29" fmla="*/ 101 h 115"/>
                <a:gd name="T30" fmla="*/ 64 w 156"/>
                <a:gd name="T31" fmla="*/ 87 h 115"/>
                <a:gd name="T32" fmla="*/ 41 w 156"/>
                <a:gd name="T33" fmla="*/ 69 h 115"/>
                <a:gd name="T34" fmla="*/ 18 w 156"/>
                <a:gd name="T35" fmla="*/ 37 h 115"/>
                <a:gd name="T36" fmla="*/ 9 w 156"/>
                <a:gd name="T37" fmla="*/ 18 h 115"/>
                <a:gd name="T38" fmla="*/ 0 w 156"/>
                <a:gd name="T39" fmla="*/ 0 h 115"/>
                <a:gd name="T40" fmla="*/ 0 w 156"/>
                <a:gd name="T41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115">
                  <a:moveTo>
                    <a:pt x="0" y="0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41" y="0"/>
                  </a:lnTo>
                  <a:lnTo>
                    <a:pt x="69" y="4"/>
                  </a:lnTo>
                  <a:lnTo>
                    <a:pt x="96" y="18"/>
                  </a:lnTo>
                  <a:lnTo>
                    <a:pt x="119" y="37"/>
                  </a:lnTo>
                  <a:lnTo>
                    <a:pt x="133" y="50"/>
                  </a:lnTo>
                  <a:lnTo>
                    <a:pt x="142" y="69"/>
                  </a:lnTo>
                  <a:lnTo>
                    <a:pt x="151" y="87"/>
                  </a:lnTo>
                  <a:lnTo>
                    <a:pt x="156" y="115"/>
                  </a:lnTo>
                  <a:lnTo>
                    <a:pt x="156" y="115"/>
                  </a:lnTo>
                  <a:lnTo>
                    <a:pt x="138" y="110"/>
                  </a:lnTo>
                  <a:lnTo>
                    <a:pt x="119" y="110"/>
                  </a:lnTo>
                  <a:lnTo>
                    <a:pt x="92" y="101"/>
                  </a:lnTo>
                  <a:lnTo>
                    <a:pt x="64" y="87"/>
                  </a:lnTo>
                  <a:lnTo>
                    <a:pt x="41" y="69"/>
                  </a:lnTo>
                  <a:lnTo>
                    <a:pt x="18" y="37"/>
                  </a:lnTo>
                  <a:lnTo>
                    <a:pt x="9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6" name="Freeform 117"/>
            <p:cNvSpPr>
              <a:spLocks/>
            </p:cNvSpPr>
            <p:nvPr/>
          </p:nvSpPr>
          <p:spPr bwMode="auto">
            <a:xfrm>
              <a:off x="723360" y="2851944"/>
              <a:ext cx="362576" cy="168275"/>
            </a:xfrm>
            <a:custGeom>
              <a:avLst/>
              <a:gdLst>
                <a:gd name="T0" fmla="*/ 0 w 225"/>
                <a:gd name="T1" fmla="*/ 4 h 106"/>
                <a:gd name="T2" fmla="*/ 0 w 225"/>
                <a:gd name="T3" fmla="*/ 4 h 106"/>
                <a:gd name="T4" fmla="*/ 18 w 225"/>
                <a:gd name="T5" fmla="*/ 27 h 106"/>
                <a:gd name="T6" fmla="*/ 37 w 225"/>
                <a:gd name="T7" fmla="*/ 50 h 106"/>
                <a:gd name="T8" fmla="*/ 64 w 225"/>
                <a:gd name="T9" fmla="*/ 73 h 106"/>
                <a:gd name="T10" fmla="*/ 97 w 225"/>
                <a:gd name="T11" fmla="*/ 92 h 106"/>
                <a:gd name="T12" fmla="*/ 115 w 225"/>
                <a:gd name="T13" fmla="*/ 101 h 106"/>
                <a:gd name="T14" fmla="*/ 133 w 225"/>
                <a:gd name="T15" fmla="*/ 101 h 106"/>
                <a:gd name="T16" fmla="*/ 156 w 225"/>
                <a:gd name="T17" fmla="*/ 106 h 106"/>
                <a:gd name="T18" fmla="*/ 179 w 225"/>
                <a:gd name="T19" fmla="*/ 101 h 106"/>
                <a:gd name="T20" fmla="*/ 202 w 225"/>
                <a:gd name="T21" fmla="*/ 92 h 106"/>
                <a:gd name="T22" fmla="*/ 225 w 225"/>
                <a:gd name="T23" fmla="*/ 83 h 106"/>
                <a:gd name="T24" fmla="*/ 225 w 225"/>
                <a:gd name="T25" fmla="*/ 83 h 106"/>
                <a:gd name="T26" fmla="*/ 216 w 225"/>
                <a:gd name="T27" fmla="*/ 64 h 106"/>
                <a:gd name="T28" fmla="*/ 207 w 225"/>
                <a:gd name="T29" fmla="*/ 50 h 106"/>
                <a:gd name="T30" fmla="*/ 184 w 225"/>
                <a:gd name="T31" fmla="*/ 32 h 106"/>
                <a:gd name="T32" fmla="*/ 156 w 225"/>
                <a:gd name="T33" fmla="*/ 13 h 106"/>
                <a:gd name="T34" fmla="*/ 115 w 225"/>
                <a:gd name="T35" fmla="*/ 4 h 106"/>
                <a:gd name="T36" fmla="*/ 64 w 225"/>
                <a:gd name="T37" fmla="*/ 0 h 106"/>
                <a:gd name="T38" fmla="*/ 37 w 225"/>
                <a:gd name="T39" fmla="*/ 0 h 106"/>
                <a:gd name="T40" fmla="*/ 0 w 225"/>
                <a:gd name="T41" fmla="*/ 4 h 106"/>
                <a:gd name="T42" fmla="*/ 0 w 225"/>
                <a:gd name="T43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" h="106">
                  <a:moveTo>
                    <a:pt x="0" y="4"/>
                  </a:moveTo>
                  <a:lnTo>
                    <a:pt x="0" y="4"/>
                  </a:lnTo>
                  <a:lnTo>
                    <a:pt x="18" y="27"/>
                  </a:lnTo>
                  <a:lnTo>
                    <a:pt x="37" y="50"/>
                  </a:lnTo>
                  <a:lnTo>
                    <a:pt x="64" y="73"/>
                  </a:lnTo>
                  <a:lnTo>
                    <a:pt x="97" y="92"/>
                  </a:lnTo>
                  <a:lnTo>
                    <a:pt x="115" y="101"/>
                  </a:lnTo>
                  <a:lnTo>
                    <a:pt x="133" y="101"/>
                  </a:lnTo>
                  <a:lnTo>
                    <a:pt x="156" y="106"/>
                  </a:lnTo>
                  <a:lnTo>
                    <a:pt x="179" y="101"/>
                  </a:lnTo>
                  <a:lnTo>
                    <a:pt x="202" y="92"/>
                  </a:lnTo>
                  <a:lnTo>
                    <a:pt x="225" y="83"/>
                  </a:lnTo>
                  <a:lnTo>
                    <a:pt x="225" y="83"/>
                  </a:lnTo>
                  <a:lnTo>
                    <a:pt x="216" y="64"/>
                  </a:lnTo>
                  <a:lnTo>
                    <a:pt x="207" y="50"/>
                  </a:lnTo>
                  <a:lnTo>
                    <a:pt x="184" y="32"/>
                  </a:lnTo>
                  <a:lnTo>
                    <a:pt x="156" y="13"/>
                  </a:lnTo>
                  <a:lnTo>
                    <a:pt x="115" y="4"/>
                  </a:lnTo>
                  <a:lnTo>
                    <a:pt x="64" y="0"/>
                  </a:lnTo>
                  <a:lnTo>
                    <a:pt x="37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7" name="Freeform 118"/>
            <p:cNvSpPr>
              <a:spLocks/>
            </p:cNvSpPr>
            <p:nvPr/>
          </p:nvSpPr>
          <p:spPr bwMode="auto">
            <a:xfrm>
              <a:off x="945740" y="2675732"/>
              <a:ext cx="96687" cy="182563"/>
            </a:xfrm>
            <a:custGeom>
              <a:avLst/>
              <a:gdLst>
                <a:gd name="T0" fmla="*/ 60 w 60"/>
                <a:gd name="T1" fmla="*/ 115 h 115"/>
                <a:gd name="T2" fmla="*/ 60 w 60"/>
                <a:gd name="T3" fmla="*/ 115 h 115"/>
                <a:gd name="T4" fmla="*/ 46 w 60"/>
                <a:gd name="T5" fmla="*/ 115 h 115"/>
                <a:gd name="T6" fmla="*/ 37 w 60"/>
                <a:gd name="T7" fmla="*/ 106 h 115"/>
                <a:gd name="T8" fmla="*/ 23 w 60"/>
                <a:gd name="T9" fmla="*/ 97 h 115"/>
                <a:gd name="T10" fmla="*/ 14 w 60"/>
                <a:gd name="T11" fmla="*/ 83 h 115"/>
                <a:gd name="T12" fmla="*/ 5 w 60"/>
                <a:gd name="T13" fmla="*/ 60 h 115"/>
                <a:gd name="T14" fmla="*/ 0 w 60"/>
                <a:gd name="T15" fmla="*/ 37 h 115"/>
                <a:gd name="T16" fmla="*/ 5 w 60"/>
                <a:gd name="T17" fmla="*/ 0 h 115"/>
                <a:gd name="T18" fmla="*/ 5 w 60"/>
                <a:gd name="T19" fmla="*/ 0 h 115"/>
                <a:gd name="T20" fmla="*/ 14 w 60"/>
                <a:gd name="T21" fmla="*/ 9 h 115"/>
                <a:gd name="T22" fmla="*/ 37 w 60"/>
                <a:gd name="T23" fmla="*/ 28 h 115"/>
                <a:gd name="T24" fmla="*/ 51 w 60"/>
                <a:gd name="T25" fmla="*/ 46 h 115"/>
                <a:gd name="T26" fmla="*/ 55 w 60"/>
                <a:gd name="T27" fmla="*/ 65 h 115"/>
                <a:gd name="T28" fmla="*/ 60 w 60"/>
                <a:gd name="T29" fmla="*/ 88 h 115"/>
                <a:gd name="T30" fmla="*/ 60 w 60"/>
                <a:gd name="T31" fmla="*/ 115 h 115"/>
                <a:gd name="T32" fmla="*/ 60 w 60"/>
                <a:gd name="T3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115">
                  <a:moveTo>
                    <a:pt x="60" y="115"/>
                  </a:moveTo>
                  <a:lnTo>
                    <a:pt x="60" y="115"/>
                  </a:lnTo>
                  <a:lnTo>
                    <a:pt x="46" y="115"/>
                  </a:lnTo>
                  <a:lnTo>
                    <a:pt x="37" y="106"/>
                  </a:lnTo>
                  <a:lnTo>
                    <a:pt x="23" y="97"/>
                  </a:lnTo>
                  <a:lnTo>
                    <a:pt x="14" y="83"/>
                  </a:lnTo>
                  <a:lnTo>
                    <a:pt x="5" y="60"/>
                  </a:lnTo>
                  <a:lnTo>
                    <a:pt x="0" y="3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4" y="9"/>
                  </a:lnTo>
                  <a:lnTo>
                    <a:pt x="37" y="28"/>
                  </a:lnTo>
                  <a:lnTo>
                    <a:pt x="51" y="46"/>
                  </a:lnTo>
                  <a:lnTo>
                    <a:pt x="55" y="65"/>
                  </a:lnTo>
                  <a:lnTo>
                    <a:pt x="60" y="88"/>
                  </a:lnTo>
                  <a:lnTo>
                    <a:pt x="60" y="115"/>
                  </a:lnTo>
                  <a:lnTo>
                    <a:pt x="60" y="11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8" name="Freeform 119"/>
            <p:cNvSpPr>
              <a:spLocks/>
            </p:cNvSpPr>
            <p:nvPr/>
          </p:nvSpPr>
          <p:spPr bwMode="auto">
            <a:xfrm>
              <a:off x="1116554" y="2734469"/>
              <a:ext cx="133750" cy="314325"/>
            </a:xfrm>
            <a:custGeom>
              <a:avLst/>
              <a:gdLst>
                <a:gd name="T0" fmla="*/ 23 w 83"/>
                <a:gd name="T1" fmla="*/ 198 h 198"/>
                <a:gd name="T2" fmla="*/ 23 w 83"/>
                <a:gd name="T3" fmla="*/ 198 h 198"/>
                <a:gd name="T4" fmla="*/ 14 w 83"/>
                <a:gd name="T5" fmla="*/ 180 h 198"/>
                <a:gd name="T6" fmla="*/ 4 w 83"/>
                <a:gd name="T7" fmla="*/ 157 h 198"/>
                <a:gd name="T8" fmla="*/ 0 w 83"/>
                <a:gd name="T9" fmla="*/ 129 h 198"/>
                <a:gd name="T10" fmla="*/ 0 w 83"/>
                <a:gd name="T11" fmla="*/ 101 h 198"/>
                <a:gd name="T12" fmla="*/ 9 w 83"/>
                <a:gd name="T13" fmla="*/ 69 h 198"/>
                <a:gd name="T14" fmla="*/ 18 w 83"/>
                <a:gd name="T15" fmla="*/ 51 h 198"/>
                <a:gd name="T16" fmla="*/ 32 w 83"/>
                <a:gd name="T17" fmla="*/ 32 h 198"/>
                <a:gd name="T18" fmla="*/ 50 w 83"/>
                <a:gd name="T19" fmla="*/ 18 h 198"/>
                <a:gd name="T20" fmla="*/ 69 w 83"/>
                <a:gd name="T21" fmla="*/ 0 h 198"/>
                <a:gd name="T22" fmla="*/ 69 w 83"/>
                <a:gd name="T23" fmla="*/ 0 h 198"/>
                <a:gd name="T24" fmla="*/ 78 w 83"/>
                <a:gd name="T25" fmla="*/ 18 h 198"/>
                <a:gd name="T26" fmla="*/ 83 w 83"/>
                <a:gd name="T27" fmla="*/ 41 h 198"/>
                <a:gd name="T28" fmla="*/ 83 w 83"/>
                <a:gd name="T29" fmla="*/ 69 h 198"/>
                <a:gd name="T30" fmla="*/ 83 w 83"/>
                <a:gd name="T31" fmla="*/ 101 h 198"/>
                <a:gd name="T32" fmla="*/ 73 w 83"/>
                <a:gd name="T33" fmla="*/ 134 h 198"/>
                <a:gd name="T34" fmla="*/ 55 w 83"/>
                <a:gd name="T35" fmla="*/ 166 h 198"/>
                <a:gd name="T36" fmla="*/ 41 w 83"/>
                <a:gd name="T37" fmla="*/ 184 h 198"/>
                <a:gd name="T38" fmla="*/ 23 w 83"/>
                <a:gd name="T39" fmla="*/ 198 h 198"/>
                <a:gd name="T40" fmla="*/ 23 w 83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3" h="198">
                  <a:moveTo>
                    <a:pt x="23" y="198"/>
                  </a:moveTo>
                  <a:lnTo>
                    <a:pt x="23" y="198"/>
                  </a:lnTo>
                  <a:lnTo>
                    <a:pt x="14" y="180"/>
                  </a:lnTo>
                  <a:lnTo>
                    <a:pt x="4" y="157"/>
                  </a:lnTo>
                  <a:lnTo>
                    <a:pt x="0" y="129"/>
                  </a:lnTo>
                  <a:lnTo>
                    <a:pt x="0" y="101"/>
                  </a:lnTo>
                  <a:lnTo>
                    <a:pt x="9" y="69"/>
                  </a:lnTo>
                  <a:lnTo>
                    <a:pt x="18" y="51"/>
                  </a:lnTo>
                  <a:lnTo>
                    <a:pt x="32" y="32"/>
                  </a:lnTo>
                  <a:lnTo>
                    <a:pt x="50" y="18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8" y="18"/>
                  </a:lnTo>
                  <a:lnTo>
                    <a:pt x="83" y="41"/>
                  </a:lnTo>
                  <a:lnTo>
                    <a:pt x="83" y="69"/>
                  </a:lnTo>
                  <a:lnTo>
                    <a:pt x="83" y="101"/>
                  </a:lnTo>
                  <a:lnTo>
                    <a:pt x="73" y="134"/>
                  </a:lnTo>
                  <a:lnTo>
                    <a:pt x="55" y="166"/>
                  </a:lnTo>
                  <a:lnTo>
                    <a:pt x="41" y="184"/>
                  </a:lnTo>
                  <a:lnTo>
                    <a:pt x="23" y="198"/>
                  </a:lnTo>
                  <a:lnTo>
                    <a:pt x="23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120"/>
            <p:cNvSpPr>
              <a:spLocks/>
            </p:cNvSpPr>
            <p:nvPr/>
          </p:nvSpPr>
          <p:spPr bwMode="auto">
            <a:xfrm>
              <a:off x="945740" y="3683794"/>
              <a:ext cx="385136" cy="161925"/>
            </a:xfrm>
            <a:custGeom>
              <a:avLst/>
              <a:gdLst>
                <a:gd name="T0" fmla="*/ 0 w 239"/>
                <a:gd name="T1" fmla="*/ 74 h 102"/>
                <a:gd name="T2" fmla="*/ 0 w 239"/>
                <a:gd name="T3" fmla="*/ 74 h 102"/>
                <a:gd name="T4" fmla="*/ 28 w 239"/>
                <a:gd name="T5" fmla="*/ 88 h 102"/>
                <a:gd name="T6" fmla="*/ 55 w 239"/>
                <a:gd name="T7" fmla="*/ 93 h 102"/>
                <a:gd name="T8" fmla="*/ 92 w 239"/>
                <a:gd name="T9" fmla="*/ 102 h 102"/>
                <a:gd name="T10" fmla="*/ 129 w 239"/>
                <a:gd name="T11" fmla="*/ 102 h 102"/>
                <a:gd name="T12" fmla="*/ 152 w 239"/>
                <a:gd name="T13" fmla="*/ 97 h 102"/>
                <a:gd name="T14" fmla="*/ 170 w 239"/>
                <a:gd name="T15" fmla="*/ 88 h 102"/>
                <a:gd name="T16" fmla="*/ 189 w 239"/>
                <a:gd name="T17" fmla="*/ 79 h 102"/>
                <a:gd name="T18" fmla="*/ 207 w 239"/>
                <a:gd name="T19" fmla="*/ 65 h 102"/>
                <a:gd name="T20" fmla="*/ 225 w 239"/>
                <a:gd name="T21" fmla="*/ 47 h 102"/>
                <a:gd name="T22" fmla="*/ 239 w 239"/>
                <a:gd name="T23" fmla="*/ 24 h 102"/>
                <a:gd name="T24" fmla="*/ 239 w 239"/>
                <a:gd name="T25" fmla="*/ 24 h 102"/>
                <a:gd name="T26" fmla="*/ 221 w 239"/>
                <a:gd name="T27" fmla="*/ 10 h 102"/>
                <a:gd name="T28" fmla="*/ 202 w 239"/>
                <a:gd name="T29" fmla="*/ 5 h 102"/>
                <a:gd name="T30" fmla="*/ 175 w 239"/>
                <a:gd name="T31" fmla="*/ 0 h 102"/>
                <a:gd name="T32" fmla="*/ 143 w 239"/>
                <a:gd name="T33" fmla="*/ 0 h 102"/>
                <a:gd name="T34" fmla="*/ 101 w 239"/>
                <a:gd name="T35" fmla="*/ 10 h 102"/>
                <a:gd name="T36" fmla="*/ 55 w 239"/>
                <a:gd name="T37" fmla="*/ 33 h 102"/>
                <a:gd name="T38" fmla="*/ 28 w 239"/>
                <a:gd name="T39" fmla="*/ 51 h 102"/>
                <a:gd name="T40" fmla="*/ 0 w 239"/>
                <a:gd name="T41" fmla="*/ 74 h 102"/>
                <a:gd name="T42" fmla="*/ 0 w 239"/>
                <a:gd name="T43" fmla="*/ 7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9" h="102">
                  <a:moveTo>
                    <a:pt x="0" y="74"/>
                  </a:moveTo>
                  <a:lnTo>
                    <a:pt x="0" y="74"/>
                  </a:lnTo>
                  <a:lnTo>
                    <a:pt x="28" y="88"/>
                  </a:lnTo>
                  <a:lnTo>
                    <a:pt x="55" y="93"/>
                  </a:lnTo>
                  <a:lnTo>
                    <a:pt x="92" y="102"/>
                  </a:lnTo>
                  <a:lnTo>
                    <a:pt x="129" y="102"/>
                  </a:lnTo>
                  <a:lnTo>
                    <a:pt x="152" y="97"/>
                  </a:lnTo>
                  <a:lnTo>
                    <a:pt x="170" y="88"/>
                  </a:lnTo>
                  <a:lnTo>
                    <a:pt x="189" y="79"/>
                  </a:lnTo>
                  <a:lnTo>
                    <a:pt x="207" y="65"/>
                  </a:lnTo>
                  <a:lnTo>
                    <a:pt x="225" y="47"/>
                  </a:lnTo>
                  <a:lnTo>
                    <a:pt x="239" y="24"/>
                  </a:lnTo>
                  <a:lnTo>
                    <a:pt x="239" y="24"/>
                  </a:lnTo>
                  <a:lnTo>
                    <a:pt x="221" y="10"/>
                  </a:lnTo>
                  <a:lnTo>
                    <a:pt x="202" y="5"/>
                  </a:lnTo>
                  <a:lnTo>
                    <a:pt x="175" y="0"/>
                  </a:lnTo>
                  <a:lnTo>
                    <a:pt x="143" y="0"/>
                  </a:lnTo>
                  <a:lnTo>
                    <a:pt x="101" y="10"/>
                  </a:lnTo>
                  <a:lnTo>
                    <a:pt x="55" y="33"/>
                  </a:lnTo>
                  <a:lnTo>
                    <a:pt x="28" y="51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0" name="Freeform 121"/>
            <p:cNvSpPr>
              <a:spLocks/>
            </p:cNvSpPr>
            <p:nvPr/>
          </p:nvSpPr>
          <p:spPr bwMode="auto">
            <a:xfrm>
              <a:off x="1048873" y="3523457"/>
              <a:ext cx="170814" cy="123825"/>
            </a:xfrm>
            <a:custGeom>
              <a:avLst/>
              <a:gdLst>
                <a:gd name="T0" fmla="*/ 106 w 106"/>
                <a:gd name="T1" fmla="*/ 74 h 78"/>
                <a:gd name="T2" fmla="*/ 106 w 106"/>
                <a:gd name="T3" fmla="*/ 74 h 78"/>
                <a:gd name="T4" fmla="*/ 97 w 106"/>
                <a:gd name="T5" fmla="*/ 74 h 78"/>
                <a:gd name="T6" fmla="*/ 83 w 106"/>
                <a:gd name="T7" fmla="*/ 78 h 78"/>
                <a:gd name="T8" fmla="*/ 69 w 106"/>
                <a:gd name="T9" fmla="*/ 74 h 78"/>
                <a:gd name="T10" fmla="*/ 51 w 106"/>
                <a:gd name="T11" fmla="*/ 65 h 78"/>
                <a:gd name="T12" fmla="*/ 33 w 106"/>
                <a:gd name="T13" fmla="*/ 51 h 78"/>
                <a:gd name="T14" fmla="*/ 14 w 106"/>
                <a:gd name="T15" fmla="*/ 32 h 78"/>
                <a:gd name="T16" fmla="*/ 0 w 106"/>
                <a:gd name="T17" fmla="*/ 0 h 78"/>
                <a:gd name="T18" fmla="*/ 0 w 106"/>
                <a:gd name="T19" fmla="*/ 0 h 78"/>
                <a:gd name="T20" fmla="*/ 10 w 106"/>
                <a:gd name="T21" fmla="*/ 0 h 78"/>
                <a:gd name="T22" fmla="*/ 42 w 106"/>
                <a:gd name="T23" fmla="*/ 5 h 78"/>
                <a:gd name="T24" fmla="*/ 60 w 106"/>
                <a:gd name="T25" fmla="*/ 14 h 78"/>
                <a:gd name="T26" fmla="*/ 79 w 106"/>
                <a:gd name="T27" fmla="*/ 28 h 78"/>
                <a:gd name="T28" fmla="*/ 97 w 106"/>
                <a:gd name="T29" fmla="*/ 46 h 78"/>
                <a:gd name="T30" fmla="*/ 106 w 106"/>
                <a:gd name="T31" fmla="*/ 74 h 78"/>
                <a:gd name="T32" fmla="*/ 106 w 106"/>
                <a:gd name="T33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6" h="78">
                  <a:moveTo>
                    <a:pt x="106" y="74"/>
                  </a:moveTo>
                  <a:lnTo>
                    <a:pt x="106" y="74"/>
                  </a:lnTo>
                  <a:lnTo>
                    <a:pt x="97" y="74"/>
                  </a:lnTo>
                  <a:lnTo>
                    <a:pt x="83" y="78"/>
                  </a:lnTo>
                  <a:lnTo>
                    <a:pt x="69" y="74"/>
                  </a:lnTo>
                  <a:lnTo>
                    <a:pt x="51" y="65"/>
                  </a:lnTo>
                  <a:lnTo>
                    <a:pt x="33" y="51"/>
                  </a:lnTo>
                  <a:lnTo>
                    <a:pt x="14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42" y="5"/>
                  </a:lnTo>
                  <a:lnTo>
                    <a:pt x="60" y="14"/>
                  </a:lnTo>
                  <a:lnTo>
                    <a:pt x="79" y="28"/>
                  </a:lnTo>
                  <a:lnTo>
                    <a:pt x="97" y="46"/>
                  </a:lnTo>
                  <a:lnTo>
                    <a:pt x="106" y="74"/>
                  </a:lnTo>
                  <a:lnTo>
                    <a:pt x="106" y="74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1" name="Freeform 122"/>
            <p:cNvSpPr>
              <a:spLocks/>
            </p:cNvSpPr>
            <p:nvPr/>
          </p:nvSpPr>
          <p:spPr bwMode="auto">
            <a:xfrm>
              <a:off x="1293813" y="3428207"/>
              <a:ext cx="148253" cy="314325"/>
            </a:xfrm>
            <a:custGeom>
              <a:avLst/>
              <a:gdLst>
                <a:gd name="T0" fmla="*/ 79 w 92"/>
                <a:gd name="T1" fmla="*/ 198 h 198"/>
                <a:gd name="T2" fmla="*/ 79 w 92"/>
                <a:gd name="T3" fmla="*/ 198 h 198"/>
                <a:gd name="T4" fmla="*/ 60 w 92"/>
                <a:gd name="T5" fmla="*/ 189 h 198"/>
                <a:gd name="T6" fmla="*/ 42 w 92"/>
                <a:gd name="T7" fmla="*/ 171 h 198"/>
                <a:gd name="T8" fmla="*/ 23 w 92"/>
                <a:gd name="T9" fmla="*/ 152 h 198"/>
                <a:gd name="T10" fmla="*/ 9 w 92"/>
                <a:gd name="T11" fmla="*/ 125 h 198"/>
                <a:gd name="T12" fmla="*/ 0 w 92"/>
                <a:gd name="T13" fmla="*/ 92 h 198"/>
                <a:gd name="T14" fmla="*/ 0 w 92"/>
                <a:gd name="T15" fmla="*/ 69 h 198"/>
                <a:gd name="T16" fmla="*/ 0 w 92"/>
                <a:gd name="T17" fmla="*/ 51 h 198"/>
                <a:gd name="T18" fmla="*/ 9 w 92"/>
                <a:gd name="T19" fmla="*/ 28 h 198"/>
                <a:gd name="T20" fmla="*/ 19 w 92"/>
                <a:gd name="T21" fmla="*/ 0 h 198"/>
                <a:gd name="T22" fmla="*/ 19 w 92"/>
                <a:gd name="T23" fmla="*/ 0 h 198"/>
                <a:gd name="T24" fmla="*/ 32 w 92"/>
                <a:gd name="T25" fmla="*/ 14 h 198"/>
                <a:gd name="T26" fmla="*/ 51 w 92"/>
                <a:gd name="T27" fmla="*/ 33 h 198"/>
                <a:gd name="T28" fmla="*/ 65 w 92"/>
                <a:gd name="T29" fmla="*/ 56 h 198"/>
                <a:gd name="T30" fmla="*/ 79 w 92"/>
                <a:gd name="T31" fmla="*/ 83 h 198"/>
                <a:gd name="T32" fmla="*/ 88 w 92"/>
                <a:gd name="T33" fmla="*/ 115 h 198"/>
                <a:gd name="T34" fmla="*/ 92 w 92"/>
                <a:gd name="T35" fmla="*/ 157 h 198"/>
                <a:gd name="T36" fmla="*/ 88 w 92"/>
                <a:gd name="T37" fmla="*/ 175 h 198"/>
                <a:gd name="T38" fmla="*/ 79 w 92"/>
                <a:gd name="T39" fmla="*/ 198 h 198"/>
                <a:gd name="T40" fmla="*/ 79 w 92"/>
                <a:gd name="T41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198">
                  <a:moveTo>
                    <a:pt x="79" y="198"/>
                  </a:moveTo>
                  <a:lnTo>
                    <a:pt x="79" y="198"/>
                  </a:lnTo>
                  <a:lnTo>
                    <a:pt x="60" y="189"/>
                  </a:lnTo>
                  <a:lnTo>
                    <a:pt x="42" y="171"/>
                  </a:lnTo>
                  <a:lnTo>
                    <a:pt x="23" y="152"/>
                  </a:lnTo>
                  <a:lnTo>
                    <a:pt x="9" y="125"/>
                  </a:lnTo>
                  <a:lnTo>
                    <a:pt x="0" y="92"/>
                  </a:lnTo>
                  <a:lnTo>
                    <a:pt x="0" y="69"/>
                  </a:lnTo>
                  <a:lnTo>
                    <a:pt x="0" y="51"/>
                  </a:lnTo>
                  <a:lnTo>
                    <a:pt x="9" y="28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2" y="14"/>
                  </a:lnTo>
                  <a:lnTo>
                    <a:pt x="51" y="33"/>
                  </a:lnTo>
                  <a:lnTo>
                    <a:pt x="65" y="56"/>
                  </a:lnTo>
                  <a:lnTo>
                    <a:pt x="79" y="83"/>
                  </a:lnTo>
                  <a:lnTo>
                    <a:pt x="88" y="115"/>
                  </a:lnTo>
                  <a:lnTo>
                    <a:pt x="92" y="157"/>
                  </a:lnTo>
                  <a:lnTo>
                    <a:pt x="88" y="175"/>
                  </a:lnTo>
                  <a:lnTo>
                    <a:pt x="79" y="198"/>
                  </a:lnTo>
                  <a:lnTo>
                    <a:pt x="79" y="19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123"/>
            <p:cNvSpPr>
              <a:spLocks/>
            </p:cNvSpPr>
            <p:nvPr/>
          </p:nvSpPr>
          <p:spPr bwMode="auto">
            <a:xfrm>
              <a:off x="3200157" y="3677444"/>
              <a:ext cx="356130" cy="138113"/>
            </a:xfrm>
            <a:custGeom>
              <a:avLst/>
              <a:gdLst>
                <a:gd name="T0" fmla="*/ 0 w 221"/>
                <a:gd name="T1" fmla="*/ 46 h 87"/>
                <a:gd name="T2" fmla="*/ 0 w 221"/>
                <a:gd name="T3" fmla="*/ 46 h 87"/>
                <a:gd name="T4" fmla="*/ 23 w 221"/>
                <a:gd name="T5" fmla="*/ 60 h 87"/>
                <a:gd name="T6" fmla="*/ 46 w 221"/>
                <a:gd name="T7" fmla="*/ 74 h 87"/>
                <a:gd name="T8" fmla="*/ 78 w 221"/>
                <a:gd name="T9" fmla="*/ 83 h 87"/>
                <a:gd name="T10" fmla="*/ 115 w 221"/>
                <a:gd name="T11" fmla="*/ 87 h 87"/>
                <a:gd name="T12" fmla="*/ 134 w 221"/>
                <a:gd name="T13" fmla="*/ 87 h 87"/>
                <a:gd name="T14" fmla="*/ 152 w 221"/>
                <a:gd name="T15" fmla="*/ 83 h 87"/>
                <a:gd name="T16" fmla="*/ 170 w 221"/>
                <a:gd name="T17" fmla="*/ 78 h 87"/>
                <a:gd name="T18" fmla="*/ 189 w 221"/>
                <a:gd name="T19" fmla="*/ 64 h 87"/>
                <a:gd name="T20" fmla="*/ 203 w 221"/>
                <a:gd name="T21" fmla="*/ 51 h 87"/>
                <a:gd name="T22" fmla="*/ 221 w 221"/>
                <a:gd name="T23" fmla="*/ 32 h 87"/>
                <a:gd name="T24" fmla="*/ 221 w 221"/>
                <a:gd name="T25" fmla="*/ 32 h 87"/>
                <a:gd name="T26" fmla="*/ 207 w 221"/>
                <a:gd name="T27" fmla="*/ 18 h 87"/>
                <a:gd name="T28" fmla="*/ 193 w 221"/>
                <a:gd name="T29" fmla="*/ 9 h 87"/>
                <a:gd name="T30" fmla="*/ 166 w 221"/>
                <a:gd name="T31" fmla="*/ 0 h 87"/>
                <a:gd name="T32" fmla="*/ 138 w 221"/>
                <a:gd name="T33" fmla="*/ 0 h 87"/>
                <a:gd name="T34" fmla="*/ 101 w 221"/>
                <a:gd name="T35" fmla="*/ 0 h 87"/>
                <a:gd name="T36" fmla="*/ 55 w 221"/>
                <a:gd name="T37" fmla="*/ 18 h 87"/>
                <a:gd name="T38" fmla="*/ 0 w 221"/>
                <a:gd name="T39" fmla="*/ 46 h 87"/>
                <a:gd name="T40" fmla="*/ 0 w 221"/>
                <a:gd name="T41" fmla="*/ 4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1" h="87">
                  <a:moveTo>
                    <a:pt x="0" y="46"/>
                  </a:moveTo>
                  <a:lnTo>
                    <a:pt x="0" y="46"/>
                  </a:lnTo>
                  <a:lnTo>
                    <a:pt x="23" y="60"/>
                  </a:lnTo>
                  <a:lnTo>
                    <a:pt x="46" y="74"/>
                  </a:lnTo>
                  <a:lnTo>
                    <a:pt x="78" y="83"/>
                  </a:lnTo>
                  <a:lnTo>
                    <a:pt x="115" y="87"/>
                  </a:lnTo>
                  <a:lnTo>
                    <a:pt x="134" y="87"/>
                  </a:lnTo>
                  <a:lnTo>
                    <a:pt x="152" y="83"/>
                  </a:lnTo>
                  <a:lnTo>
                    <a:pt x="170" y="78"/>
                  </a:lnTo>
                  <a:lnTo>
                    <a:pt x="189" y="64"/>
                  </a:lnTo>
                  <a:lnTo>
                    <a:pt x="203" y="51"/>
                  </a:lnTo>
                  <a:lnTo>
                    <a:pt x="221" y="32"/>
                  </a:lnTo>
                  <a:lnTo>
                    <a:pt x="221" y="32"/>
                  </a:lnTo>
                  <a:lnTo>
                    <a:pt x="207" y="18"/>
                  </a:lnTo>
                  <a:lnTo>
                    <a:pt x="193" y="9"/>
                  </a:lnTo>
                  <a:lnTo>
                    <a:pt x="166" y="0"/>
                  </a:lnTo>
                  <a:lnTo>
                    <a:pt x="138" y="0"/>
                  </a:lnTo>
                  <a:lnTo>
                    <a:pt x="101" y="0"/>
                  </a:lnTo>
                  <a:lnTo>
                    <a:pt x="55" y="18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3" name="Freeform 124"/>
            <p:cNvSpPr>
              <a:spLocks/>
            </p:cNvSpPr>
            <p:nvPr/>
          </p:nvSpPr>
          <p:spPr bwMode="auto">
            <a:xfrm>
              <a:off x="3325850" y="3517107"/>
              <a:ext cx="148253" cy="123825"/>
            </a:xfrm>
            <a:custGeom>
              <a:avLst/>
              <a:gdLst>
                <a:gd name="T0" fmla="*/ 92 w 92"/>
                <a:gd name="T1" fmla="*/ 78 h 78"/>
                <a:gd name="T2" fmla="*/ 92 w 92"/>
                <a:gd name="T3" fmla="*/ 78 h 78"/>
                <a:gd name="T4" fmla="*/ 79 w 92"/>
                <a:gd name="T5" fmla="*/ 78 h 78"/>
                <a:gd name="T6" fmla="*/ 69 w 92"/>
                <a:gd name="T7" fmla="*/ 78 h 78"/>
                <a:gd name="T8" fmla="*/ 56 w 92"/>
                <a:gd name="T9" fmla="*/ 73 h 78"/>
                <a:gd name="T10" fmla="*/ 42 w 92"/>
                <a:gd name="T11" fmla="*/ 64 h 78"/>
                <a:gd name="T12" fmla="*/ 23 w 92"/>
                <a:gd name="T13" fmla="*/ 50 h 78"/>
                <a:gd name="T14" fmla="*/ 14 w 92"/>
                <a:gd name="T15" fmla="*/ 27 h 78"/>
                <a:gd name="T16" fmla="*/ 0 w 92"/>
                <a:gd name="T17" fmla="*/ 0 h 78"/>
                <a:gd name="T18" fmla="*/ 0 w 92"/>
                <a:gd name="T19" fmla="*/ 0 h 78"/>
                <a:gd name="T20" fmla="*/ 14 w 92"/>
                <a:gd name="T21" fmla="*/ 0 h 78"/>
                <a:gd name="T22" fmla="*/ 42 w 92"/>
                <a:gd name="T23" fmla="*/ 9 h 78"/>
                <a:gd name="T24" fmla="*/ 56 w 92"/>
                <a:gd name="T25" fmla="*/ 18 h 78"/>
                <a:gd name="T26" fmla="*/ 69 w 92"/>
                <a:gd name="T27" fmla="*/ 32 h 78"/>
                <a:gd name="T28" fmla="*/ 83 w 92"/>
                <a:gd name="T29" fmla="*/ 55 h 78"/>
                <a:gd name="T30" fmla="*/ 92 w 92"/>
                <a:gd name="T31" fmla="*/ 78 h 78"/>
                <a:gd name="T32" fmla="*/ 92 w 92"/>
                <a:gd name="T3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78">
                  <a:moveTo>
                    <a:pt x="92" y="78"/>
                  </a:moveTo>
                  <a:lnTo>
                    <a:pt x="92" y="78"/>
                  </a:lnTo>
                  <a:lnTo>
                    <a:pt x="79" y="78"/>
                  </a:lnTo>
                  <a:lnTo>
                    <a:pt x="69" y="78"/>
                  </a:lnTo>
                  <a:lnTo>
                    <a:pt x="56" y="73"/>
                  </a:lnTo>
                  <a:lnTo>
                    <a:pt x="42" y="64"/>
                  </a:lnTo>
                  <a:lnTo>
                    <a:pt x="23" y="50"/>
                  </a:lnTo>
                  <a:lnTo>
                    <a:pt x="14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42" y="9"/>
                  </a:lnTo>
                  <a:lnTo>
                    <a:pt x="56" y="18"/>
                  </a:lnTo>
                  <a:lnTo>
                    <a:pt x="69" y="32"/>
                  </a:lnTo>
                  <a:lnTo>
                    <a:pt x="83" y="55"/>
                  </a:lnTo>
                  <a:lnTo>
                    <a:pt x="92" y="78"/>
                  </a:lnTo>
                  <a:lnTo>
                    <a:pt x="92" y="78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4" name="Freeform 125"/>
            <p:cNvSpPr>
              <a:spLocks/>
            </p:cNvSpPr>
            <p:nvPr/>
          </p:nvSpPr>
          <p:spPr bwMode="auto">
            <a:xfrm>
              <a:off x="3548230" y="3464719"/>
              <a:ext cx="119247" cy="300038"/>
            </a:xfrm>
            <a:custGeom>
              <a:avLst/>
              <a:gdLst>
                <a:gd name="T0" fmla="*/ 56 w 74"/>
                <a:gd name="T1" fmla="*/ 189 h 189"/>
                <a:gd name="T2" fmla="*/ 56 w 74"/>
                <a:gd name="T3" fmla="*/ 189 h 189"/>
                <a:gd name="T4" fmla="*/ 42 w 74"/>
                <a:gd name="T5" fmla="*/ 175 h 189"/>
                <a:gd name="T6" fmla="*/ 28 w 74"/>
                <a:gd name="T7" fmla="*/ 162 h 189"/>
                <a:gd name="T8" fmla="*/ 14 w 74"/>
                <a:gd name="T9" fmla="*/ 138 h 189"/>
                <a:gd name="T10" fmla="*/ 0 w 74"/>
                <a:gd name="T11" fmla="*/ 111 h 189"/>
                <a:gd name="T12" fmla="*/ 0 w 74"/>
                <a:gd name="T13" fmla="*/ 79 h 189"/>
                <a:gd name="T14" fmla="*/ 0 w 74"/>
                <a:gd name="T15" fmla="*/ 60 h 189"/>
                <a:gd name="T16" fmla="*/ 5 w 74"/>
                <a:gd name="T17" fmla="*/ 42 h 189"/>
                <a:gd name="T18" fmla="*/ 14 w 74"/>
                <a:gd name="T19" fmla="*/ 23 h 189"/>
                <a:gd name="T20" fmla="*/ 28 w 74"/>
                <a:gd name="T21" fmla="*/ 0 h 189"/>
                <a:gd name="T22" fmla="*/ 28 w 74"/>
                <a:gd name="T23" fmla="*/ 0 h 189"/>
                <a:gd name="T24" fmla="*/ 37 w 74"/>
                <a:gd name="T25" fmla="*/ 19 h 189"/>
                <a:gd name="T26" fmla="*/ 51 w 74"/>
                <a:gd name="T27" fmla="*/ 33 h 189"/>
                <a:gd name="T28" fmla="*/ 65 w 74"/>
                <a:gd name="T29" fmla="*/ 56 h 189"/>
                <a:gd name="T30" fmla="*/ 70 w 74"/>
                <a:gd name="T31" fmla="*/ 83 h 189"/>
                <a:gd name="T32" fmla="*/ 74 w 74"/>
                <a:gd name="T33" fmla="*/ 115 h 189"/>
                <a:gd name="T34" fmla="*/ 70 w 74"/>
                <a:gd name="T35" fmla="*/ 152 h 189"/>
                <a:gd name="T36" fmla="*/ 56 w 74"/>
                <a:gd name="T37" fmla="*/ 189 h 189"/>
                <a:gd name="T38" fmla="*/ 56 w 74"/>
                <a:gd name="T39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189">
                  <a:moveTo>
                    <a:pt x="56" y="189"/>
                  </a:moveTo>
                  <a:lnTo>
                    <a:pt x="56" y="189"/>
                  </a:lnTo>
                  <a:lnTo>
                    <a:pt x="42" y="175"/>
                  </a:lnTo>
                  <a:lnTo>
                    <a:pt x="28" y="162"/>
                  </a:lnTo>
                  <a:lnTo>
                    <a:pt x="14" y="138"/>
                  </a:lnTo>
                  <a:lnTo>
                    <a:pt x="0" y="111"/>
                  </a:lnTo>
                  <a:lnTo>
                    <a:pt x="0" y="79"/>
                  </a:lnTo>
                  <a:lnTo>
                    <a:pt x="0" y="60"/>
                  </a:lnTo>
                  <a:lnTo>
                    <a:pt x="5" y="42"/>
                  </a:lnTo>
                  <a:lnTo>
                    <a:pt x="14" y="23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7" y="19"/>
                  </a:lnTo>
                  <a:lnTo>
                    <a:pt x="51" y="33"/>
                  </a:lnTo>
                  <a:lnTo>
                    <a:pt x="65" y="56"/>
                  </a:lnTo>
                  <a:lnTo>
                    <a:pt x="70" y="83"/>
                  </a:lnTo>
                  <a:lnTo>
                    <a:pt x="74" y="115"/>
                  </a:lnTo>
                  <a:lnTo>
                    <a:pt x="70" y="152"/>
                  </a:lnTo>
                  <a:lnTo>
                    <a:pt x="56" y="189"/>
                  </a:lnTo>
                  <a:lnTo>
                    <a:pt x="56" y="189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5" name="Freeform 126"/>
            <p:cNvSpPr>
              <a:spLocks/>
            </p:cNvSpPr>
            <p:nvPr/>
          </p:nvSpPr>
          <p:spPr bwMode="auto">
            <a:xfrm>
              <a:off x="1052902" y="5117308"/>
              <a:ext cx="2886105" cy="495311"/>
            </a:xfrm>
            <a:custGeom>
              <a:avLst/>
              <a:gdLst>
                <a:gd name="T0" fmla="*/ 1441 w 1441"/>
                <a:gd name="T1" fmla="*/ 230 h 230"/>
                <a:gd name="T2" fmla="*/ 1441 w 1441"/>
                <a:gd name="T3" fmla="*/ 230 h 230"/>
                <a:gd name="T4" fmla="*/ 1427 w 1441"/>
                <a:gd name="T5" fmla="*/ 202 h 230"/>
                <a:gd name="T6" fmla="*/ 1409 w 1441"/>
                <a:gd name="T7" fmla="*/ 179 h 230"/>
                <a:gd name="T8" fmla="*/ 1386 w 1441"/>
                <a:gd name="T9" fmla="*/ 161 h 230"/>
                <a:gd name="T10" fmla="*/ 1358 w 1441"/>
                <a:gd name="T11" fmla="*/ 138 h 230"/>
                <a:gd name="T12" fmla="*/ 1326 w 1441"/>
                <a:gd name="T13" fmla="*/ 120 h 230"/>
                <a:gd name="T14" fmla="*/ 1289 w 1441"/>
                <a:gd name="T15" fmla="*/ 101 h 230"/>
                <a:gd name="T16" fmla="*/ 1201 w 1441"/>
                <a:gd name="T17" fmla="*/ 64 h 230"/>
                <a:gd name="T18" fmla="*/ 1096 w 1441"/>
                <a:gd name="T19" fmla="*/ 37 h 230"/>
                <a:gd name="T20" fmla="*/ 980 w 1441"/>
                <a:gd name="T21" fmla="*/ 18 h 230"/>
                <a:gd name="T22" fmla="*/ 856 w 1441"/>
                <a:gd name="T23" fmla="*/ 4 h 230"/>
                <a:gd name="T24" fmla="*/ 718 w 1441"/>
                <a:gd name="T25" fmla="*/ 0 h 230"/>
                <a:gd name="T26" fmla="*/ 718 w 1441"/>
                <a:gd name="T27" fmla="*/ 0 h 230"/>
                <a:gd name="T28" fmla="*/ 585 w 1441"/>
                <a:gd name="T29" fmla="*/ 4 h 230"/>
                <a:gd name="T30" fmla="*/ 460 w 1441"/>
                <a:gd name="T31" fmla="*/ 18 h 230"/>
                <a:gd name="T32" fmla="*/ 345 w 1441"/>
                <a:gd name="T33" fmla="*/ 37 h 230"/>
                <a:gd name="T34" fmla="*/ 239 w 1441"/>
                <a:gd name="T35" fmla="*/ 64 h 230"/>
                <a:gd name="T36" fmla="*/ 152 w 1441"/>
                <a:gd name="T37" fmla="*/ 101 h 230"/>
                <a:gd name="T38" fmla="*/ 115 w 1441"/>
                <a:gd name="T39" fmla="*/ 120 h 230"/>
                <a:gd name="T40" fmla="*/ 83 w 1441"/>
                <a:gd name="T41" fmla="*/ 138 h 230"/>
                <a:gd name="T42" fmla="*/ 55 w 1441"/>
                <a:gd name="T43" fmla="*/ 161 h 230"/>
                <a:gd name="T44" fmla="*/ 32 w 1441"/>
                <a:gd name="T45" fmla="*/ 179 h 230"/>
                <a:gd name="T46" fmla="*/ 14 w 1441"/>
                <a:gd name="T47" fmla="*/ 202 h 230"/>
                <a:gd name="T48" fmla="*/ 0 w 1441"/>
                <a:gd name="T49" fmla="*/ 230 h 230"/>
                <a:gd name="T50" fmla="*/ 1441 w 1441"/>
                <a:gd name="T51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1" h="230">
                  <a:moveTo>
                    <a:pt x="1441" y="230"/>
                  </a:moveTo>
                  <a:lnTo>
                    <a:pt x="1441" y="230"/>
                  </a:lnTo>
                  <a:lnTo>
                    <a:pt x="1427" y="202"/>
                  </a:lnTo>
                  <a:lnTo>
                    <a:pt x="1409" y="179"/>
                  </a:lnTo>
                  <a:lnTo>
                    <a:pt x="1386" y="161"/>
                  </a:lnTo>
                  <a:lnTo>
                    <a:pt x="1358" y="138"/>
                  </a:lnTo>
                  <a:lnTo>
                    <a:pt x="1326" y="120"/>
                  </a:lnTo>
                  <a:lnTo>
                    <a:pt x="1289" y="101"/>
                  </a:lnTo>
                  <a:lnTo>
                    <a:pt x="1201" y="64"/>
                  </a:lnTo>
                  <a:lnTo>
                    <a:pt x="1096" y="37"/>
                  </a:lnTo>
                  <a:lnTo>
                    <a:pt x="980" y="18"/>
                  </a:lnTo>
                  <a:lnTo>
                    <a:pt x="856" y="4"/>
                  </a:lnTo>
                  <a:lnTo>
                    <a:pt x="718" y="0"/>
                  </a:lnTo>
                  <a:lnTo>
                    <a:pt x="718" y="0"/>
                  </a:lnTo>
                  <a:lnTo>
                    <a:pt x="585" y="4"/>
                  </a:lnTo>
                  <a:lnTo>
                    <a:pt x="460" y="18"/>
                  </a:lnTo>
                  <a:lnTo>
                    <a:pt x="345" y="37"/>
                  </a:lnTo>
                  <a:lnTo>
                    <a:pt x="239" y="64"/>
                  </a:lnTo>
                  <a:lnTo>
                    <a:pt x="152" y="101"/>
                  </a:lnTo>
                  <a:lnTo>
                    <a:pt x="115" y="120"/>
                  </a:lnTo>
                  <a:lnTo>
                    <a:pt x="83" y="138"/>
                  </a:lnTo>
                  <a:lnTo>
                    <a:pt x="55" y="161"/>
                  </a:lnTo>
                  <a:lnTo>
                    <a:pt x="32" y="179"/>
                  </a:lnTo>
                  <a:lnTo>
                    <a:pt x="14" y="202"/>
                  </a:lnTo>
                  <a:lnTo>
                    <a:pt x="0" y="230"/>
                  </a:lnTo>
                  <a:lnTo>
                    <a:pt x="1441" y="230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grpSp>
        <p:nvGrpSpPr>
          <p:cNvPr id="1087" name="Skupina 1086"/>
          <p:cNvGrpSpPr/>
          <p:nvPr/>
        </p:nvGrpSpPr>
        <p:grpSpPr>
          <a:xfrm>
            <a:off x="4650820" y="342425"/>
            <a:ext cx="4968552" cy="3170732"/>
            <a:chOff x="3492221" y="1312862"/>
            <a:chExt cx="5490523" cy="3790156"/>
          </a:xfrm>
        </p:grpSpPr>
        <p:pic>
          <p:nvPicPr>
            <p:cNvPr id="1155" name="Picture 131"/>
            <p:cNvPicPr>
              <a:picLocks noChangeAspect="1" noChangeArrowheads="1"/>
            </p:cNvPicPr>
            <p:nvPr/>
          </p:nvPicPr>
          <p:blipFill>
            <a:blip r:embed="rId2">
              <a:biLevel thresh="5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7173" y="1312862"/>
              <a:ext cx="3560763" cy="37734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</p:pic>
        <p:pic>
          <p:nvPicPr>
            <p:cNvPr id="1158" name="Picture 13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5" t="25065" r="-1" b="47926"/>
            <a:stretch/>
          </p:blipFill>
          <p:spPr bwMode="auto">
            <a:xfrm>
              <a:off x="6471592" y="4425177"/>
              <a:ext cx="2511152" cy="6778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25" t="25065" r="-1" b="47926"/>
            <a:stretch/>
          </p:blipFill>
          <p:spPr bwMode="auto">
            <a:xfrm flipH="1">
              <a:off x="3492221" y="4398973"/>
              <a:ext cx="3026424" cy="6778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9" name="Group 144"/>
          <p:cNvGrpSpPr>
            <a:grpSpLocks noChangeAspect="1"/>
          </p:cNvGrpSpPr>
          <p:nvPr/>
        </p:nvGrpSpPr>
        <p:grpSpPr bwMode="auto">
          <a:xfrm>
            <a:off x="4964208" y="4102246"/>
            <a:ext cx="2794655" cy="2693988"/>
            <a:chOff x="4005" y="2294"/>
            <a:chExt cx="1250" cy="1697"/>
          </a:xfrm>
        </p:grpSpPr>
        <p:sp>
          <p:nvSpPr>
            <p:cNvPr id="130" name="AutoShape 143"/>
            <p:cNvSpPr>
              <a:spLocks noChangeAspect="1" noChangeArrowheads="1" noTextEdit="1"/>
            </p:cNvSpPr>
            <p:nvPr/>
          </p:nvSpPr>
          <p:spPr bwMode="auto">
            <a:xfrm>
              <a:off x="4005" y="2294"/>
              <a:ext cx="1250" cy="1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Freeform 146"/>
            <p:cNvSpPr>
              <a:spLocks/>
            </p:cNvSpPr>
            <p:nvPr/>
          </p:nvSpPr>
          <p:spPr bwMode="auto">
            <a:xfrm>
              <a:off x="4307" y="3652"/>
              <a:ext cx="563" cy="236"/>
            </a:xfrm>
            <a:custGeom>
              <a:avLst/>
              <a:gdLst>
                <a:gd name="T0" fmla="*/ 530 w 1125"/>
                <a:gd name="T1" fmla="*/ 0 h 474"/>
                <a:gd name="T2" fmla="*/ 614 w 1125"/>
                <a:gd name="T3" fmla="*/ 0 h 474"/>
                <a:gd name="T4" fmla="*/ 779 w 1125"/>
                <a:gd name="T5" fmla="*/ 25 h 474"/>
                <a:gd name="T6" fmla="*/ 954 w 1125"/>
                <a:gd name="T7" fmla="*/ 78 h 474"/>
                <a:gd name="T8" fmla="*/ 1076 w 1125"/>
                <a:gd name="T9" fmla="*/ 169 h 474"/>
                <a:gd name="T10" fmla="*/ 1125 w 1125"/>
                <a:gd name="T11" fmla="*/ 251 h 474"/>
                <a:gd name="T12" fmla="*/ 1125 w 1125"/>
                <a:gd name="T13" fmla="*/ 299 h 474"/>
                <a:gd name="T14" fmla="*/ 1079 w 1125"/>
                <a:gd name="T15" fmla="*/ 333 h 474"/>
                <a:gd name="T16" fmla="*/ 992 w 1125"/>
                <a:gd name="T17" fmla="*/ 380 h 474"/>
                <a:gd name="T18" fmla="*/ 872 w 1125"/>
                <a:gd name="T19" fmla="*/ 415 h 474"/>
                <a:gd name="T20" fmla="*/ 752 w 1125"/>
                <a:gd name="T21" fmla="*/ 417 h 474"/>
                <a:gd name="T22" fmla="*/ 638 w 1125"/>
                <a:gd name="T23" fmla="*/ 415 h 474"/>
                <a:gd name="T24" fmla="*/ 547 w 1125"/>
                <a:gd name="T25" fmla="*/ 445 h 474"/>
                <a:gd name="T26" fmla="*/ 465 w 1125"/>
                <a:gd name="T27" fmla="*/ 474 h 474"/>
                <a:gd name="T28" fmla="*/ 384 w 1125"/>
                <a:gd name="T29" fmla="*/ 462 h 474"/>
                <a:gd name="T30" fmla="*/ 298 w 1125"/>
                <a:gd name="T31" fmla="*/ 438 h 474"/>
                <a:gd name="T32" fmla="*/ 211 w 1125"/>
                <a:gd name="T33" fmla="*/ 424 h 474"/>
                <a:gd name="T34" fmla="*/ 129 w 1125"/>
                <a:gd name="T35" fmla="*/ 419 h 474"/>
                <a:gd name="T36" fmla="*/ 66 w 1125"/>
                <a:gd name="T37" fmla="*/ 401 h 474"/>
                <a:gd name="T38" fmla="*/ 24 w 1125"/>
                <a:gd name="T39" fmla="*/ 382 h 474"/>
                <a:gd name="T40" fmla="*/ 0 w 1125"/>
                <a:gd name="T41" fmla="*/ 367 h 474"/>
                <a:gd name="T42" fmla="*/ 74 w 1125"/>
                <a:gd name="T43" fmla="*/ 303 h 474"/>
                <a:gd name="T44" fmla="*/ 256 w 1125"/>
                <a:gd name="T45" fmla="*/ 177 h 474"/>
                <a:gd name="T46" fmla="*/ 444 w 1125"/>
                <a:gd name="T47" fmla="*/ 55 h 474"/>
                <a:gd name="T48" fmla="*/ 530 w 1125"/>
                <a:gd name="T49" fmla="*/ 0 h 474"/>
                <a:gd name="T50" fmla="*/ 530 w 1125"/>
                <a:gd name="T5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25" h="474">
                  <a:moveTo>
                    <a:pt x="530" y="0"/>
                  </a:moveTo>
                  <a:lnTo>
                    <a:pt x="614" y="0"/>
                  </a:lnTo>
                  <a:lnTo>
                    <a:pt x="779" y="25"/>
                  </a:lnTo>
                  <a:lnTo>
                    <a:pt x="954" y="78"/>
                  </a:lnTo>
                  <a:lnTo>
                    <a:pt x="1076" y="169"/>
                  </a:lnTo>
                  <a:lnTo>
                    <a:pt x="1125" y="251"/>
                  </a:lnTo>
                  <a:lnTo>
                    <a:pt x="1125" y="299"/>
                  </a:lnTo>
                  <a:lnTo>
                    <a:pt x="1079" y="333"/>
                  </a:lnTo>
                  <a:lnTo>
                    <a:pt x="992" y="380"/>
                  </a:lnTo>
                  <a:lnTo>
                    <a:pt x="872" y="415"/>
                  </a:lnTo>
                  <a:lnTo>
                    <a:pt x="752" y="417"/>
                  </a:lnTo>
                  <a:lnTo>
                    <a:pt x="638" y="415"/>
                  </a:lnTo>
                  <a:lnTo>
                    <a:pt x="547" y="445"/>
                  </a:lnTo>
                  <a:lnTo>
                    <a:pt x="465" y="474"/>
                  </a:lnTo>
                  <a:lnTo>
                    <a:pt x="384" y="462"/>
                  </a:lnTo>
                  <a:lnTo>
                    <a:pt x="298" y="438"/>
                  </a:lnTo>
                  <a:lnTo>
                    <a:pt x="211" y="424"/>
                  </a:lnTo>
                  <a:lnTo>
                    <a:pt x="129" y="419"/>
                  </a:lnTo>
                  <a:lnTo>
                    <a:pt x="66" y="401"/>
                  </a:lnTo>
                  <a:lnTo>
                    <a:pt x="24" y="382"/>
                  </a:lnTo>
                  <a:lnTo>
                    <a:pt x="0" y="367"/>
                  </a:lnTo>
                  <a:lnTo>
                    <a:pt x="74" y="303"/>
                  </a:lnTo>
                  <a:lnTo>
                    <a:pt x="256" y="177"/>
                  </a:lnTo>
                  <a:lnTo>
                    <a:pt x="444" y="55"/>
                  </a:lnTo>
                  <a:lnTo>
                    <a:pt x="530" y="0"/>
                  </a:lnTo>
                  <a:lnTo>
                    <a:pt x="530" y="0"/>
                  </a:lnTo>
                  <a:close/>
                </a:path>
              </a:pathLst>
            </a:custGeom>
            <a:solidFill>
              <a:srgbClr val="D4FF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147"/>
            <p:cNvSpPr>
              <a:spLocks/>
            </p:cNvSpPr>
            <p:nvPr/>
          </p:nvSpPr>
          <p:spPr bwMode="auto">
            <a:xfrm>
              <a:off x="4087" y="3616"/>
              <a:ext cx="701" cy="222"/>
            </a:xfrm>
            <a:custGeom>
              <a:avLst/>
              <a:gdLst>
                <a:gd name="T0" fmla="*/ 307 w 1404"/>
                <a:gd name="T1" fmla="*/ 66 h 443"/>
                <a:gd name="T2" fmla="*/ 253 w 1404"/>
                <a:gd name="T3" fmla="*/ 59 h 443"/>
                <a:gd name="T4" fmla="*/ 196 w 1404"/>
                <a:gd name="T5" fmla="*/ 76 h 443"/>
                <a:gd name="T6" fmla="*/ 141 w 1404"/>
                <a:gd name="T7" fmla="*/ 112 h 443"/>
                <a:gd name="T8" fmla="*/ 107 w 1404"/>
                <a:gd name="T9" fmla="*/ 152 h 443"/>
                <a:gd name="T10" fmla="*/ 80 w 1404"/>
                <a:gd name="T11" fmla="*/ 205 h 443"/>
                <a:gd name="T12" fmla="*/ 25 w 1404"/>
                <a:gd name="T13" fmla="*/ 247 h 443"/>
                <a:gd name="T14" fmla="*/ 0 w 1404"/>
                <a:gd name="T15" fmla="*/ 285 h 443"/>
                <a:gd name="T16" fmla="*/ 48 w 1404"/>
                <a:gd name="T17" fmla="*/ 323 h 443"/>
                <a:gd name="T18" fmla="*/ 175 w 1404"/>
                <a:gd name="T19" fmla="*/ 346 h 443"/>
                <a:gd name="T20" fmla="*/ 244 w 1404"/>
                <a:gd name="T21" fmla="*/ 369 h 443"/>
                <a:gd name="T22" fmla="*/ 345 w 1404"/>
                <a:gd name="T23" fmla="*/ 418 h 443"/>
                <a:gd name="T24" fmla="*/ 421 w 1404"/>
                <a:gd name="T25" fmla="*/ 435 h 443"/>
                <a:gd name="T26" fmla="*/ 527 w 1404"/>
                <a:gd name="T27" fmla="*/ 443 h 443"/>
                <a:gd name="T28" fmla="*/ 611 w 1404"/>
                <a:gd name="T29" fmla="*/ 433 h 443"/>
                <a:gd name="T30" fmla="*/ 691 w 1404"/>
                <a:gd name="T31" fmla="*/ 414 h 443"/>
                <a:gd name="T32" fmla="*/ 750 w 1404"/>
                <a:gd name="T33" fmla="*/ 412 h 443"/>
                <a:gd name="T34" fmla="*/ 890 w 1404"/>
                <a:gd name="T35" fmla="*/ 412 h 443"/>
                <a:gd name="T36" fmla="*/ 949 w 1404"/>
                <a:gd name="T37" fmla="*/ 403 h 443"/>
                <a:gd name="T38" fmla="*/ 1067 w 1404"/>
                <a:gd name="T39" fmla="*/ 376 h 443"/>
                <a:gd name="T40" fmla="*/ 1137 w 1404"/>
                <a:gd name="T41" fmla="*/ 367 h 443"/>
                <a:gd name="T42" fmla="*/ 1238 w 1404"/>
                <a:gd name="T43" fmla="*/ 371 h 443"/>
                <a:gd name="T44" fmla="*/ 1312 w 1404"/>
                <a:gd name="T45" fmla="*/ 369 h 443"/>
                <a:gd name="T46" fmla="*/ 1381 w 1404"/>
                <a:gd name="T47" fmla="*/ 352 h 443"/>
                <a:gd name="T48" fmla="*/ 1404 w 1404"/>
                <a:gd name="T49" fmla="*/ 333 h 443"/>
                <a:gd name="T50" fmla="*/ 1398 w 1404"/>
                <a:gd name="T51" fmla="*/ 304 h 443"/>
                <a:gd name="T52" fmla="*/ 1362 w 1404"/>
                <a:gd name="T53" fmla="*/ 262 h 443"/>
                <a:gd name="T54" fmla="*/ 1305 w 1404"/>
                <a:gd name="T55" fmla="*/ 184 h 443"/>
                <a:gd name="T56" fmla="*/ 1278 w 1404"/>
                <a:gd name="T57" fmla="*/ 148 h 443"/>
                <a:gd name="T58" fmla="*/ 1248 w 1404"/>
                <a:gd name="T59" fmla="*/ 133 h 443"/>
                <a:gd name="T60" fmla="*/ 1208 w 1404"/>
                <a:gd name="T61" fmla="*/ 139 h 443"/>
                <a:gd name="T62" fmla="*/ 1158 w 1404"/>
                <a:gd name="T63" fmla="*/ 141 h 443"/>
                <a:gd name="T64" fmla="*/ 1132 w 1404"/>
                <a:gd name="T65" fmla="*/ 135 h 443"/>
                <a:gd name="T66" fmla="*/ 1097 w 1404"/>
                <a:gd name="T67" fmla="*/ 125 h 443"/>
                <a:gd name="T68" fmla="*/ 1067 w 1404"/>
                <a:gd name="T69" fmla="*/ 108 h 443"/>
                <a:gd name="T70" fmla="*/ 1021 w 1404"/>
                <a:gd name="T71" fmla="*/ 97 h 443"/>
                <a:gd name="T72" fmla="*/ 1004 w 1404"/>
                <a:gd name="T73" fmla="*/ 89 h 443"/>
                <a:gd name="T74" fmla="*/ 972 w 1404"/>
                <a:gd name="T75" fmla="*/ 63 h 443"/>
                <a:gd name="T76" fmla="*/ 953 w 1404"/>
                <a:gd name="T77" fmla="*/ 53 h 443"/>
                <a:gd name="T78" fmla="*/ 928 w 1404"/>
                <a:gd name="T79" fmla="*/ 53 h 443"/>
                <a:gd name="T80" fmla="*/ 909 w 1404"/>
                <a:gd name="T81" fmla="*/ 59 h 443"/>
                <a:gd name="T82" fmla="*/ 888 w 1404"/>
                <a:gd name="T83" fmla="*/ 61 h 443"/>
                <a:gd name="T84" fmla="*/ 864 w 1404"/>
                <a:gd name="T85" fmla="*/ 57 h 443"/>
                <a:gd name="T86" fmla="*/ 824 w 1404"/>
                <a:gd name="T87" fmla="*/ 57 h 443"/>
                <a:gd name="T88" fmla="*/ 786 w 1404"/>
                <a:gd name="T89" fmla="*/ 44 h 443"/>
                <a:gd name="T90" fmla="*/ 748 w 1404"/>
                <a:gd name="T91" fmla="*/ 23 h 443"/>
                <a:gd name="T92" fmla="*/ 721 w 1404"/>
                <a:gd name="T93" fmla="*/ 15 h 443"/>
                <a:gd name="T94" fmla="*/ 670 w 1404"/>
                <a:gd name="T95" fmla="*/ 2 h 443"/>
                <a:gd name="T96" fmla="*/ 630 w 1404"/>
                <a:gd name="T97" fmla="*/ 0 h 443"/>
                <a:gd name="T98" fmla="*/ 588 w 1404"/>
                <a:gd name="T99" fmla="*/ 11 h 443"/>
                <a:gd name="T100" fmla="*/ 529 w 1404"/>
                <a:gd name="T101" fmla="*/ 30 h 443"/>
                <a:gd name="T102" fmla="*/ 360 w 1404"/>
                <a:gd name="T103" fmla="*/ 63 h 443"/>
                <a:gd name="T104" fmla="*/ 324 w 1404"/>
                <a:gd name="T105" fmla="*/ 7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04" h="443">
                  <a:moveTo>
                    <a:pt x="324" y="70"/>
                  </a:moveTo>
                  <a:lnTo>
                    <a:pt x="307" y="66"/>
                  </a:lnTo>
                  <a:lnTo>
                    <a:pt x="284" y="61"/>
                  </a:lnTo>
                  <a:lnTo>
                    <a:pt x="253" y="59"/>
                  </a:lnTo>
                  <a:lnTo>
                    <a:pt x="225" y="66"/>
                  </a:lnTo>
                  <a:lnTo>
                    <a:pt x="196" y="76"/>
                  </a:lnTo>
                  <a:lnTo>
                    <a:pt x="168" y="95"/>
                  </a:lnTo>
                  <a:lnTo>
                    <a:pt x="141" y="112"/>
                  </a:lnTo>
                  <a:lnTo>
                    <a:pt x="122" y="131"/>
                  </a:lnTo>
                  <a:lnTo>
                    <a:pt x="107" y="152"/>
                  </a:lnTo>
                  <a:lnTo>
                    <a:pt x="96" y="179"/>
                  </a:lnTo>
                  <a:lnTo>
                    <a:pt x="80" y="205"/>
                  </a:lnTo>
                  <a:lnTo>
                    <a:pt x="54" y="228"/>
                  </a:lnTo>
                  <a:lnTo>
                    <a:pt x="25" y="247"/>
                  </a:lnTo>
                  <a:lnTo>
                    <a:pt x="6" y="266"/>
                  </a:lnTo>
                  <a:lnTo>
                    <a:pt x="0" y="285"/>
                  </a:lnTo>
                  <a:lnTo>
                    <a:pt x="10" y="304"/>
                  </a:lnTo>
                  <a:lnTo>
                    <a:pt x="48" y="323"/>
                  </a:lnTo>
                  <a:lnTo>
                    <a:pt x="113" y="336"/>
                  </a:lnTo>
                  <a:lnTo>
                    <a:pt x="175" y="346"/>
                  </a:lnTo>
                  <a:lnTo>
                    <a:pt x="215" y="354"/>
                  </a:lnTo>
                  <a:lnTo>
                    <a:pt x="244" y="369"/>
                  </a:lnTo>
                  <a:lnTo>
                    <a:pt x="293" y="393"/>
                  </a:lnTo>
                  <a:lnTo>
                    <a:pt x="345" y="418"/>
                  </a:lnTo>
                  <a:lnTo>
                    <a:pt x="383" y="431"/>
                  </a:lnTo>
                  <a:lnTo>
                    <a:pt x="421" y="435"/>
                  </a:lnTo>
                  <a:lnTo>
                    <a:pt x="474" y="439"/>
                  </a:lnTo>
                  <a:lnTo>
                    <a:pt x="527" y="443"/>
                  </a:lnTo>
                  <a:lnTo>
                    <a:pt x="573" y="441"/>
                  </a:lnTo>
                  <a:lnTo>
                    <a:pt x="611" y="433"/>
                  </a:lnTo>
                  <a:lnTo>
                    <a:pt x="654" y="424"/>
                  </a:lnTo>
                  <a:lnTo>
                    <a:pt x="691" y="414"/>
                  </a:lnTo>
                  <a:lnTo>
                    <a:pt x="713" y="412"/>
                  </a:lnTo>
                  <a:lnTo>
                    <a:pt x="750" y="412"/>
                  </a:lnTo>
                  <a:lnTo>
                    <a:pt x="822" y="414"/>
                  </a:lnTo>
                  <a:lnTo>
                    <a:pt x="890" y="412"/>
                  </a:lnTo>
                  <a:lnTo>
                    <a:pt x="923" y="412"/>
                  </a:lnTo>
                  <a:lnTo>
                    <a:pt x="949" y="403"/>
                  </a:lnTo>
                  <a:lnTo>
                    <a:pt x="1006" y="390"/>
                  </a:lnTo>
                  <a:lnTo>
                    <a:pt x="1067" y="376"/>
                  </a:lnTo>
                  <a:lnTo>
                    <a:pt x="1105" y="369"/>
                  </a:lnTo>
                  <a:lnTo>
                    <a:pt x="1137" y="367"/>
                  </a:lnTo>
                  <a:lnTo>
                    <a:pt x="1187" y="369"/>
                  </a:lnTo>
                  <a:lnTo>
                    <a:pt x="1238" y="371"/>
                  </a:lnTo>
                  <a:lnTo>
                    <a:pt x="1280" y="373"/>
                  </a:lnTo>
                  <a:lnTo>
                    <a:pt x="1312" y="369"/>
                  </a:lnTo>
                  <a:lnTo>
                    <a:pt x="1348" y="361"/>
                  </a:lnTo>
                  <a:lnTo>
                    <a:pt x="1381" y="352"/>
                  </a:lnTo>
                  <a:lnTo>
                    <a:pt x="1398" y="344"/>
                  </a:lnTo>
                  <a:lnTo>
                    <a:pt x="1404" y="333"/>
                  </a:lnTo>
                  <a:lnTo>
                    <a:pt x="1404" y="319"/>
                  </a:lnTo>
                  <a:lnTo>
                    <a:pt x="1398" y="304"/>
                  </a:lnTo>
                  <a:lnTo>
                    <a:pt x="1385" y="289"/>
                  </a:lnTo>
                  <a:lnTo>
                    <a:pt x="1362" y="262"/>
                  </a:lnTo>
                  <a:lnTo>
                    <a:pt x="1331" y="222"/>
                  </a:lnTo>
                  <a:lnTo>
                    <a:pt x="1305" y="184"/>
                  </a:lnTo>
                  <a:lnTo>
                    <a:pt x="1288" y="161"/>
                  </a:lnTo>
                  <a:lnTo>
                    <a:pt x="1278" y="148"/>
                  </a:lnTo>
                  <a:lnTo>
                    <a:pt x="1265" y="139"/>
                  </a:lnTo>
                  <a:lnTo>
                    <a:pt x="1248" y="133"/>
                  </a:lnTo>
                  <a:lnTo>
                    <a:pt x="1231" y="135"/>
                  </a:lnTo>
                  <a:lnTo>
                    <a:pt x="1208" y="139"/>
                  </a:lnTo>
                  <a:lnTo>
                    <a:pt x="1181" y="141"/>
                  </a:lnTo>
                  <a:lnTo>
                    <a:pt x="1158" y="141"/>
                  </a:lnTo>
                  <a:lnTo>
                    <a:pt x="1145" y="139"/>
                  </a:lnTo>
                  <a:lnTo>
                    <a:pt x="1132" y="135"/>
                  </a:lnTo>
                  <a:lnTo>
                    <a:pt x="1116" y="131"/>
                  </a:lnTo>
                  <a:lnTo>
                    <a:pt x="1097" y="125"/>
                  </a:lnTo>
                  <a:lnTo>
                    <a:pt x="1086" y="118"/>
                  </a:lnTo>
                  <a:lnTo>
                    <a:pt x="1067" y="108"/>
                  </a:lnTo>
                  <a:lnTo>
                    <a:pt x="1042" y="103"/>
                  </a:lnTo>
                  <a:lnTo>
                    <a:pt x="1021" y="97"/>
                  </a:lnTo>
                  <a:lnTo>
                    <a:pt x="1012" y="95"/>
                  </a:lnTo>
                  <a:lnTo>
                    <a:pt x="1004" y="89"/>
                  </a:lnTo>
                  <a:lnTo>
                    <a:pt x="989" y="76"/>
                  </a:lnTo>
                  <a:lnTo>
                    <a:pt x="972" y="63"/>
                  </a:lnTo>
                  <a:lnTo>
                    <a:pt x="962" y="55"/>
                  </a:lnTo>
                  <a:lnTo>
                    <a:pt x="953" y="53"/>
                  </a:lnTo>
                  <a:lnTo>
                    <a:pt x="940" y="53"/>
                  </a:lnTo>
                  <a:lnTo>
                    <a:pt x="928" y="53"/>
                  </a:lnTo>
                  <a:lnTo>
                    <a:pt x="917" y="57"/>
                  </a:lnTo>
                  <a:lnTo>
                    <a:pt x="909" y="59"/>
                  </a:lnTo>
                  <a:lnTo>
                    <a:pt x="898" y="61"/>
                  </a:lnTo>
                  <a:lnTo>
                    <a:pt x="888" y="61"/>
                  </a:lnTo>
                  <a:lnTo>
                    <a:pt x="877" y="59"/>
                  </a:lnTo>
                  <a:lnTo>
                    <a:pt x="864" y="57"/>
                  </a:lnTo>
                  <a:lnTo>
                    <a:pt x="845" y="59"/>
                  </a:lnTo>
                  <a:lnTo>
                    <a:pt x="824" y="57"/>
                  </a:lnTo>
                  <a:lnTo>
                    <a:pt x="807" y="53"/>
                  </a:lnTo>
                  <a:lnTo>
                    <a:pt x="786" y="44"/>
                  </a:lnTo>
                  <a:lnTo>
                    <a:pt x="767" y="34"/>
                  </a:lnTo>
                  <a:lnTo>
                    <a:pt x="748" y="23"/>
                  </a:lnTo>
                  <a:lnTo>
                    <a:pt x="738" y="17"/>
                  </a:lnTo>
                  <a:lnTo>
                    <a:pt x="721" y="15"/>
                  </a:lnTo>
                  <a:lnTo>
                    <a:pt x="696" y="7"/>
                  </a:lnTo>
                  <a:lnTo>
                    <a:pt x="670" y="2"/>
                  </a:lnTo>
                  <a:lnTo>
                    <a:pt x="649" y="0"/>
                  </a:lnTo>
                  <a:lnTo>
                    <a:pt x="630" y="0"/>
                  </a:lnTo>
                  <a:lnTo>
                    <a:pt x="607" y="4"/>
                  </a:lnTo>
                  <a:lnTo>
                    <a:pt x="588" y="11"/>
                  </a:lnTo>
                  <a:lnTo>
                    <a:pt x="575" y="17"/>
                  </a:lnTo>
                  <a:lnTo>
                    <a:pt x="529" y="30"/>
                  </a:lnTo>
                  <a:lnTo>
                    <a:pt x="443" y="47"/>
                  </a:lnTo>
                  <a:lnTo>
                    <a:pt x="360" y="63"/>
                  </a:lnTo>
                  <a:lnTo>
                    <a:pt x="324" y="70"/>
                  </a:lnTo>
                  <a:lnTo>
                    <a:pt x="324" y="70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148"/>
            <p:cNvSpPr>
              <a:spLocks/>
            </p:cNvSpPr>
            <p:nvPr/>
          </p:nvSpPr>
          <p:spPr bwMode="auto">
            <a:xfrm>
              <a:off x="4662" y="3687"/>
              <a:ext cx="138" cy="94"/>
            </a:xfrm>
            <a:custGeom>
              <a:avLst/>
              <a:gdLst>
                <a:gd name="T0" fmla="*/ 2 w 275"/>
                <a:gd name="T1" fmla="*/ 161 h 188"/>
                <a:gd name="T2" fmla="*/ 11 w 275"/>
                <a:gd name="T3" fmla="*/ 154 h 188"/>
                <a:gd name="T4" fmla="*/ 32 w 275"/>
                <a:gd name="T5" fmla="*/ 135 h 188"/>
                <a:gd name="T6" fmla="*/ 62 w 275"/>
                <a:gd name="T7" fmla="*/ 106 h 188"/>
                <a:gd name="T8" fmla="*/ 93 w 275"/>
                <a:gd name="T9" fmla="*/ 70 h 188"/>
                <a:gd name="T10" fmla="*/ 129 w 275"/>
                <a:gd name="T11" fmla="*/ 36 h 188"/>
                <a:gd name="T12" fmla="*/ 175 w 275"/>
                <a:gd name="T13" fmla="*/ 15 h 188"/>
                <a:gd name="T14" fmla="*/ 213 w 275"/>
                <a:gd name="T15" fmla="*/ 3 h 188"/>
                <a:gd name="T16" fmla="*/ 232 w 275"/>
                <a:gd name="T17" fmla="*/ 1 h 188"/>
                <a:gd name="T18" fmla="*/ 239 w 275"/>
                <a:gd name="T19" fmla="*/ 0 h 188"/>
                <a:gd name="T20" fmla="*/ 254 w 275"/>
                <a:gd name="T21" fmla="*/ 0 h 188"/>
                <a:gd name="T22" fmla="*/ 270 w 275"/>
                <a:gd name="T23" fmla="*/ 0 h 188"/>
                <a:gd name="T24" fmla="*/ 275 w 275"/>
                <a:gd name="T25" fmla="*/ 1 h 188"/>
                <a:gd name="T26" fmla="*/ 270 w 275"/>
                <a:gd name="T27" fmla="*/ 3 h 188"/>
                <a:gd name="T28" fmla="*/ 260 w 275"/>
                <a:gd name="T29" fmla="*/ 9 h 188"/>
                <a:gd name="T30" fmla="*/ 247 w 275"/>
                <a:gd name="T31" fmla="*/ 19 h 188"/>
                <a:gd name="T32" fmla="*/ 234 w 275"/>
                <a:gd name="T33" fmla="*/ 22 h 188"/>
                <a:gd name="T34" fmla="*/ 213 w 275"/>
                <a:gd name="T35" fmla="*/ 32 h 188"/>
                <a:gd name="T36" fmla="*/ 178 w 275"/>
                <a:gd name="T37" fmla="*/ 51 h 188"/>
                <a:gd name="T38" fmla="*/ 144 w 275"/>
                <a:gd name="T39" fmla="*/ 70 h 188"/>
                <a:gd name="T40" fmla="*/ 121 w 275"/>
                <a:gd name="T41" fmla="*/ 85 h 188"/>
                <a:gd name="T42" fmla="*/ 104 w 275"/>
                <a:gd name="T43" fmla="*/ 106 h 188"/>
                <a:gd name="T44" fmla="*/ 78 w 275"/>
                <a:gd name="T45" fmla="*/ 140 h 188"/>
                <a:gd name="T46" fmla="*/ 53 w 275"/>
                <a:gd name="T47" fmla="*/ 173 h 188"/>
                <a:gd name="T48" fmla="*/ 40 w 275"/>
                <a:gd name="T49" fmla="*/ 188 h 188"/>
                <a:gd name="T50" fmla="*/ 28 w 275"/>
                <a:gd name="T51" fmla="*/ 186 h 188"/>
                <a:gd name="T52" fmla="*/ 17 w 275"/>
                <a:gd name="T53" fmla="*/ 180 h 188"/>
                <a:gd name="T54" fmla="*/ 5 w 275"/>
                <a:gd name="T55" fmla="*/ 174 h 188"/>
                <a:gd name="T56" fmla="*/ 0 w 275"/>
                <a:gd name="T57" fmla="*/ 171 h 188"/>
                <a:gd name="T58" fmla="*/ 0 w 275"/>
                <a:gd name="T59" fmla="*/ 167 h 188"/>
                <a:gd name="T60" fmla="*/ 2 w 275"/>
                <a:gd name="T61" fmla="*/ 165 h 188"/>
                <a:gd name="T62" fmla="*/ 2 w 275"/>
                <a:gd name="T63" fmla="*/ 161 h 188"/>
                <a:gd name="T64" fmla="*/ 2 w 275"/>
                <a:gd name="T65" fmla="*/ 161 h 188"/>
                <a:gd name="T66" fmla="*/ 2 w 275"/>
                <a:gd name="T67" fmla="*/ 16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5" h="188">
                  <a:moveTo>
                    <a:pt x="2" y="161"/>
                  </a:moveTo>
                  <a:lnTo>
                    <a:pt x="11" y="154"/>
                  </a:lnTo>
                  <a:lnTo>
                    <a:pt x="32" y="135"/>
                  </a:lnTo>
                  <a:lnTo>
                    <a:pt x="62" y="106"/>
                  </a:lnTo>
                  <a:lnTo>
                    <a:pt x="93" y="70"/>
                  </a:lnTo>
                  <a:lnTo>
                    <a:pt x="129" y="36"/>
                  </a:lnTo>
                  <a:lnTo>
                    <a:pt x="175" y="15"/>
                  </a:lnTo>
                  <a:lnTo>
                    <a:pt x="213" y="3"/>
                  </a:lnTo>
                  <a:lnTo>
                    <a:pt x="232" y="1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70" y="0"/>
                  </a:lnTo>
                  <a:lnTo>
                    <a:pt x="275" y="1"/>
                  </a:lnTo>
                  <a:lnTo>
                    <a:pt x="270" y="3"/>
                  </a:lnTo>
                  <a:lnTo>
                    <a:pt x="260" y="9"/>
                  </a:lnTo>
                  <a:lnTo>
                    <a:pt x="247" y="19"/>
                  </a:lnTo>
                  <a:lnTo>
                    <a:pt x="234" y="22"/>
                  </a:lnTo>
                  <a:lnTo>
                    <a:pt x="213" y="32"/>
                  </a:lnTo>
                  <a:lnTo>
                    <a:pt x="178" y="51"/>
                  </a:lnTo>
                  <a:lnTo>
                    <a:pt x="144" y="70"/>
                  </a:lnTo>
                  <a:lnTo>
                    <a:pt x="121" y="85"/>
                  </a:lnTo>
                  <a:lnTo>
                    <a:pt x="104" y="106"/>
                  </a:lnTo>
                  <a:lnTo>
                    <a:pt x="78" y="140"/>
                  </a:lnTo>
                  <a:lnTo>
                    <a:pt x="53" y="173"/>
                  </a:lnTo>
                  <a:lnTo>
                    <a:pt x="40" y="188"/>
                  </a:lnTo>
                  <a:lnTo>
                    <a:pt x="28" y="186"/>
                  </a:lnTo>
                  <a:lnTo>
                    <a:pt x="17" y="180"/>
                  </a:lnTo>
                  <a:lnTo>
                    <a:pt x="5" y="174"/>
                  </a:lnTo>
                  <a:lnTo>
                    <a:pt x="0" y="171"/>
                  </a:lnTo>
                  <a:lnTo>
                    <a:pt x="0" y="167"/>
                  </a:lnTo>
                  <a:lnTo>
                    <a:pt x="2" y="165"/>
                  </a:lnTo>
                  <a:lnTo>
                    <a:pt x="2" y="161"/>
                  </a:lnTo>
                  <a:lnTo>
                    <a:pt x="2" y="161"/>
                  </a:lnTo>
                  <a:lnTo>
                    <a:pt x="2" y="161"/>
                  </a:lnTo>
                  <a:close/>
                </a:path>
              </a:pathLst>
            </a:custGeom>
            <a:solidFill>
              <a:srgbClr val="C2A8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6" name="Freeform 149"/>
            <p:cNvSpPr>
              <a:spLocks/>
            </p:cNvSpPr>
            <p:nvPr/>
          </p:nvSpPr>
          <p:spPr bwMode="auto">
            <a:xfrm>
              <a:off x="4636" y="3544"/>
              <a:ext cx="149" cy="151"/>
            </a:xfrm>
            <a:custGeom>
              <a:avLst/>
              <a:gdLst>
                <a:gd name="T0" fmla="*/ 78 w 299"/>
                <a:gd name="T1" fmla="*/ 141 h 303"/>
                <a:gd name="T2" fmla="*/ 90 w 299"/>
                <a:gd name="T3" fmla="*/ 126 h 303"/>
                <a:gd name="T4" fmla="*/ 122 w 299"/>
                <a:gd name="T5" fmla="*/ 90 h 303"/>
                <a:gd name="T6" fmla="*/ 158 w 299"/>
                <a:gd name="T7" fmla="*/ 52 h 303"/>
                <a:gd name="T8" fmla="*/ 189 w 299"/>
                <a:gd name="T9" fmla="*/ 31 h 303"/>
                <a:gd name="T10" fmla="*/ 213 w 299"/>
                <a:gd name="T11" fmla="*/ 21 h 303"/>
                <a:gd name="T12" fmla="*/ 244 w 299"/>
                <a:gd name="T13" fmla="*/ 10 h 303"/>
                <a:gd name="T14" fmla="*/ 272 w 299"/>
                <a:gd name="T15" fmla="*/ 2 h 303"/>
                <a:gd name="T16" fmla="*/ 291 w 299"/>
                <a:gd name="T17" fmla="*/ 0 h 303"/>
                <a:gd name="T18" fmla="*/ 299 w 299"/>
                <a:gd name="T19" fmla="*/ 0 h 303"/>
                <a:gd name="T20" fmla="*/ 299 w 299"/>
                <a:gd name="T21" fmla="*/ 4 h 303"/>
                <a:gd name="T22" fmla="*/ 295 w 299"/>
                <a:gd name="T23" fmla="*/ 8 h 303"/>
                <a:gd name="T24" fmla="*/ 293 w 299"/>
                <a:gd name="T25" fmla="*/ 10 h 303"/>
                <a:gd name="T26" fmla="*/ 280 w 299"/>
                <a:gd name="T27" fmla="*/ 16 h 303"/>
                <a:gd name="T28" fmla="*/ 251 w 299"/>
                <a:gd name="T29" fmla="*/ 29 h 303"/>
                <a:gd name="T30" fmla="*/ 219 w 299"/>
                <a:gd name="T31" fmla="*/ 46 h 303"/>
                <a:gd name="T32" fmla="*/ 200 w 299"/>
                <a:gd name="T33" fmla="*/ 61 h 303"/>
                <a:gd name="T34" fmla="*/ 183 w 299"/>
                <a:gd name="T35" fmla="*/ 82 h 303"/>
                <a:gd name="T36" fmla="*/ 160 w 299"/>
                <a:gd name="T37" fmla="*/ 116 h 303"/>
                <a:gd name="T38" fmla="*/ 132 w 299"/>
                <a:gd name="T39" fmla="*/ 152 h 303"/>
                <a:gd name="T40" fmla="*/ 111 w 299"/>
                <a:gd name="T41" fmla="*/ 187 h 303"/>
                <a:gd name="T42" fmla="*/ 90 w 299"/>
                <a:gd name="T43" fmla="*/ 217 h 303"/>
                <a:gd name="T44" fmla="*/ 71 w 299"/>
                <a:gd name="T45" fmla="*/ 255 h 303"/>
                <a:gd name="T46" fmla="*/ 54 w 299"/>
                <a:gd name="T47" fmla="*/ 287 h 303"/>
                <a:gd name="T48" fmla="*/ 46 w 299"/>
                <a:gd name="T49" fmla="*/ 303 h 303"/>
                <a:gd name="T50" fmla="*/ 36 w 299"/>
                <a:gd name="T51" fmla="*/ 303 h 303"/>
                <a:gd name="T52" fmla="*/ 21 w 299"/>
                <a:gd name="T53" fmla="*/ 303 h 303"/>
                <a:gd name="T54" fmla="*/ 8 w 299"/>
                <a:gd name="T55" fmla="*/ 299 h 303"/>
                <a:gd name="T56" fmla="*/ 0 w 299"/>
                <a:gd name="T57" fmla="*/ 293 h 303"/>
                <a:gd name="T58" fmla="*/ 12 w 299"/>
                <a:gd name="T59" fmla="*/ 267 h 303"/>
                <a:gd name="T60" fmla="*/ 38 w 299"/>
                <a:gd name="T61" fmla="*/ 221 h 303"/>
                <a:gd name="T62" fmla="*/ 65 w 299"/>
                <a:gd name="T63" fmla="*/ 175 h 303"/>
                <a:gd name="T64" fmla="*/ 78 w 299"/>
                <a:gd name="T65" fmla="*/ 152 h 303"/>
                <a:gd name="T66" fmla="*/ 78 w 299"/>
                <a:gd name="T67" fmla="*/ 145 h 303"/>
                <a:gd name="T68" fmla="*/ 78 w 299"/>
                <a:gd name="T69" fmla="*/ 143 h 303"/>
                <a:gd name="T70" fmla="*/ 78 w 299"/>
                <a:gd name="T71" fmla="*/ 141 h 303"/>
                <a:gd name="T72" fmla="*/ 78 w 299"/>
                <a:gd name="T73" fmla="*/ 14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9" h="303">
                  <a:moveTo>
                    <a:pt x="78" y="141"/>
                  </a:moveTo>
                  <a:lnTo>
                    <a:pt x="90" y="126"/>
                  </a:lnTo>
                  <a:lnTo>
                    <a:pt x="122" y="90"/>
                  </a:lnTo>
                  <a:lnTo>
                    <a:pt x="158" y="52"/>
                  </a:lnTo>
                  <a:lnTo>
                    <a:pt x="189" y="31"/>
                  </a:lnTo>
                  <a:lnTo>
                    <a:pt x="213" y="21"/>
                  </a:lnTo>
                  <a:lnTo>
                    <a:pt x="244" y="10"/>
                  </a:lnTo>
                  <a:lnTo>
                    <a:pt x="272" y="2"/>
                  </a:lnTo>
                  <a:lnTo>
                    <a:pt x="291" y="0"/>
                  </a:lnTo>
                  <a:lnTo>
                    <a:pt x="299" y="0"/>
                  </a:lnTo>
                  <a:lnTo>
                    <a:pt x="299" y="4"/>
                  </a:lnTo>
                  <a:lnTo>
                    <a:pt x="295" y="8"/>
                  </a:lnTo>
                  <a:lnTo>
                    <a:pt x="293" y="10"/>
                  </a:lnTo>
                  <a:lnTo>
                    <a:pt x="280" y="16"/>
                  </a:lnTo>
                  <a:lnTo>
                    <a:pt x="251" y="29"/>
                  </a:lnTo>
                  <a:lnTo>
                    <a:pt x="219" y="46"/>
                  </a:lnTo>
                  <a:lnTo>
                    <a:pt x="200" y="61"/>
                  </a:lnTo>
                  <a:lnTo>
                    <a:pt x="183" y="82"/>
                  </a:lnTo>
                  <a:lnTo>
                    <a:pt x="160" y="116"/>
                  </a:lnTo>
                  <a:lnTo>
                    <a:pt x="132" y="152"/>
                  </a:lnTo>
                  <a:lnTo>
                    <a:pt x="111" y="187"/>
                  </a:lnTo>
                  <a:lnTo>
                    <a:pt x="90" y="217"/>
                  </a:lnTo>
                  <a:lnTo>
                    <a:pt x="71" y="255"/>
                  </a:lnTo>
                  <a:lnTo>
                    <a:pt x="54" y="287"/>
                  </a:lnTo>
                  <a:lnTo>
                    <a:pt x="46" y="303"/>
                  </a:lnTo>
                  <a:lnTo>
                    <a:pt x="36" y="303"/>
                  </a:lnTo>
                  <a:lnTo>
                    <a:pt x="21" y="303"/>
                  </a:lnTo>
                  <a:lnTo>
                    <a:pt x="8" y="299"/>
                  </a:lnTo>
                  <a:lnTo>
                    <a:pt x="0" y="293"/>
                  </a:lnTo>
                  <a:lnTo>
                    <a:pt x="12" y="267"/>
                  </a:lnTo>
                  <a:lnTo>
                    <a:pt x="38" y="221"/>
                  </a:lnTo>
                  <a:lnTo>
                    <a:pt x="65" y="175"/>
                  </a:lnTo>
                  <a:lnTo>
                    <a:pt x="78" y="152"/>
                  </a:lnTo>
                  <a:lnTo>
                    <a:pt x="78" y="145"/>
                  </a:lnTo>
                  <a:lnTo>
                    <a:pt x="78" y="143"/>
                  </a:lnTo>
                  <a:lnTo>
                    <a:pt x="78" y="141"/>
                  </a:lnTo>
                  <a:lnTo>
                    <a:pt x="78" y="141"/>
                  </a:lnTo>
                  <a:close/>
                </a:path>
              </a:pathLst>
            </a:custGeom>
            <a:solidFill>
              <a:srgbClr val="A6E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7" name="Freeform 150"/>
            <p:cNvSpPr>
              <a:spLocks/>
            </p:cNvSpPr>
            <p:nvPr/>
          </p:nvSpPr>
          <p:spPr bwMode="auto">
            <a:xfrm>
              <a:off x="4561" y="3608"/>
              <a:ext cx="208" cy="67"/>
            </a:xfrm>
            <a:custGeom>
              <a:avLst/>
              <a:gdLst>
                <a:gd name="T0" fmla="*/ 0 w 417"/>
                <a:gd name="T1" fmla="*/ 108 h 135"/>
                <a:gd name="T2" fmla="*/ 8 w 417"/>
                <a:gd name="T3" fmla="*/ 97 h 135"/>
                <a:gd name="T4" fmla="*/ 32 w 417"/>
                <a:gd name="T5" fmla="*/ 74 h 135"/>
                <a:gd name="T6" fmla="*/ 65 w 417"/>
                <a:gd name="T7" fmla="*/ 49 h 135"/>
                <a:gd name="T8" fmla="*/ 97 w 417"/>
                <a:gd name="T9" fmla="*/ 34 h 135"/>
                <a:gd name="T10" fmla="*/ 129 w 417"/>
                <a:gd name="T11" fmla="*/ 26 h 135"/>
                <a:gd name="T12" fmla="*/ 167 w 417"/>
                <a:gd name="T13" fmla="*/ 24 h 135"/>
                <a:gd name="T14" fmla="*/ 200 w 417"/>
                <a:gd name="T15" fmla="*/ 21 h 135"/>
                <a:gd name="T16" fmla="*/ 219 w 417"/>
                <a:gd name="T17" fmla="*/ 17 h 135"/>
                <a:gd name="T18" fmla="*/ 230 w 417"/>
                <a:gd name="T19" fmla="*/ 13 h 135"/>
                <a:gd name="T20" fmla="*/ 249 w 417"/>
                <a:gd name="T21" fmla="*/ 7 h 135"/>
                <a:gd name="T22" fmla="*/ 270 w 417"/>
                <a:gd name="T23" fmla="*/ 2 h 135"/>
                <a:gd name="T24" fmla="*/ 289 w 417"/>
                <a:gd name="T25" fmla="*/ 0 h 135"/>
                <a:gd name="T26" fmla="*/ 320 w 417"/>
                <a:gd name="T27" fmla="*/ 2 h 135"/>
                <a:gd name="T28" fmla="*/ 363 w 417"/>
                <a:gd name="T29" fmla="*/ 13 h 135"/>
                <a:gd name="T30" fmla="*/ 401 w 417"/>
                <a:gd name="T31" fmla="*/ 24 h 135"/>
                <a:gd name="T32" fmla="*/ 417 w 417"/>
                <a:gd name="T33" fmla="*/ 34 h 135"/>
                <a:gd name="T34" fmla="*/ 398 w 417"/>
                <a:gd name="T35" fmla="*/ 36 h 135"/>
                <a:gd name="T36" fmla="*/ 356 w 417"/>
                <a:gd name="T37" fmla="*/ 32 h 135"/>
                <a:gd name="T38" fmla="*/ 301 w 417"/>
                <a:gd name="T39" fmla="*/ 28 h 135"/>
                <a:gd name="T40" fmla="*/ 247 w 417"/>
                <a:gd name="T41" fmla="*/ 34 h 135"/>
                <a:gd name="T42" fmla="*/ 196 w 417"/>
                <a:gd name="T43" fmla="*/ 43 h 135"/>
                <a:gd name="T44" fmla="*/ 148 w 417"/>
                <a:gd name="T45" fmla="*/ 61 h 135"/>
                <a:gd name="T46" fmla="*/ 112 w 417"/>
                <a:gd name="T47" fmla="*/ 76 h 135"/>
                <a:gd name="T48" fmla="*/ 93 w 417"/>
                <a:gd name="T49" fmla="*/ 87 h 135"/>
                <a:gd name="T50" fmla="*/ 80 w 417"/>
                <a:gd name="T51" fmla="*/ 99 h 135"/>
                <a:gd name="T52" fmla="*/ 63 w 417"/>
                <a:gd name="T53" fmla="*/ 114 h 135"/>
                <a:gd name="T54" fmla="*/ 48 w 417"/>
                <a:gd name="T55" fmla="*/ 129 h 135"/>
                <a:gd name="T56" fmla="*/ 42 w 417"/>
                <a:gd name="T57" fmla="*/ 135 h 135"/>
                <a:gd name="T58" fmla="*/ 0 w 417"/>
                <a:gd name="T59" fmla="*/ 108 h 135"/>
                <a:gd name="T60" fmla="*/ 0 w 417"/>
                <a:gd name="T61" fmla="*/ 10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7" h="135">
                  <a:moveTo>
                    <a:pt x="0" y="108"/>
                  </a:moveTo>
                  <a:lnTo>
                    <a:pt x="8" y="97"/>
                  </a:lnTo>
                  <a:lnTo>
                    <a:pt x="32" y="74"/>
                  </a:lnTo>
                  <a:lnTo>
                    <a:pt x="65" y="49"/>
                  </a:lnTo>
                  <a:lnTo>
                    <a:pt x="97" y="34"/>
                  </a:lnTo>
                  <a:lnTo>
                    <a:pt x="129" y="26"/>
                  </a:lnTo>
                  <a:lnTo>
                    <a:pt x="167" y="24"/>
                  </a:lnTo>
                  <a:lnTo>
                    <a:pt x="200" y="21"/>
                  </a:lnTo>
                  <a:lnTo>
                    <a:pt x="219" y="17"/>
                  </a:lnTo>
                  <a:lnTo>
                    <a:pt x="230" y="13"/>
                  </a:lnTo>
                  <a:lnTo>
                    <a:pt x="249" y="7"/>
                  </a:lnTo>
                  <a:lnTo>
                    <a:pt x="270" y="2"/>
                  </a:lnTo>
                  <a:lnTo>
                    <a:pt x="289" y="0"/>
                  </a:lnTo>
                  <a:lnTo>
                    <a:pt x="320" y="2"/>
                  </a:lnTo>
                  <a:lnTo>
                    <a:pt x="363" y="13"/>
                  </a:lnTo>
                  <a:lnTo>
                    <a:pt x="401" y="24"/>
                  </a:lnTo>
                  <a:lnTo>
                    <a:pt x="417" y="34"/>
                  </a:lnTo>
                  <a:lnTo>
                    <a:pt x="398" y="36"/>
                  </a:lnTo>
                  <a:lnTo>
                    <a:pt x="356" y="32"/>
                  </a:lnTo>
                  <a:lnTo>
                    <a:pt x="301" y="28"/>
                  </a:lnTo>
                  <a:lnTo>
                    <a:pt x="247" y="34"/>
                  </a:lnTo>
                  <a:lnTo>
                    <a:pt x="196" y="43"/>
                  </a:lnTo>
                  <a:lnTo>
                    <a:pt x="148" y="61"/>
                  </a:lnTo>
                  <a:lnTo>
                    <a:pt x="112" y="76"/>
                  </a:lnTo>
                  <a:lnTo>
                    <a:pt x="93" y="87"/>
                  </a:lnTo>
                  <a:lnTo>
                    <a:pt x="80" y="99"/>
                  </a:lnTo>
                  <a:lnTo>
                    <a:pt x="63" y="114"/>
                  </a:lnTo>
                  <a:lnTo>
                    <a:pt x="48" y="129"/>
                  </a:lnTo>
                  <a:lnTo>
                    <a:pt x="42" y="135"/>
                  </a:lnTo>
                  <a:lnTo>
                    <a:pt x="0" y="10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rgbClr val="C7ED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151"/>
            <p:cNvSpPr>
              <a:spLocks/>
            </p:cNvSpPr>
            <p:nvPr/>
          </p:nvSpPr>
          <p:spPr bwMode="auto">
            <a:xfrm>
              <a:off x="4510" y="3561"/>
              <a:ext cx="178" cy="108"/>
            </a:xfrm>
            <a:custGeom>
              <a:avLst/>
              <a:gdLst>
                <a:gd name="T0" fmla="*/ 1 w 355"/>
                <a:gd name="T1" fmla="*/ 214 h 214"/>
                <a:gd name="T2" fmla="*/ 0 w 355"/>
                <a:gd name="T3" fmla="*/ 195 h 214"/>
                <a:gd name="T4" fmla="*/ 1 w 355"/>
                <a:gd name="T5" fmla="*/ 159 h 214"/>
                <a:gd name="T6" fmla="*/ 7 w 355"/>
                <a:gd name="T7" fmla="*/ 117 h 214"/>
                <a:gd name="T8" fmla="*/ 17 w 355"/>
                <a:gd name="T9" fmla="*/ 89 h 214"/>
                <a:gd name="T10" fmla="*/ 32 w 355"/>
                <a:gd name="T11" fmla="*/ 70 h 214"/>
                <a:gd name="T12" fmla="*/ 58 w 355"/>
                <a:gd name="T13" fmla="*/ 49 h 214"/>
                <a:gd name="T14" fmla="*/ 93 w 355"/>
                <a:gd name="T15" fmla="*/ 30 h 214"/>
                <a:gd name="T16" fmla="*/ 136 w 355"/>
                <a:gd name="T17" fmla="*/ 13 h 214"/>
                <a:gd name="T18" fmla="*/ 178 w 355"/>
                <a:gd name="T19" fmla="*/ 1 h 214"/>
                <a:gd name="T20" fmla="*/ 211 w 355"/>
                <a:gd name="T21" fmla="*/ 0 h 214"/>
                <a:gd name="T22" fmla="*/ 233 w 355"/>
                <a:gd name="T23" fmla="*/ 0 h 214"/>
                <a:gd name="T24" fmla="*/ 252 w 355"/>
                <a:gd name="T25" fmla="*/ 0 h 214"/>
                <a:gd name="T26" fmla="*/ 275 w 355"/>
                <a:gd name="T27" fmla="*/ 5 h 214"/>
                <a:gd name="T28" fmla="*/ 309 w 355"/>
                <a:gd name="T29" fmla="*/ 15 h 214"/>
                <a:gd name="T30" fmla="*/ 342 w 355"/>
                <a:gd name="T31" fmla="*/ 24 h 214"/>
                <a:gd name="T32" fmla="*/ 355 w 355"/>
                <a:gd name="T33" fmla="*/ 30 h 214"/>
                <a:gd name="T34" fmla="*/ 340 w 355"/>
                <a:gd name="T35" fmla="*/ 28 h 214"/>
                <a:gd name="T36" fmla="*/ 304 w 355"/>
                <a:gd name="T37" fmla="*/ 24 h 214"/>
                <a:gd name="T38" fmla="*/ 262 w 355"/>
                <a:gd name="T39" fmla="*/ 20 h 214"/>
                <a:gd name="T40" fmla="*/ 230 w 355"/>
                <a:gd name="T41" fmla="*/ 24 h 214"/>
                <a:gd name="T42" fmla="*/ 195 w 355"/>
                <a:gd name="T43" fmla="*/ 30 h 214"/>
                <a:gd name="T44" fmla="*/ 150 w 355"/>
                <a:gd name="T45" fmla="*/ 47 h 214"/>
                <a:gd name="T46" fmla="*/ 104 w 355"/>
                <a:gd name="T47" fmla="*/ 72 h 214"/>
                <a:gd name="T48" fmla="*/ 72 w 355"/>
                <a:gd name="T49" fmla="*/ 104 h 214"/>
                <a:gd name="T50" fmla="*/ 55 w 355"/>
                <a:gd name="T51" fmla="*/ 138 h 214"/>
                <a:gd name="T52" fmla="*/ 43 w 355"/>
                <a:gd name="T53" fmla="*/ 171 h 214"/>
                <a:gd name="T54" fmla="*/ 39 w 355"/>
                <a:gd name="T55" fmla="*/ 194 h 214"/>
                <a:gd name="T56" fmla="*/ 36 w 355"/>
                <a:gd name="T57" fmla="*/ 203 h 214"/>
                <a:gd name="T58" fmla="*/ 28 w 355"/>
                <a:gd name="T59" fmla="*/ 207 h 214"/>
                <a:gd name="T60" fmla="*/ 17 w 355"/>
                <a:gd name="T61" fmla="*/ 211 h 214"/>
                <a:gd name="T62" fmla="*/ 5 w 355"/>
                <a:gd name="T63" fmla="*/ 213 h 214"/>
                <a:gd name="T64" fmla="*/ 1 w 355"/>
                <a:gd name="T65" fmla="*/ 214 h 214"/>
                <a:gd name="T66" fmla="*/ 1 w 355"/>
                <a:gd name="T67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5" h="214">
                  <a:moveTo>
                    <a:pt x="1" y="214"/>
                  </a:moveTo>
                  <a:lnTo>
                    <a:pt x="0" y="195"/>
                  </a:lnTo>
                  <a:lnTo>
                    <a:pt x="1" y="159"/>
                  </a:lnTo>
                  <a:lnTo>
                    <a:pt x="7" y="117"/>
                  </a:lnTo>
                  <a:lnTo>
                    <a:pt x="17" y="89"/>
                  </a:lnTo>
                  <a:lnTo>
                    <a:pt x="32" y="70"/>
                  </a:lnTo>
                  <a:lnTo>
                    <a:pt x="58" y="49"/>
                  </a:lnTo>
                  <a:lnTo>
                    <a:pt x="93" y="30"/>
                  </a:lnTo>
                  <a:lnTo>
                    <a:pt x="136" y="13"/>
                  </a:lnTo>
                  <a:lnTo>
                    <a:pt x="178" y="1"/>
                  </a:lnTo>
                  <a:lnTo>
                    <a:pt x="211" y="0"/>
                  </a:lnTo>
                  <a:lnTo>
                    <a:pt x="233" y="0"/>
                  </a:lnTo>
                  <a:lnTo>
                    <a:pt x="252" y="0"/>
                  </a:lnTo>
                  <a:lnTo>
                    <a:pt x="275" y="5"/>
                  </a:lnTo>
                  <a:lnTo>
                    <a:pt x="309" y="15"/>
                  </a:lnTo>
                  <a:lnTo>
                    <a:pt x="342" y="24"/>
                  </a:lnTo>
                  <a:lnTo>
                    <a:pt x="355" y="30"/>
                  </a:lnTo>
                  <a:lnTo>
                    <a:pt x="340" y="28"/>
                  </a:lnTo>
                  <a:lnTo>
                    <a:pt x="304" y="24"/>
                  </a:lnTo>
                  <a:lnTo>
                    <a:pt x="262" y="20"/>
                  </a:lnTo>
                  <a:lnTo>
                    <a:pt x="230" y="24"/>
                  </a:lnTo>
                  <a:lnTo>
                    <a:pt x="195" y="30"/>
                  </a:lnTo>
                  <a:lnTo>
                    <a:pt x="150" y="47"/>
                  </a:lnTo>
                  <a:lnTo>
                    <a:pt x="104" y="72"/>
                  </a:lnTo>
                  <a:lnTo>
                    <a:pt x="72" y="104"/>
                  </a:lnTo>
                  <a:lnTo>
                    <a:pt x="55" y="138"/>
                  </a:lnTo>
                  <a:lnTo>
                    <a:pt x="43" y="171"/>
                  </a:lnTo>
                  <a:lnTo>
                    <a:pt x="39" y="194"/>
                  </a:lnTo>
                  <a:lnTo>
                    <a:pt x="36" y="203"/>
                  </a:lnTo>
                  <a:lnTo>
                    <a:pt x="28" y="207"/>
                  </a:lnTo>
                  <a:lnTo>
                    <a:pt x="17" y="211"/>
                  </a:lnTo>
                  <a:lnTo>
                    <a:pt x="5" y="213"/>
                  </a:lnTo>
                  <a:lnTo>
                    <a:pt x="1" y="214"/>
                  </a:lnTo>
                  <a:lnTo>
                    <a:pt x="1" y="214"/>
                  </a:lnTo>
                  <a:close/>
                </a:path>
              </a:pathLst>
            </a:custGeom>
            <a:solidFill>
              <a:srgbClr val="D6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152"/>
            <p:cNvSpPr>
              <a:spLocks/>
            </p:cNvSpPr>
            <p:nvPr/>
          </p:nvSpPr>
          <p:spPr bwMode="auto">
            <a:xfrm>
              <a:off x="4288" y="3210"/>
              <a:ext cx="150" cy="69"/>
            </a:xfrm>
            <a:custGeom>
              <a:avLst/>
              <a:gdLst>
                <a:gd name="T0" fmla="*/ 0 w 300"/>
                <a:gd name="T1" fmla="*/ 93 h 137"/>
                <a:gd name="T2" fmla="*/ 17 w 300"/>
                <a:gd name="T3" fmla="*/ 80 h 137"/>
                <a:gd name="T4" fmla="*/ 55 w 300"/>
                <a:gd name="T5" fmla="*/ 55 h 137"/>
                <a:gd name="T6" fmla="*/ 91 w 300"/>
                <a:gd name="T7" fmla="*/ 30 h 137"/>
                <a:gd name="T8" fmla="*/ 117 w 300"/>
                <a:gd name="T9" fmla="*/ 17 h 137"/>
                <a:gd name="T10" fmla="*/ 142 w 300"/>
                <a:gd name="T11" fmla="*/ 11 h 137"/>
                <a:gd name="T12" fmla="*/ 186 w 300"/>
                <a:gd name="T13" fmla="*/ 6 h 137"/>
                <a:gd name="T14" fmla="*/ 230 w 300"/>
                <a:gd name="T15" fmla="*/ 2 h 137"/>
                <a:gd name="T16" fmla="*/ 260 w 300"/>
                <a:gd name="T17" fmla="*/ 0 h 137"/>
                <a:gd name="T18" fmla="*/ 277 w 300"/>
                <a:gd name="T19" fmla="*/ 4 h 137"/>
                <a:gd name="T20" fmla="*/ 292 w 300"/>
                <a:gd name="T21" fmla="*/ 13 h 137"/>
                <a:gd name="T22" fmla="*/ 300 w 300"/>
                <a:gd name="T23" fmla="*/ 21 h 137"/>
                <a:gd name="T24" fmla="*/ 296 w 300"/>
                <a:gd name="T25" fmla="*/ 30 h 137"/>
                <a:gd name="T26" fmla="*/ 275 w 300"/>
                <a:gd name="T27" fmla="*/ 32 h 137"/>
                <a:gd name="T28" fmla="*/ 245 w 300"/>
                <a:gd name="T29" fmla="*/ 32 h 137"/>
                <a:gd name="T30" fmla="*/ 212 w 300"/>
                <a:gd name="T31" fmla="*/ 34 h 137"/>
                <a:gd name="T32" fmla="*/ 188 w 300"/>
                <a:gd name="T33" fmla="*/ 36 h 137"/>
                <a:gd name="T34" fmla="*/ 167 w 300"/>
                <a:gd name="T35" fmla="*/ 38 h 137"/>
                <a:gd name="T36" fmla="*/ 140 w 300"/>
                <a:gd name="T37" fmla="*/ 47 h 137"/>
                <a:gd name="T38" fmla="*/ 114 w 300"/>
                <a:gd name="T39" fmla="*/ 55 h 137"/>
                <a:gd name="T40" fmla="*/ 96 w 300"/>
                <a:gd name="T41" fmla="*/ 65 h 137"/>
                <a:gd name="T42" fmla="*/ 72 w 300"/>
                <a:gd name="T43" fmla="*/ 82 h 137"/>
                <a:gd name="T44" fmla="*/ 41 w 300"/>
                <a:gd name="T45" fmla="*/ 105 h 137"/>
                <a:gd name="T46" fmla="*/ 11 w 300"/>
                <a:gd name="T47" fmla="*/ 127 h 137"/>
                <a:gd name="T48" fmla="*/ 0 w 300"/>
                <a:gd name="T49" fmla="*/ 137 h 137"/>
                <a:gd name="T50" fmla="*/ 0 w 300"/>
                <a:gd name="T51" fmla="*/ 93 h 137"/>
                <a:gd name="T52" fmla="*/ 0 w 300"/>
                <a:gd name="T53" fmla="*/ 9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00" h="137">
                  <a:moveTo>
                    <a:pt x="0" y="93"/>
                  </a:moveTo>
                  <a:lnTo>
                    <a:pt x="17" y="80"/>
                  </a:lnTo>
                  <a:lnTo>
                    <a:pt x="55" y="55"/>
                  </a:lnTo>
                  <a:lnTo>
                    <a:pt x="91" y="30"/>
                  </a:lnTo>
                  <a:lnTo>
                    <a:pt x="117" y="17"/>
                  </a:lnTo>
                  <a:lnTo>
                    <a:pt x="142" y="11"/>
                  </a:lnTo>
                  <a:lnTo>
                    <a:pt x="186" y="6"/>
                  </a:lnTo>
                  <a:lnTo>
                    <a:pt x="230" y="2"/>
                  </a:lnTo>
                  <a:lnTo>
                    <a:pt x="260" y="0"/>
                  </a:lnTo>
                  <a:lnTo>
                    <a:pt x="277" y="4"/>
                  </a:lnTo>
                  <a:lnTo>
                    <a:pt x="292" y="13"/>
                  </a:lnTo>
                  <a:lnTo>
                    <a:pt x="300" y="21"/>
                  </a:lnTo>
                  <a:lnTo>
                    <a:pt x="296" y="30"/>
                  </a:lnTo>
                  <a:lnTo>
                    <a:pt x="275" y="32"/>
                  </a:lnTo>
                  <a:lnTo>
                    <a:pt x="245" y="32"/>
                  </a:lnTo>
                  <a:lnTo>
                    <a:pt x="212" y="34"/>
                  </a:lnTo>
                  <a:lnTo>
                    <a:pt x="188" y="36"/>
                  </a:lnTo>
                  <a:lnTo>
                    <a:pt x="167" y="38"/>
                  </a:lnTo>
                  <a:lnTo>
                    <a:pt x="140" y="47"/>
                  </a:lnTo>
                  <a:lnTo>
                    <a:pt x="114" y="55"/>
                  </a:lnTo>
                  <a:lnTo>
                    <a:pt x="96" y="65"/>
                  </a:lnTo>
                  <a:lnTo>
                    <a:pt x="72" y="82"/>
                  </a:lnTo>
                  <a:lnTo>
                    <a:pt x="41" y="105"/>
                  </a:lnTo>
                  <a:lnTo>
                    <a:pt x="11" y="127"/>
                  </a:lnTo>
                  <a:lnTo>
                    <a:pt x="0" y="137"/>
                  </a:lnTo>
                  <a:lnTo>
                    <a:pt x="0" y="93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FFB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0" name="Freeform 153"/>
            <p:cNvSpPr>
              <a:spLocks/>
            </p:cNvSpPr>
            <p:nvPr/>
          </p:nvSpPr>
          <p:spPr bwMode="auto">
            <a:xfrm>
              <a:off x="4296" y="2881"/>
              <a:ext cx="433" cy="232"/>
            </a:xfrm>
            <a:custGeom>
              <a:avLst/>
              <a:gdLst>
                <a:gd name="T0" fmla="*/ 85 w 867"/>
                <a:gd name="T1" fmla="*/ 322 h 464"/>
                <a:gd name="T2" fmla="*/ 283 w 867"/>
                <a:gd name="T3" fmla="*/ 194 h 464"/>
                <a:gd name="T4" fmla="*/ 386 w 867"/>
                <a:gd name="T5" fmla="*/ 143 h 464"/>
                <a:gd name="T6" fmla="*/ 585 w 867"/>
                <a:gd name="T7" fmla="*/ 71 h 464"/>
                <a:gd name="T8" fmla="*/ 802 w 867"/>
                <a:gd name="T9" fmla="*/ 0 h 464"/>
                <a:gd name="T10" fmla="*/ 785 w 867"/>
                <a:gd name="T11" fmla="*/ 23 h 464"/>
                <a:gd name="T12" fmla="*/ 747 w 867"/>
                <a:gd name="T13" fmla="*/ 50 h 464"/>
                <a:gd name="T14" fmla="*/ 621 w 867"/>
                <a:gd name="T15" fmla="*/ 101 h 464"/>
                <a:gd name="T16" fmla="*/ 517 w 867"/>
                <a:gd name="T17" fmla="*/ 147 h 464"/>
                <a:gd name="T18" fmla="*/ 466 w 867"/>
                <a:gd name="T19" fmla="*/ 158 h 464"/>
                <a:gd name="T20" fmla="*/ 403 w 867"/>
                <a:gd name="T21" fmla="*/ 177 h 464"/>
                <a:gd name="T22" fmla="*/ 369 w 867"/>
                <a:gd name="T23" fmla="*/ 211 h 464"/>
                <a:gd name="T24" fmla="*/ 355 w 867"/>
                <a:gd name="T25" fmla="*/ 236 h 464"/>
                <a:gd name="T26" fmla="*/ 469 w 867"/>
                <a:gd name="T27" fmla="*/ 261 h 464"/>
                <a:gd name="T28" fmla="*/ 587 w 867"/>
                <a:gd name="T29" fmla="*/ 297 h 464"/>
                <a:gd name="T30" fmla="*/ 654 w 867"/>
                <a:gd name="T31" fmla="*/ 291 h 464"/>
                <a:gd name="T32" fmla="*/ 760 w 867"/>
                <a:gd name="T33" fmla="*/ 287 h 464"/>
                <a:gd name="T34" fmla="*/ 831 w 867"/>
                <a:gd name="T35" fmla="*/ 291 h 464"/>
                <a:gd name="T36" fmla="*/ 863 w 867"/>
                <a:gd name="T37" fmla="*/ 293 h 464"/>
                <a:gd name="T38" fmla="*/ 836 w 867"/>
                <a:gd name="T39" fmla="*/ 318 h 464"/>
                <a:gd name="T40" fmla="*/ 696 w 867"/>
                <a:gd name="T41" fmla="*/ 322 h 464"/>
                <a:gd name="T42" fmla="*/ 627 w 867"/>
                <a:gd name="T43" fmla="*/ 337 h 464"/>
                <a:gd name="T44" fmla="*/ 580 w 867"/>
                <a:gd name="T45" fmla="*/ 348 h 464"/>
                <a:gd name="T46" fmla="*/ 532 w 867"/>
                <a:gd name="T47" fmla="*/ 335 h 464"/>
                <a:gd name="T48" fmla="*/ 351 w 867"/>
                <a:gd name="T49" fmla="*/ 276 h 464"/>
                <a:gd name="T50" fmla="*/ 256 w 867"/>
                <a:gd name="T51" fmla="*/ 280 h 464"/>
                <a:gd name="T52" fmla="*/ 137 w 867"/>
                <a:gd name="T53" fmla="*/ 350 h 464"/>
                <a:gd name="T54" fmla="*/ 87 w 867"/>
                <a:gd name="T55" fmla="*/ 386 h 464"/>
                <a:gd name="T56" fmla="*/ 15 w 867"/>
                <a:gd name="T57" fmla="*/ 455 h 464"/>
                <a:gd name="T58" fmla="*/ 7 w 867"/>
                <a:gd name="T59" fmla="*/ 439 h 464"/>
                <a:gd name="T60" fmla="*/ 34 w 867"/>
                <a:gd name="T61" fmla="*/ 365 h 464"/>
                <a:gd name="T62" fmla="*/ 40 w 867"/>
                <a:gd name="T63" fmla="*/ 35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67" h="464">
                  <a:moveTo>
                    <a:pt x="40" y="350"/>
                  </a:moveTo>
                  <a:lnTo>
                    <a:pt x="85" y="322"/>
                  </a:lnTo>
                  <a:lnTo>
                    <a:pt x="182" y="259"/>
                  </a:lnTo>
                  <a:lnTo>
                    <a:pt x="283" y="194"/>
                  </a:lnTo>
                  <a:lnTo>
                    <a:pt x="336" y="162"/>
                  </a:lnTo>
                  <a:lnTo>
                    <a:pt x="386" y="143"/>
                  </a:lnTo>
                  <a:lnTo>
                    <a:pt x="486" y="107"/>
                  </a:lnTo>
                  <a:lnTo>
                    <a:pt x="585" y="71"/>
                  </a:lnTo>
                  <a:lnTo>
                    <a:pt x="629" y="55"/>
                  </a:lnTo>
                  <a:lnTo>
                    <a:pt x="802" y="0"/>
                  </a:lnTo>
                  <a:lnTo>
                    <a:pt x="796" y="8"/>
                  </a:lnTo>
                  <a:lnTo>
                    <a:pt x="785" y="23"/>
                  </a:lnTo>
                  <a:lnTo>
                    <a:pt x="768" y="38"/>
                  </a:lnTo>
                  <a:lnTo>
                    <a:pt x="747" y="50"/>
                  </a:lnTo>
                  <a:lnTo>
                    <a:pt x="697" y="67"/>
                  </a:lnTo>
                  <a:lnTo>
                    <a:pt x="621" y="101"/>
                  </a:lnTo>
                  <a:lnTo>
                    <a:pt x="551" y="133"/>
                  </a:lnTo>
                  <a:lnTo>
                    <a:pt x="517" y="147"/>
                  </a:lnTo>
                  <a:lnTo>
                    <a:pt x="498" y="150"/>
                  </a:lnTo>
                  <a:lnTo>
                    <a:pt x="466" y="158"/>
                  </a:lnTo>
                  <a:lnTo>
                    <a:pt x="429" y="167"/>
                  </a:lnTo>
                  <a:lnTo>
                    <a:pt x="403" y="177"/>
                  </a:lnTo>
                  <a:lnTo>
                    <a:pt x="384" y="190"/>
                  </a:lnTo>
                  <a:lnTo>
                    <a:pt x="369" y="211"/>
                  </a:lnTo>
                  <a:lnTo>
                    <a:pt x="359" y="228"/>
                  </a:lnTo>
                  <a:lnTo>
                    <a:pt x="355" y="236"/>
                  </a:lnTo>
                  <a:lnTo>
                    <a:pt x="389" y="244"/>
                  </a:lnTo>
                  <a:lnTo>
                    <a:pt x="469" y="261"/>
                  </a:lnTo>
                  <a:lnTo>
                    <a:pt x="547" y="280"/>
                  </a:lnTo>
                  <a:lnTo>
                    <a:pt x="587" y="297"/>
                  </a:lnTo>
                  <a:lnTo>
                    <a:pt x="606" y="295"/>
                  </a:lnTo>
                  <a:lnTo>
                    <a:pt x="654" y="291"/>
                  </a:lnTo>
                  <a:lnTo>
                    <a:pt x="711" y="287"/>
                  </a:lnTo>
                  <a:lnTo>
                    <a:pt x="760" y="287"/>
                  </a:lnTo>
                  <a:lnTo>
                    <a:pt x="798" y="287"/>
                  </a:lnTo>
                  <a:lnTo>
                    <a:pt x="831" y="291"/>
                  </a:lnTo>
                  <a:lnTo>
                    <a:pt x="853" y="291"/>
                  </a:lnTo>
                  <a:lnTo>
                    <a:pt x="863" y="293"/>
                  </a:lnTo>
                  <a:lnTo>
                    <a:pt x="867" y="320"/>
                  </a:lnTo>
                  <a:lnTo>
                    <a:pt x="836" y="318"/>
                  </a:lnTo>
                  <a:lnTo>
                    <a:pt x="770" y="320"/>
                  </a:lnTo>
                  <a:lnTo>
                    <a:pt x="696" y="322"/>
                  </a:lnTo>
                  <a:lnTo>
                    <a:pt x="650" y="329"/>
                  </a:lnTo>
                  <a:lnTo>
                    <a:pt x="627" y="337"/>
                  </a:lnTo>
                  <a:lnTo>
                    <a:pt x="601" y="344"/>
                  </a:lnTo>
                  <a:lnTo>
                    <a:pt x="580" y="348"/>
                  </a:lnTo>
                  <a:lnTo>
                    <a:pt x="572" y="350"/>
                  </a:lnTo>
                  <a:lnTo>
                    <a:pt x="532" y="335"/>
                  </a:lnTo>
                  <a:lnTo>
                    <a:pt x="445" y="306"/>
                  </a:lnTo>
                  <a:lnTo>
                    <a:pt x="351" y="276"/>
                  </a:lnTo>
                  <a:lnTo>
                    <a:pt x="296" y="264"/>
                  </a:lnTo>
                  <a:lnTo>
                    <a:pt x="256" y="280"/>
                  </a:lnTo>
                  <a:lnTo>
                    <a:pt x="196" y="316"/>
                  </a:lnTo>
                  <a:lnTo>
                    <a:pt x="137" y="350"/>
                  </a:lnTo>
                  <a:lnTo>
                    <a:pt x="108" y="369"/>
                  </a:lnTo>
                  <a:lnTo>
                    <a:pt x="87" y="386"/>
                  </a:lnTo>
                  <a:lnTo>
                    <a:pt x="51" y="422"/>
                  </a:lnTo>
                  <a:lnTo>
                    <a:pt x="15" y="455"/>
                  </a:lnTo>
                  <a:lnTo>
                    <a:pt x="0" y="464"/>
                  </a:lnTo>
                  <a:lnTo>
                    <a:pt x="7" y="439"/>
                  </a:lnTo>
                  <a:lnTo>
                    <a:pt x="21" y="401"/>
                  </a:lnTo>
                  <a:lnTo>
                    <a:pt x="34" y="365"/>
                  </a:lnTo>
                  <a:lnTo>
                    <a:pt x="40" y="350"/>
                  </a:lnTo>
                  <a:lnTo>
                    <a:pt x="40" y="350"/>
                  </a:lnTo>
                  <a:close/>
                </a:path>
              </a:pathLst>
            </a:custGeom>
            <a:solidFill>
              <a:srgbClr val="FFB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1" name="Freeform 154"/>
            <p:cNvSpPr>
              <a:spLocks/>
            </p:cNvSpPr>
            <p:nvPr/>
          </p:nvSpPr>
          <p:spPr bwMode="auto">
            <a:xfrm>
              <a:off x="4178" y="2691"/>
              <a:ext cx="87" cy="456"/>
            </a:xfrm>
            <a:custGeom>
              <a:avLst/>
              <a:gdLst>
                <a:gd name="T0" fmla="*/ 150 w 173"/>
                <a:gd name="T1" fmla="*/ 911 h 911"/>
                <a:gd name="T2" fmla="*/ 131 w 173"/>
                <a:gd name="T3" fmla="*/ 878 h 911"/>
                <a:gd name="T4" fmla="*/ 91 w 173"/>
                <a:gd name="T5" fmla="*/ 800 h 911"/>
                <a:gd name="T6" fmla="*/ 46 w 173"/>
                <a:gd name="T7" fmla="*/ 709 h 911"/>
                <a:gd name="T8" fmla="*/ 17 w 173"/>
                <a:gd name="T9" fmla="*/ 635 h 911"/>
                <a:gd name="T10" fmla="*/ 6 w 173"/>
                <a:gd name="T11" fmla="*/ 565 h 911"/>
                <a:gd name="T12" fmla="*/ 0 w 173"/>
                <a:gd name="T13" fmla="*/ 485 h 911"/>
                <a:gd name="T14" fmla="*/ 0 w 173"/>
                <a:gd name="T15" fmla="*/ 410 h 911"/>
                <a:gd name="T16" fmla="*/ 2 w 173"/>
                <a:gd name="T17" fmla="*/ 367 h 911"/>
                <a:gd name="T18" fmla="*/ 15 w 173"/>
                <a:gd name="T19" fmla="*/ 317 h 911"/>
                <a:gd name="T20" fmla="*/ 40 w 173"/>
                <a:gd name="T21" fmla="*/ 237 h 911"/>
                <a:gd name="T22" fmla="*/ 65 w 173"/>
                <a:gd name="T23" fmla="*/ 160 h 911"/>
                <a:gd name="T24" fmla="*/ 80 w 173"/>
                <a:gd name="T25" fmla="*/ 120 h 911"/>
                <a:gd name="T26" fmla="*/ 93 w 173"/>
                <a:gd name="T27" fmla="*/ 97 h 911"/>
                <a:gd name="T28" fmla="*/ 112 w 173"/>
                <a:gd name="T29" fmla="*/ 66 h 911"/>
                <a:gd name="T30" fmla="*/ 133 w 173"/>
                <a:gd name="T31" fmla="*/ 34 h 911"/>
                <a:gd name="T32" fmla="*/ 144 w 173"/>
                <a:gd name="T33" fmla="*/ 19 h 911"/>
                <a:gd name="T34" fmla="*/ 150 w 173"/>
                <a:gd name="T35" fmla="*/ 11 h 911"/>
                <a:gd name="T36" fmla="*/ 160 w 173"/>
                <a:gd name="T37" fmla="*/ 4 h 911"/>
                <a:gd name="T38" fmla="*/ 165 w 173"/>
                <a:gd name="T39" fmla="*/ 0 h 911"/>
                <a:gd name="T40" fmla="*/ 169 w 173"/>
                <a:gd name="T41" fmla="*/ 4 h 911"/>
                <a:gd name="T42" fmla="*/ 165 w 173"/>
                <a:gd name="T43" fmla="*/ 19 h 911"/>
                <a:gd name="T44" fmla="*/ 160 w 173"/>
                <a:gd name="T45" fmla="*/ 45 h 911"/>
                <a:gd name="T46" fmla="*/ 146 w 173"/>
                <a:gd name="T47" fmla="*/ 78 h 911"/>
                <a:gd name="T48" fmla="*/ 129 w 173"/>
                <a:gd name="T49" fmla="*/ 112 h 911"/>
                <a:gd name="T50" fmla="*/ 106 w 173"/>
                <a:gd name="T51" fmla="*/ 152 h 911"/>
                <a:gd name="T52" fmla="*/ 84 w 173"/>
                <a:gd name="T53" fmla="*/ 203 h 911"/>
                <a:gd name="T54" fmla="*/ 67 w 173"/>
                <a:gd name="T55" fmla="*/ 255 h 911"/>
                <a:gd name="T56" fmla="*/ 55 w 173"/>
                <a:gd name="T57" fmla="*/ 295 h 911"/>
                <a:gd name="T58" fmla="*/ 48 w 173"/>
                <a:gd name="T59" fmla="*/ 338 h 911"/>
                <a:gd name="T60" fmla="*/ 42 w 173"/>
                <a:gd name="T61" fmla="*/ 399 h 911"/>
                <a:gd name="T62" fmla="*/ 38 w 173"/>
                <a:gd name="T63" fmla="*/ 456 h 911"/>
                <a:gd name="T64" fmla="*/ 36 w 173"/>
                <a:gd name="T65" fmla="*/ 492 h 911"/>
                <a:gd name="T66" fmla="*/ 40 w 173"/>
                <a:gd name="T67" fmla="*/ 513 h 911"/>
                <a:gd name="T68" fmla="*/ 44 w 173"/>
                <a:gd name="T69" fmla="*/ 544 h 911"/>
                <a:gd name="T70" fmla="*/ 51 w 173"/>
                <a:gd name="T71" fmla="*/ 570 h 911"/>
                <a:gd name="T72" fmla="*/ 59 w 173"/>
                <a:gd name="T73" fmla="*/ 584 h 911"/>
                <a:gd name="T74" fmla="*/ 70 w 173"/>
                <a:gd name="T75" fmla="*/ 578 h 911"/>
                <a:gd name="T76" fmla="*/ 84 w 173"/>
                <a:gd name="T77" fmla="*/ 563 h 911"/>
                <a:gd name="T78" fmla="*/ 93 w 173"/>
                <a:gd name="T79" fmla="*/ 542 h 911"/>
                <a:gd name="T80" fmla="*/ 99 w 173"/>
                <a:gd name="T81" fmla="*/ 530 h 911"/>
                <a:gd name="T82" fmla="*/ 105 w 173"/>
                <a:gd name="T83" fmla="*/ 511 h 911"/>
                <a:gd name="T84" fmla="*/ 118 w 173"/>
                <a:gd name="T85" fmla="*/ 483 h 911"/>
                <a:gd name="T86" fmla="*/ 131 w 173"/>
                <a:gd name="T87" fmla="*/ 454 h 911"/>
                <a:gd name="T88" fmla="*/ 141 w 173"/>
                <a:gd name="T89" fmla="*/ 439 h 911"/>
                <a:gd name="T90" fmla="*/ 146 w 173"/>
                <a:gd name="T91" fmla="*/ 437 h 911"/>
                <a:gd name="T92" fmla="*/ 152 w 173"/>
                <a:gd name="T93" fmla="*/ 439 h 911"/>
                <a:gd name="T94" fmla="*/ 156 w 173"/>
                <a:gd name="T95" fmla="*/ 445 h 911"/>
                <a:gd name="T96" fmla="*/ 160 w 173"/>
                <a:gd name="T97" fmla="*/ 447 h 911"/>
                <a:gd name="T98" fmla="*/ 146 w 173"/>
                <a:gd name="T99" fmla="*/ 471 h 911"/>
                <a:gd name="T100" fmla="*/ 124 w 173"/>
                <a:gd name="T101" fmla="*/ 526 h 911"/>
                <a:gd name="T102" fmla="*/ 99 w 173"/>
                <a:gd name="T103" fmla="*/ 584 h 911"/>
                <a:gd name="T104" fmla="*/ 87 w 173"/>
                <a:gd name="T105" fmla="*/ 614 h 911"/>
                <a:gd name="T106" fmla="*/ 87 w 173"/>
                <a:gd name="T107" fmla="*/ 627 h 911"/>
                <a:gd name="T108" fmla="*/ 89 w 173"/>
                <a:gd name="T109" fmla="*/ 656 h 911"/>
                <a:gd name="T110" fmla="*/ 93 w 173"/>
                <a:gd name="T111" fmla="*/ 688 h 911"/>
                <a:gd name="T112" fmla="*/ 105 w 173"/>
                <a:gd name="T113" fmla="*/ 722 h 911"/>
                <a:gd name="T114" fmla="*/ 122 w 173"/>
                <a:gd name="T115" fmla="*/ 762 h 911"/>
                <a:gd name="T116" fmla="*/ 144 w 173"/>
                <a:gd name="T117" fmla="*/ 806 h 911"/>
                <a:gd name="T118" fmla="*/ 165 w 173"/>
                <a:gd name="T119" fmla="*/ 840 h 911"/>
                <a:gd name="T120" fmla="*/ 173 w 173"/>
                <a:gd name="T121" fmla="*/ 857 h 911"/>
                <a:gd name="T122" fmla="*/ 150 w 173"/>
                <a:gd name="T123" fmla="*/ 911 h 911"/>
                <a:gd name="T124" fmla="*/ 150 w 173"/>
                <a:gd name="T125" fmla="*/ 911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3" h="911">
                  <a:moveTo>
                    <a:pt x="150" y="911"/>
                  </a:moveTo>
                  <a:lnTo>
                    <a:pt x="131" y="878"/>
                  </a:lnTo>
                  <a:lnTo>
                    <a:pt x="91" y="800"/>
                  </a:lnTo>
                  <a:lnTo>
                    <a:pt x="46" y="709"/>
                  </a:lnTo>
                  <a:lnTo>
                    <a:pt x="17" y="635"/>
                  </a:lnTo>
                  <a:lnTo>
                    <a:pt x="6" y="565"/>
                  </a:lnTo>
                  <a:lnTo>
                    <a:pt x="0" y="485"/>
                  </a:lnTo>
                  <a:lnTo>
                    <a:pt x="0" y="410"/>
                  </a:lnTo>
                  <a:lnTo>
                    <a:pt x="2" y="367"/>
                  </a:lnTo>
                  <a:lnTo>
                    <a:pt x="15" y="317"/>
                  </a:lnTo>
                  <a:lnTo>
                    <a:pt x="40" y="237"/>
                  </a:lnTo>
                  <a:lnTo>
                    <a:pt x="65" y="160"/>
                  </a:lnTo>
                  <a:lnTo>
                    <a:pt x="80" y="120"/>
                  </a:lnTo>
                  <a:lnTo>
                    <a:pt x="93" y="97"/>
                  </a:lnTo>
                  <a:lnTo>
                    <a:pt x="112" y="66"/>
                  </a:lnTo>
                  <a:lnTo>
                    <a:pt x="133" y="34"/>
                  </a:lnTo>
                  <a:lnTo>
                    <a:pt x="144" y="19"/>
                  </a:lnTo>
                  <a:lnTo>
                    <a:pt x="150" y="11"/>
                  </a:lnTo>
                  <a:lnTo>
                    <a:pt x="160" y="4"/>
                  </a:lnTo>
                  <a:lnTo>
                    <a:pt x="165" y="0"/>
                  </a:lnTo>
                  <a:lnTo>
                    <a:pt x="169" y="4"/>
                  </a:lnTo>
                  <a:lnTo>
                    <a:pt x="165" y="19"/>
                  </a:lnTo>
                  <a:lnTo>
                    <a:pt x="160" y="45"/>
                  </a:lnTo>
                  <a:lnTo>
                    <a:pt x="146" y="78"/>
                  </a:lnTo>
                  <a:lnTo>
                    <a:pt x="129" y="112"/>
                  </a:lnTo>
                  <a:lnTo>
                    <a:pt x="106" y="152"/>
                  </a:lnTo>
                  <a:lnTo>
                    <a:pt x="84" y="203"/>
                  </a:lnTo>
                  <a:lnTo>
                    <a:pt x="67" y="255"/>
                  </a:lnTo>
                  <a:lnTo>
                    <a:pt x="55" y="295"/>
                  </a:lnTo>
                  <a:lnTo>
                    <a:pt x="48" y="338"/>
                  </a:lnTo>
                  <a:lnTo>
                    <a:pt x="42" y="399"/>
                  </a:lnTo>
                  <a:lnTo>
                    <a:pt x="38" y="456"/>
                  </a:lnTo>
                  <a:lnTo>
                    <a:pt x="36" y="492"/>
                  </a:lnTo>
                  <a:lnTo>
                    <a:pt x="40" y="513"/>
                  </a:lnTo>
                  <a:lnTo>
                    <a:pt x="44" y="544"/>
                  </a:lnTo>
                  <a:lnTo>
                    <a:pt x="51" y="570"/>
                  </a:lnTo>
                  <a:lnTo>
                    <a:pt x="59" y="584"/>
                  </a:lnTo>
                  <a:lnTo>
                    <a:pt x="70" y="578"/>
                  </a:lnTo>
                  <a:lnTo>
                    <a:pt x="84" y="563"/>
                  </a:lnTo>
                  <a:lnTo>
                    <a:pt x="93" y="542"/>
                  </a:lnTo>
                  <a:lnTo>
                    <a:pt x="99" y="530"/>
                  </a:lnTo>
                  <a:lnTo>
                    <a:pt x="105" y="511"/>
                  </a:lnTo>
                  <a:lnTo>
                    <a:pt x="118" y="483"/>
                  </a:lnTo>
                  <a:lnTo>
                    <a:pt x="131" y="454"/>
                  </a:lnTo>
                  <a:lnTo>
                    <a:pt x="141" y="439"/>
                  </a:lnTo>
                  <a:lnTo>
                    <a:pt x="146" y="437"/>
                  </a:lnTo>
                  <a:lnTo>
                    <a:pt x="152" y="439"/>
                  </a:lnTo>
                  <a:lnTo>
                    <a:pt x="156" y="445"/>
                  </a:lnTo>
                  <a:lnTo>
                    <a:pt x="160" y="447"/>
                  </a:lnTo>
                  <a:lnTo>
                    <a:pt x="146" y="471"/>
                  </a:lnTo>
                  <a:lnTo>
                    <a:pt x="124" y="526"/>
                  </a:lnTo>
                  <a:lnTo>
                    <a:pt x="99" y="584"/>
                  </a:lnTo>
                  <a:lnTo>
                    <a:pt x="87" y="614"/>
                  </a:lnTo>
                  <a:lnTo>
                    <a:pt x="87" y="627"/>
                  </a:lnTo>
                  <a:lnTo>
                    <a:pt x="89" y="656"/>
                  </a:lnTo>
                  <a:lnTo>
                    <a:pt x="93" y="688"/>
                  </a:lnTo>
                  <a:lnTo>
                    <a:pt x="105" y="722"/>
                  </a:lnTo>
                  <a:lnTo>
                    <a:pt x="122" y="762"/>
                  </a:lnTo>
                  <a:lnTo>
                    <a:pt x="144" y="806"/>
                  </a:lnTo>
                  <a:lnTo>
                    <a:pt x="165" y="840"/>
                  </a:lnTo>
                  <a:lnTo>
                    <a:pt x="173" y="857"/>
                  </a:lnTo>
                  <a:lnTo>
                    <a:pt x="150" y="911"/>
                  </a:lnTo>
                  <a:lnTo>
                    <a:pt x="150" y="911"/>
                  </a:lnTo>
                  <a:close/>
                </a:path>
              </a:pathLst>
            </a:custGeom>
            <a:solidFill>
              <a:srgbClr val="FF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2" name="Freeform 155"/>
            <p:cNvSpPr>
              <a:spLocks/>
            </p:cNvSpPr>
            <p:nvPr/>
          </p:nvSpPr>
          <p:spPr bwMode="auto">
            <a:xfrm>
              <a:off x="4243" y="2444"/>
              <a:ext cx="567" cy="1235"/>
            </a:xfrm>
            <a:custGeom>
              <a:avLst/>
              <a:gdLst>
                <a:gd name="T0" fmla="*/ 12 w 1135"/>
                <a:gd name="T1" fmla="*/ 2274 h 2470"/>
                <a:gd name="T2" fmla="*/ 6 w 1135"/>
                <a:gd name="T3" fmla="*/ 2031 h 2470"/>
                <a:gd name="T4" fmla="*/ 2 w 1135"/>
                <a:gd name="T5" fmla="*/ 1820 h 2470"/>
                <a:gd name="T6" fmla="*/ 23 w 1135"/>
                <a:gd name="T7" fmla="*/ 1480 h 2470"/>
                <a:gd name="T8" fmla="*/ 99 w 1135"/>
                <a:gd name="T9" fmla="*/ 1214 h 2470"/>
                <a:gd name="T10" fmla="*/ 198 w 1135"/>
                <a:gd name="T11" fmla="*/ 968 h 2470"/>
                <a:gd name="T12" fmla="*/ 333 w 1135"/>
                <a:gd name="T13" fmla="*/ 727 h 2470"/>
                <a:gd name="T14" fmla="*/ 409 w 1135"/>
                <a:gd name="T15" fmla="*/ 597 h 2470"/>
                <a:gd name="T16" fmla="*/ 510 w 1135"/>
                <a:gd name="T17" fmla="*/ 470 h 2470"/>
                <a:gd name="T18" fmla="*/ 609 w 1135"/>
                <a:gd name="T19" fmla="*/ 369 h 2470"/>
                <a:gd name="T20" fmla="*/ 696 w 1135"/>
                <a:gd name="T21" fmla="*/ 314 h 2470"/>
                <a:gd name="T22" fmla="*/ 782 w 1135"/>
                <a:gd name="T23" fmla="*/ 230 h 2470"/>
                <a:gd name="T24" fmla="*/ 951 w 1135"/>
                <a:gd name="T25" fmla="*/ 23 h 2470"/>
                <a:gd name="T26" fmla="*/ 1006 w 1135"/>
                <a:gd name="T27" fmla="*/ 8 h 2470"/>
                <a:gd name="T28" fmla="*/ 924 w 1135"/>
                <a:gd name="T29" fmla="*/ 118 h 2470"/>
                <a:gd name="T30" fmla="*/ 812 w 1135"/>
                <a:gd name="T31" fmla="*/ 246 h 2470"/>
                <a:gd name="T32" fmla="*/ 709 w 1135"/>
                <a:gd name="T33" fmla="*/ 350 h 2470"/>
                <a:gd name="T34" fmla="*/ 588 w 1135"/>
                <a:gd name="T35" fmla="*/ 453 h 2470"/>
                <a:gd name="T36" fmla="*/ 458 w 1135"/>
                <a:gd name="T37" fmla="*/ 609 h 2470"/>
                <a:gd name="T38" fmla="*/ 439 w 1135"/>
                <a:gd name="T39" fmla="*/ 668 h 2470"/>
                <a:gd name="T40" fmla="*/ 489 w 1135"/>
                <a:gd name="T41" fmla="*/ 662 h 2470"/>
                <a:gd name="T42" fmla="*/ 533 w 1135"/>
                <a:gd name="T43" fmla="*/ 656 h 2470"/>
                <a:gd name="T44" fmla="*/ 679 w 1135"/>
                <a:gd name="T45" fmla="*/ 679 h 2470"/>
                <a:gd name="T46" fmla="*/ 806 w 1135"/>
                <a:gd name="T47" fmla="*/ 672 h 2470"/>
                <a:gd name="T48" fmla="*/ 877 w 1135"/>
                <a:gd name="T49" fmla="*/ 664 h 2470"/>
                <a:gd name="T50" fmla="*/ 936 w 1135"/>
                <a:gd name="T51" fmla="*/ 687 h 2470"/>
                <a:gd name="T52" fmla="*/ 1103 w 1135"/>
                <a:gd name="T53" fmla="*/ 653 h 2470"/>
                <a:gd name="T54" fmla="*/ 1103 w 1135"/>
                <a:gd name="T55" fmla="*/ 670 h 2470"/>
                <a:gd name="T56" fmla="*/ 915 w 1135"/>
                <a:gd name="T57" fmla="*/ 727 h 2470"/>
                <a:gd name="T58" fmla="*/ 844 w 1135"/>
                <a:gd name="T59" fmla="*/ 698 h 2470"/>
                <a:gd name="T60" fmla="*/ 768 w 1135"/>
                <a:gd name="T61" fmla="*/ 706 h 2470"/>
                <a:gd name="T62" fmla="*/ 681 w 1135"/>
                <a:gd name="T63" fmla="*/ 713 h 2470"/>
                <a:gd name="T64" fmla="*/ 508 w 1135"/>
                <a:gd name="T65" fmla="*/ 691 h 2470"/>
                <a:gd name="T66" fmla="*/ 413 w 1135"/>
                <a:gd name="T67" fmla="*/ 727 h 2470"/>
                <a:gd name="T68" fmla="*/ 217 w 1135"/>
                <a:gd name="T69" fmla="*/ 1065 h 2470"/>
                <a:gd name="T70" fmla="*/ 109 w 1135"/>
                <a:gd name="T71" fmla="*/ 1328 h 2470"/>
                <a:gd name="T72" fmla="*/ 92 w 1135"/>
                <a:gd name="T73" fmla="*/ 1522 h 2470"/>
                <a:gd name="T74" fmla="*/ 93 w 1135"/>
                <a:gd name="T75" fmla="*/ 1755 h 2470"/>
                <a:gd name="T76" fmla="*/ 130 w 1135"/>
                <a:gd name="T77" fmla="*/ 2063 h 2470"/>
                <a:gd name="T78" fmla="*/ 211 w 1135"/>
                <a:gd name="T79" fmla="*/ 2434 h 2470"/>
                <a:gd name="T80" fmla="*/ 130 w 1135"/>
                <a:gd name="T81" fmla="*/ 2467 h 2470"/>
                <a:gd name="T82" fmla="*/ 46 w 1135"/>
                <a:gd name="T83" fmla="*/ 2463 h 2470"/>
                <a:gd name="T84" fmla="*/ 14 w 1135"/>
                <a:gd name="T85" fmla="*/ 2455 h 2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5" h="2470">
                  <a:moveTo>
                    <a:pt x="14" y="2455"/>
                  </a:moveTo>
                  <a:lnTo>
                    <a:pt x="10" y="2396"/>
                  </a:lnTo>
                  <a:lnTo>
                    <a:pt x="12" y="2274"/>
                  </a:lnTo>
                  <a:lnTo>
                    <a:pt x="14" y="2151"/>
                  </a:lnTo>
                  <a:lnTo>
                    <a:pt x="12" y="2082"/>
                  </a:lnTo>
                  <a:lnTo>
                    <a:pt x="6" y="2031"/>
                  </a:lnTo>
                  <a:lnTo>
                    <a:pt x="4" y="1949"/>
                  </a:lnTo>
                  <a:lnTo>
                    <a:pt x="0" y="1868"/>
                  </a:lnTo>
                  <a:lnTo>
                    <a:pt x="2" y="1820"/>
                  </a:lnTo>
                  <a:lnTo>
                    <a:pt x="4" y="1746"/>
                  </a:lnTo>
                  <a:lnTo>
                    <a:pt x="14" y="1613"/>
                  </a:lnTo>
                  <a:lnTo>
                    <a:pt x="23" y="1480"/>
                  </a:lnTo>
                  <a:lnTo>
                    <a:pt x="31" y="1406"/>
                  </a:lnTo>
                  <a:lnTo>
                    <a:pt x="54" y="1335"/>
                  </a:lnTo>
                  <a:lnTo>
                    <a:pt x="99" y="1214"/>
                  </a:lnTo>
                  <a:lnTo>
                    <a:pt x="145" y="1092"/>
                  </a:lnTo>
                  <a:lnTo>
                    <a:pt x="169" y="1025"/>
                  </a:lnTo>
                  <a:lnTo>
                    <a:pt x="198" y="968"/>
                  </a:lnTo>
                  <a:lnTo>
                    <a:pt x="253" y="866"/>
                  </a:lnTo>
                  <a:lnTo>
                    <a:pt x="308" y="769"/>
                  </a:lnTo>
                  <a:lnTo>
                    <a:pt x="333" y="727"/>
                  </a:lnTo>
                  <a:lnTo>
                    <a:pt x="346" y="702"/>
                  </a:lnTo>
                  <a:lnTo>
                    <a:pt x="379" y="651"/>
                  </a:lnTo>
                  <a:lnTo>
                    <a:pt x="409" y="597"/>
                  </a:lnTo>
                  <a:lnTo>
                    <a:pt x="426" y="569"/>
                  </a:lnTo>
                  <a:lnTo>
                    <a:pt x="453" y="535"/>
                  </a:lnTo>
                  <a:lnTo>
                    <a:pt x="510" y="470"/>
                  </a:lnTo>
                  <a:lnTo>
                    <a:pt x="567" y="407"/>
                  </a:lnTo>
                  <a:lnTo>
                    <a:pt x="593" y="381"/>
                  </a:lnTo>
                  <a:lnTo>
                    <a:pt x="609" y="369"/>
                  </a:lnTo>
                  <a:lnTo>
                    <a:pt x="643" y="350"/>
                  </a:lnTo>
                  <a:lnTo>
                    <a:pt x="677" y="327"/>
                  </a:lnTo>
                  <a:lnTo>
                    <a:pt x="696" y="314"/>
                  </a:lnTo>
                  <a:lnTo>
                    <a:pt x="706" y="305"/>
                  </a:lnTo>
                  <a:lnTo>
                    <a:pt x="736" y="280"/>
                  </a:lnTo>
                  <a:lnTo>
                    <a:pt x="782" y="230"/>
                  </a:lnTo>
                  <a:lnTo>
                    <a:pt x="852" y="149"/>
                  </a:lnTo>
                  <a:lnTo>
                    <a:pt x="917" y="67"/>
                  </a:lnTo>
                  <a:lnTo>
                    <a:pt x="951" y="23"/>
                  </a:lnTo>
                  <a:lnTo>
                    <a:pt x="968" y="4"/>
                  </a:lnTo>
                  <a:lnTo>
                    <a:pt x="972" y="0"/>
                  </a:lnTo>
                  <a:lnTo>
                    <a:pt x="1006" y="8"/>
                  </a:lnTo>
                  <a:lnTo>
                    <a:pt x="993" y="27"/>
                  </a:lnTo>
                  <a:lnTo>
                    <a:pt x="960" y="71"/>
                  </a:lnTo>
                  <a:lnTo>
                    <a:pt x="924" y="118"/>
                  </a:lnTo>
                  <a:lnTo>
                    <a:pt x="892" y="158"/>
                  </a:lnTo>
                  <a:lnTo>
                    <a:pt x="856" y="194"/>
                  </a:lnTo>
                  <a:lnTo>
                    <a:pt x="812" y="246"/>
                  </a:lnTo>
                  <a:lnTo>
                    <a:pt x="772" y="295"/>
                  </a:lnTo>
                  <a:lnTo>
                    <a:pt x="744" y="326"/>
                  </a:lnTo>
                  <a:lnTo>
                    <a:pt x="709" y="350"/>
                  </a:lnTo>
                  <a:lnTo>
                    <a:pt x="662" y="386"/>
                  </a:lnTo>
                  <a:lnTo>
                    <a:pt x="614" y="424"/>
                  </a:lnTo>
                  <a:lnTo>
                    <a:pt x="588" y="453"/>
                  </a:lnTo>
                  <a:lnTo>
                    <a:pt x="555" y="487"/>
                  </a:lnTo>
                  <a:lnTo>
                    <a:pt x="506" y="548"/>
                  </a:lnTo>
                  <a:lnTo>
                    <a:pt x="458" y="609"/>
                  </a:lnTo>
                  <a:lnTo>
                    <a:pt x="434" y="647"/>
                  </a:lnTo>
                  <a:lnTo>
                    <a:pt x="432" y="660"/>
                  </a:lnTo>
                  <a:lnTo>
                    <a:pt x="439" y="668"/>
                  </a:lnTo>
                  <a:lnTo>
                    <a:pt x="453" y="672"/>
                  </a:lnTo>
                  <a:lnTo>
                    <a:pt x="470" y="668"/>
                  </a:lnTo>
                  <a:lnTo>
                    <a:pt x="489" y="662"/>
                  </a:lnTo>
                  <a:lnTo>
                    <a:pt x="510" y="658"/>
                  </a:lnTo>
                  <a:lnTo>
                    <a:pt x="527" y="656"/>
                  </a:lnTo>
                  <a:lnTo>
                    <a:pt x="533" y="656"/>
                  </a:lnTo>
                  <a:lnTo>
                    <a:pt x="557" y="660"/>
                  </a:lnTo>
                  <a:lnTo>
                    <a:pt x="616" y="670"/>
                  </a:lnTo>
                  <a:lnTo>
                    <a:pt x="679" y="679"/>
                  </a:lnTo>
                  <a:lnTo>
                    <a:pt x="723" y="681"/>
                  </a:lnTo>
                  <a:lnTo>
                    <a:pt x="757" y="677"/>
                  </a:lnTo>
                  <a:lnTo>
                    <a:pt x="806" y="672"/>
                  </a:lnTo>
                  <a:lnTo>
                    <a:pt x="848" y="664"/>
                  </a:lnTo>
                  <a:lnTo>
                    <a:pt x="867" y="662"/>
                  </a:lnTo>
                  <a:lnTo>
                    <a:pt x="877" y="664"/>
                  </a:lnTo>
                  <a:lnTo>
                    <a:pt x="900" y="674"/>
                  </a:lnTo>
                  <a:lnTo>
                    <a:pt x="922" y="683"/>
                  </a:lnTo>
                  <a:lnTo>
                    <a:pt x="936" y="687"/>
                  </a:lnTo>
                  <a:lnTo>
                    <a:pt x="970" y="679"/>
                  </a:lnTo>
                  <a:lnTo>
                    <a:pt x="1038" y="666"/>
                  </a:lnTo>
                  <a:lnTo>
                    <a:pt x="1103" y="653"/>
                  </a:lnTo>
                  <a:lnTo>
                    <a:pt x="1133" y="647"/>
                  </a:lnTo>
                  <a:lnTo>
                    <a:pt x="1135" y="662"/>
                  </a:lnTo>
                  <a:lnTo>
                    <a:pt x="1103" y="670"/>
                  </a:lnTo>
                  <a:lnTo>
                    <a:pt x="1033" y="689"/>
                  </a:lnTo>
                  <a:lnTo>
                    <a:pt x="958" y="712"/>
                  </a:lnTo>
                  <a:lnTo>
                    <a:pt x="915" y="727"/>
                  </a:lnTo>
                  <a:lnTo>
                    <a:pt x="894" y="725"/>
                  </a:lnTo>
                  <a:lnTo>
                    <a:pt x="867" y="713"/>
                  </a:lnTo>
                  <a:lnTo>
                    <a:pt x="844" y="698"/>
                  </a:lnTo>
                  <a:lnTo>
                    <a:pt x="827" y="691"/>
                  </a:lnTo>
                  <a:lnTo>
                    <a:pt x="801" y="696"/>
                  </a:lnTo>
                  <a:lnTo>
                    <a:pt x="768" y="706"/>
                  </a:lnTo>
                  <a:lnTo>
                    <a:pt x="734" y="713"/>
                  </a:lnTo>
                  <a:lnTo>
                    <a:pt x="715" y="719"/>
                  </a:lnTo>
                  <a:lnTo>
                    <a:pt x="681" y="713"/>
                  </a:lnTo>
                  <a:lnTo>
                    <a:pt x="618" y="706"/>
                  </a:lnTo>
                  <a:lnTo>
                    <a:pt x="552" y="696"/>
                  </a:lnTo>
                  <a:lnTo>
                    <a:pt x="508" y="691"/>
                  </a:lnTo>
                  <a:lnTo>
                    <a:pt x="479" y="694"/>
                  </a:lnTo>
                  <a:lnTo>
                    <a:pt x="443" y="710"/>
                  </a:lnTo>
                  <a:lnTo>
                    <a:pt x="413" y="727"/>
                  </a:lnTo>
                  <a:lnTo>
                    <a:pt x="400" y="736"/>
                  </a:lnTo>
                  <a:lnTo>
                    <a:pt x="238" y="1020"/>
                  </a:lnTo>
                  <a:lnTo>
                    <a:pt x="217" y="1065"/>
                  </a:lnTo>
                  <a:lnTo>
                    <a:pt x="175" y="1168"/>
                  </a:lnTo>
                  <a:lnTo>
                    <a:pt x="130" y="1272"/>
                  </a:lnTo>
                  <a:lnTo>
                    <a:pt x="109" y="1328"/>
                  </a:lnTo>
                  <a:lnTo>
                    <a:pt x="105" y="1369"/>
                  </a:lnTo>
                  <a:lnTo>
                    <a:pt x="97" y="1447"/>
                  </a:lnTo>
                  <a:lnTo>
                    <a:pt x="92" y="1522"/>
                  </a:lnTo>
                  <a:lnTo>
                    <a:pt x="88" y="1560"/>
                  </a:lnTo>
                  <a:lnTo>
                    <a:pt x="90" y="1620"/>
                  </a:lnTo>
                  <a:lnTo>
                    <a:pt x="93" y="1755"/>
                  </a:lnTo>
                  <a:lnTo>
                    <a:pt x="97" y="1894"/>
                  </a:lnTo>
                  <a:lnTo>
                    <a:pt x="105" y="1976"/>
                  </a:lnTo>
                  <a:lnTo>
                    <a:pt x="130" y="2063"/>
                  </a:lnTo>
                  <a:lnTo>
                    <a:pt x="171" y="2217"/>
                  </a:lnTo>
                  <a:lnTo>
                    <a:pt x="206" y="2364"/>
                  </a:lnTo>
                  <a:lnTo>
                    <a:pt x="211" y="2434"/>
                  </a:lnTo>
                  <a:lnTo>
                    <a:pt x="190" y="2446"/>
                  </a:lnTo>
                  <a:lnTo>
                    <a:pt x="162" y="2457"/>
                  </a:lnTo>
                  <a:lnTo>
                    <a:pt x="130" y="2467"/>
                  </a:lnTo>
                  <a:lnTo>
                    <a:pt x="101" y="2470"/>
                  </a:lnTo>
                  <a:lnTo>
                    <a:pt x="73" y="2468"/>
                  </a:lnTo>
                  <a:lnTo>
                    <a:pt x="46" y="2463"/>
                  </a:lnTo>
                  <a:lnTo>
                    <a:pt x="21" y="2457"/>
                  </a:lnTo>
                  <a:lnTo>
                    <a:pt x="14" y="2455"/>
                  </a:lnTo>
                  <a:lnTo>
                    <a:pt x="14" y="2455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3" name="Freeform 156"/>
            <p:cNvSpPr>
              <a:spLocks/>
            </p:cNvSpPr>
            <p:nvPr/>
          </p:nvSpPr>
          <p:spPr bwMode="auto">
            <a:xfrm>
              <a:off x="4577" y="2702"/>
              <a:ext cx="71" cy="69"/>
            </a:xfrm>
            <a:custGeom>
              <a:avLst/>
              <a:gdLst>
                <a:gd name="T0" fmla="*/ 31 w 141"/>
                <a:gd name="T1" fmla="*/ 139 h 139"/>
                <a:gd name="T2" fmla="*/ 23 w 141"/>
                <a:gd name="T3" fmla="*/ 135 h 139"/>
                <a:gd name="T4" fmla="*/ 12 w 141"/>
                <a:gd name="T5" fmla="*/ 127 h 139"/>
                <a:gd name="T6" fmla="*/ 2 w 141"/>
                <a:gd name="T7" fmla="*/ 116 h 139"/>
                <a:gd name="T8" fmla="*/ 0 w 141"/>
                <a:gd name="T9" fmla="*/ 104 h 139"/>
                <a:gd name="T10" fmla="*/ 2 w 141"/>
                <a:gd name="T11" fmla="*/ 87 h 139"/>
                <a:gd name="T12" fmla="*/ 12 w 141"/>
                <a:gd name="T13" fmla="*/ 70 h 139"/>
                <a:gd name="T14" fmla="*/ 23 w 141"/>
                <a:gd name="T15" fmla="*/ 55 h 139"/>
                <a:gd name="T16" fmla="*/ 35 w 141"/>
                <a:gd name="T17" fmla="*/ 45 h 139"/>
                <a:gd name="T18" fmla="*/ 48 w 141"/>
                <a:gd name="T19" fmla="*/ 38 h 139"/>
                <a:gd name="T20" fmla="*/ 65 w 141"/>
                <a:gd name="T21" fmla="*/ 30 h 139"/>
                <a:gd name="T22" fmla="*/ 78 w 141"/>
                <a:gd name="T23" fmla="*/ 23 h 139"/>
                <a:gd name="T24" fmla="*/ 86 w 141"/>
                <a:gd name="T25" fmla="*/ 19 h 139"/>
                <a:gd name="T26" fmla="*/ 90 w 141"/>
                <a:gd name="T27" fmla="*/ 13 h 139"/>
                <a:gd name="T28" fmla="*/ 97 w 141"/>
                <a:gd name="T29" fmla="*/ 7 h 139"/>
                <a:gd name="T30" fmla="*/ 105 w 141"/>
                <a:gd name="T31" fmla="*/ 2 h 139"/>
                <a:gd name="T32" fmla="*/ 109 w 141"/>
                <a:gd name="T33" fmla="*/ 0 h 139"/>
                <a:gd name="T34" fmla="*/ 115 w 141"/>
                <a:gd name="T35" fmla="*/ 5 h 139"/>
                <a:gd name="T36" fmla="*/ 126 w 141"/>
                <a:gd name="T37" fmla="*/ 23 h 139"/>
                <a:gd name="T38" fmla="*/ 135 w 141"/>
                <a:gd name="T39" fmla="*/ 42 h 139"/>
                <a:gd name="T40" fmla="*/ 141 w 141"/>
                <a:gd name="T41" fmla="*/ 64 h 139"/>
                <a:gd name="T42" fmla="*/ 137 w 141"/>
                <a:gd name="T43" fmla="*/ 81 h 139"/>
                <a:gd name="T44" fmla="*/ 132 w 141"/>
                <a:gd name="T45" fmla="*/ 100 h 139"/>
                <a:gd name="T46" fmla="*/ 120 w 141"/>
                <a:gd name="T47" fmla="*/ 118 h 139"/>
                <a:gd name="T48" fmla="*/ 107 w 141"/>
                <a:gd name="T49" fmla="*/ 131 h 139"/>
                <a:gd name="T50" fmla="*/ 84 w 141"/>
                <a:gd name="T51" fmla="*/ 137 h 139"/>
                <a:gd name="T52" fmla="*/ 58 w 141"/>
                <a:gd name="T53" fmla="*/ 139 h 139"/>
                <a:gd name="T54" fmla="*/ 39 w 141"/>
                <a:gd name="T55" fmla="*/ 139 h 139"/>
                <a:gd name="T56" fmla="*/ 31 w 141"/>
                <a:gd name="T57" fmla="*/ 139 h 139"/>
                <a:gd name="T58" fmla="*/ 31 w 141"/>
                <a:gd name="T5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1" h="139">
                  <a:moveTo>
                    <a:pt x="31" y="139"/>
                  </a:moveTo>
                  <a:lnTo>
                    <a:pt x="23" y="135"/>
                  </a:lnTo>
                  <a:lnTo>
                    <a:pt x="12" y="127"/>
                  </a:lnTo>
                  <a:lnTo>
                    <a:pt x="2" y="116"/>
                  </a:lnTo>
                  <a:lnTo>
                    <a:pt x="0" y="104"/>
                  </a:lnTo>
                  <a:lnTo>
                    <a:pt x="2" y="87"/>
                  </a:lnTo>
                  <a:lnTo>
                    <a:pt x="12" y="70"/>
                  </a:lnTo>
                  <a:lnTo>
                    <a:pt x="23" y="55"/>
                  </a:lnTo>
                  <a:lnTo>
                    <a:pt x="35" y="45"/>
                  </a:lnTo>
                  <a:lnTo>
                    <a:pt x="48" y="38"/>
                  </a:lnTo>
                  <a:lnTo>
                    <a:pt x="65" y="30"/>
                  </a:lnTo>
                  <a:lnTo>
                    <a:pt x="78" y="23"/>
                  </a:lnTo>
                  <a:lnTo>
                    <a:pt x="86" y="19"/>
                  </a:lnTo>
                  <a:lnTo>
                    <a:pt x="90" y="13"/>
                  </a:lnTo>
                  <a:lnTo>
                    <a:pt x="97" y="7"/>
                  </a:lnTo>
                  <a:lnTo>
                    <a:pt x="105" y="2"/>
                  </a:lnTo>
                  <a:lnTo>
                    <a:pt x="109" y="0"/>
                  </a:lnTo>
                  <a:lnTo>
                    <a:pt x="115" y="5"/>
                  </a:lnTo>
                  <a:lnTo>
                    <a:pt x="126" y="23"/>
                  </a:lnTo>
                  <a:lnTo>
                    <a:pt x="135" y="42"/>
                  </a:lnTo>
                  <a:lnTo>
                    <a:pt x="141" y="64"/>
                  </a:lnTo>
                  <a:lnTo>
                    <a:pt x="137" y="81"/>
                  </a:lnTo>
                  <a:lnTo>
                    <a:pt x="132" y="100"/>
                  </a:lnTo>
                  <a:lnTo>
                    <a:pt x="120" y="118"/>
                  </a:lnTo>
                  <a:lnTo>
                    <a:pt x="107" y="131"/>
                  </a:lnTo>
                  <a:lnTo>
                    <a:pt x="84" y="137"/>
                  </a:lnTo>
                  <a:lnTo>
                    <a:pt x="58" y="139"/>
                  </a:lnTo>
                  <a:lnTo>
                    <a:pt x="39" y="139"/>
                  </a:lnTo>
                  <a:lnTo>
                    <a:pt x="31" y="139"/>
                  </a:lnTo>
                  <a:lnTo>
                    <a:pt x="31" y="139"/>
                  </a:lnTo>
                  <a:close/>
                </a:path>
              </a:pathLst>
            </a:cu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4" name="Freeform 157"/>
            <p:cNvSpPr>
              <a:spLocks/>
            </p:cNvSpPr>
            <p:nvPr/>
          </p:nvSpPr>
          <p:spPr bwMode="auto">
            <a:xfrm>
              <a:off x="5077" y="2623"/>
              <a:ext cx="75" cy="92"/>
            </a:xfrm>
            <a:custGeom>
              <a:avLst/>
              <a:gdLst>
                <a:gd name="T0" fmla="*/ 14 w 151"/>
                <a:gd name="T1" fmla="*/ 2 h 184"/>
                <a:gd name="T2" fmla="*/ 14 w 151"/>
                <a:gd name="T3" fmla="*/ 11 h 184"/>
                <a:gd name="T4" fmla="*/ 10 w 151"/>
                <a:gd name="T5" fmla="*/ 34 h 184"/>
                <a:gd name="T6" fmla="*/ 6 w 151"/>
                <a:gd name="T7" fmla="*/ 59 h 184"/>
                <a:gd name="T8" fmla="*/ 4 w 151"/>
                <a:gd name="T9" fmla="*/ 80 h 184"/>
                <a:gd name="T10" fmla="*/ 0 w 151"/>
                <a:gd name="T11" fmla="*/ 95 h 184"/>
                <a:gd name="T12" fmla="*/ 4 w 151"/>
                <a:gd name="T13" fmla="*/ 112 h 184"/>
                <a:gd name="T14" fmla="*/ 10 w 151"/>
                <a:gd name="T15" fmla="*/ 127 h 184"/>
                <a:gd name="T16" fmla="*/ 23 w 151"/>
                <a:gd name="T17" fmla="*/ 141 h 184"/>
                <a:gd name="T18" fmla="*/ 50 w 151"/>
                <a:gd name="T19" fmla="*/ 154 h 184"/>
                <a:gd name="T20" fmla="*/ 88 w 151"/>
                <a:gd name="T21" fmla="*/ 169 h 184"/>
                <a:gd name="T22" fmla="*/ 120 w 151"/>
                <a:gd name="T23" fmla="*/ 181 h 184"/>
                <a:gd name="T24" fmla="*/ 135 w 151"/>
                <a:gd name="T25" fmla="*/ 184 h 184"/>
                <a:gd name="T26" fmla="*/ 137 w 151"/>
                <a:gd name="T27" fmla="*/ 179 h 184"/>
                <a:gd name="T28" fmla="*/ 143 w 151"/>
                <a:gd name="T29" fmla="*/ 165 h 184"/>
                <a:gd name="T30" fmla="*/ 147 w 151"/>
                <a:gd name="T31" fmla="*/ 148 h 184"/>
                <a:gd name="T32" fmla="*/ 151 w 151"/>
                <a:gd name="T33" fmla="*/ 133 h 184"/>
                <a:gd name="T34" fmla="*/ 147 w 151"/>
                <a:gd name="T35" fmla="*/ 110 h 184"/>
                <a:gd name="T36" fmla="*/ 137 w 151"/>
                <a:gd name="T37" fmla="*/ 82 h 184"/>
                <a:gd name="T38" fmla="*/ 126 w 151"/>
                <a:gd name="T39" fmla="*/ 53 h 184"/>
                <a:gd name="T40" fmla="*/ 107 w 151"/>
                <a:gd name="T41" fmla="*/ 32 h 184"/>
                <a:gd name="T42" fmla="*/ 86 w 151"/>
                <a:gd name="T43" fmla="*/ 21 h 184"/>
                <a:gd name="T44" fmla="*/ 65 w 151"/>
                <a:gd name="T45" fmla="*/ 11 h 184"/>
                <a:gd name="T46" fmla="*/ 46 w 151"/>
                <a:gd name="T47" fmla="*/ 6 h 184"/>
                <a:gd name="T48" fmla="*/ 37 w 151"/>
                <a:gd name="T49" fmla="*/ 2 h 184"/>
                <a:gd name="T50" fmla="*/ 27 w 151"/>
                <a:gd name="T51" fmla="*/ 0 h 184"/>
                <a:gd name="T52" fmla="*/ 21 w 151"/>
                <a:gd name="T53" fmla="*/ 0 h 184"/>
                <a:gd name="T54" fmla="*/ 16 w 151"/>
                <a:gd name="T55" fmla="*/ 0 h 184"/>
                <a:gd name="T56" fmla="*/ 14 w 151"/>
                <a:gd name="T57" fmla="*/ 2 h 184"/>
                <a:gd name="T58" fmla="*/ 14 w 151"/>
                <a:gd name="T59" fmla="*/ 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1" h="184">
                  <a:moveTo>
                    <a:pt x="14" y="2"/>
                  </a:moveTo>
                  <a:lnTo>
                    <a:pt x="14" y="11"/>
                  </a:lnTo>
                  <a:lnTo>
                    <a:pt x="10" y="34"/>
                  </a:lnTo>
                  <a:lnTo>
                    <a:pt x="6" y="59"/>
                  </a:lnTo>
                  <a:lnTo>
                    <a:pt x="4" y="80"/>
                  </a:lnTo>
                  <a:lnTo>
                    <a:pt x="0" y="95"/>
                  </a:lnTo>
                  <a:lnTo>
                    <a:pt x="4" y="112"/>
                  </a:lnTo>
                  <a:lnTo>
                    <a:pt x="10" y="127"/>
                  </a:lnTo>
                  <a:lnTo>
                    <a:pt x="23" y="141"/>
                  </a:lnTo>
                  <a:lnTo>
                    <a:pt x="50" y="154"/>
                  </a:lnTo>
                  <a:lnTo>
                    <a:pt x="88" y="169"/>
                  </a:lnTo>
                  <a:lnTo>
                    <a:pt x="120" y="181"/>
                  </a:lnTo>
                  <a:lnTo>
                    <a:pt x="135" y="184"/>
                  </a:lnTo>
                  <a:lnTo>
                    <a:pt x="137" y="179"/>
                  </a:lnTo>
                  <a:lnTo>
                    <a:pt x="143" y="165"/>
                  </a:lnTo>
                  <a:lnTo>
                    <a:pt x="147" y="148"/>
                  </a:lnTo>
                  <a:lnTo>
                    <a:pt x="151" y="133"/>
                  </a:lnTo>
                  <a:lnTo>
                    <a:pt x="147" y="110"/>
                  </a:lnTo>
                  <a:lnTo>
                    <a:pt x="137" y="82"/>
                  </a:lnTo>
                  <a:lnTo>
                    <a:pt x="126" y="53"/>
                  </a:lnTo>
                  <a:lnTo>
                    <a:pt x="107" y="32"/>
                  </a:lnTo>
                  <a:lnTo>
                    <a:pt x="86" y="21"/>
                  </a:lnTo>
                  <a:lnTo>
                    <a:pt x="65" y="11"/>
                  </a:lnTo>
                  <a:lnTo>
                    <a:pt x="46" y="6"/>
                  </a:lnTo>
                  <a:lnTo>
                    <a:pt x="37" y="2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5" name="Freeform 158"/>
            <p:cNvSpPr>
              <a:spLocks/>
            </p:cNvSpPr>
            <p:nvPr/>
          </p:nvSpPr>
          <p:spPr bwMode="auto">
            <a:xfrm>
              <a:off x="5012" y="3191"/>
              <a:ext cx="113" cy="65"/>
            </a:xfrm>
            <a:custGeom>
              <a:avLst/>
              <a:gdLst>
                <a:gd name="T0" fmla="*/ 0 w 227"/>
                <a:gd name="T1" fmla="*/ 59 h 129"/>
                <a:gd name="T2" fmla="*/ 8 w 227"/>
                <a:gd name="T3" fmla="*/ 46 h 129"/>
                <a:gd name="T4" fmla="*/ 23 w 227"/>
                <a:gd name="T5" fmla="*/ 28 h 129"/>
                <a:gd name="T6" fmla="*/ 44 w 227"/>
                <a:gd name="T7" fmla="*/ 11 h 129"/>
                <a:gd name="T8" fmla="*/ 69 w 227"/>
                <a:gd name="T9" fmla="*/ 2 h 129"/>
                <a:gd name="T10" fmla="*/ 92 w 227"/>
                <a:gd name="T11" fmla="*/ 0 h 129"/>
                <a:gd name="T12" fmla="*/ 114 w 227"/>
                <a:gd name="T13" fmla="*/ 0 h 129"/>
                <a:gd name="T14" fmla="*/ 133 w 227"/>
                <a:gd name="T15" fmla="*/ 4 h 129"/>
                <a:gd name="T16" fmla="*/ 147 w 227"/>
                <a:gd name="T17" fmla="*/ 11 h 129"/>
                <a:gd name="T18" fmla="*/ 156 w 227"/>
                <a:gd name="T19" fmla="*/ 17 h 129"/>
                <a:gd name="T20" fmla="*/ 171 w 227"/>
                <a:gd name="T21" fmla="*/ 21 h 129"/>
                <a:gd name="T22" fmla="*/ 187 w 227"/>
                <a:gd name="T23" fmla="*/ 27 h 129"/>
                <a:gd name="T24" fmla="*/ 198 w 227"/>
                <a:gd name="T25" fmla="*/ 27 h 129"/>
                <a:gd name="T26" fmla="*/ 206 w 227"/>
                <a:gd name="T27" fmla="*/ 27 h 129"/>
                <a:gd name="T28" fmla="*/ 215 w 227"/>
                <a:gd name="T29" fmla="*/ 27 h 129"/>
                <a:gd name="T30" fmla="*/ 223 w 227"/>
                <a:gd name="T31" fmla="*/ 27 h 129"/>
                <a:gd name="T32" fmla="*/ 227 w 227"/>
                <a:gd name="T33" fmla="*/ 27 h 129"/>
                <a:gd name="T34" fmla="*/ 221 w 227"/>
                <a:gd name="T35" fmla="*/ 40 h 129"/>
                <a:gd name="T36" fmla="*/ 206 w 227"/>
                <a:gd name="T37" fmla="*/ 68 h 129"/>
                <a:gd name="T38" fmla="*/ 181 w 227"/>
                <a:gd name="T39" fmla="*/ 99 h 129"/>
                <a:gd name="T40" fmla="*/ 149 w 227"/>
                <a:gd name="T41" fmla="*/ 120 h 129"/>
                <a:gd name="T42" fmla="*/ 114 w 227"/>
                <a:gd name="T43" fmla="*/ 125 h 129"/>
                <a:gd name="T44" fmla="*/ 90 w 227"/>
                <a:gd name="T45" fmla="*/ 129 h 129"/>
                <a:gd name="T46" fmla="*/ 71 w 227"/>
                <a:gd name="T47" fmla="*/ 127 h 129"/>
                <a:gd name="T48" fmla="*/ 55 w 227"/>
                <a:gd name="T49" fmla="*/ 124 h 129"/>
                <a:gd name="T50" fmla="*/ 36 w 227"/>
                <a:gd name="T51" fmla="*/ 108 h 129"/>
                <a:gd name="T52" fmla="*/ 19 w 227"/>
                <a:gd name="T53" fmla="*/ 87 h 129"/>
                <a:gd name="T54" fmla="*/ 6 w 227"/>
                <a:gd name="T55" fmla="*/ 68 h 129"/>
                <a:gd name="T56" fmla="*/ 0 w 227"/>
                <a:gd name="T57" fmla="*/ 59 h 129"/>
                <a:gd name="T58" fmla="*/ 0 w 227"/>
                <a:gd name="T59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7" h="129">
                  <a:moveTo>
                    <a:pt x="0" y="59"/>
                  </a:moveTo>
                  <a:lnTo>
                    <a:pt x="8" y="46"/>
                  </a:lnTo>
                  <a:lnTo>
                    <a:pt x="23" y="28"/>
                  </a:lnTo>
                  <a:lnTo>
                    <a:pt x="44" y="11"/>
                  </a:lnTo>
                  <a:lnTo>
                    <a:pt x="69" y="2"/>
                  </a:lnTo>
                  <a:lnTo>
                    <a:pt x="92" y="0"/>
                  </a:lnTo>
                  <a:lnTo>
                    <a:pt x="114" y="0"/>
                  </a:lnTo>
                  <a:lnTo>
                    <a:pt x="133" y="4"/>
                  </a:lnTo>
                  <a:lnTo>
                    <a:pt x="147" y="11"/>
                  </a:lnTo>
                  <a:lnTo>
                    <a:pt x="156" y="17"/>
                  </a:lnTo>
                  <a:lnTo>
                    <a:pt x="171" y="21"/>
                  </a:lnTo>
                  <a:lnTo>
                    <a:pt x="187" y="27"/>
                  </a:lnTo>
                  <a:lnTo>
                    <a:pt x="198" y="27"/>
                  </a:lnTo>
                  <a:lnTo>
                    <a:pt x="206" y="27"/>
                  </a:lnTo>
                  <a:lnTo>
                    <a:pt x="215" y="27"/>
                  </a:lnTo>
                  <a:lnTo>
                    <a:pt x="223" y="27"/>
                  </a:lnTo>
                  <a:lnTo>
                    <a:pt x="227" y="27"/>
                  </a:lnTo>
                  <a:lnTo>
                    <a:pt x="221" y="40"/>
                  </a:lnTo>
                  <a:lnTo>
                    <a:pt x="206" y="68"/>
                  </a:lnTo>
                  <a:lnTo>
                    <a:pt x="181" y="99"/>
                  </a:lnTo>
                  <a:lnTo>
                    <a:pt x="149" y="120"/>
                  </a:lnTo>
                  <a:lnTo>
                    <a:pt x="114" y="125"/>
                  </a:lnTo>
                  <a:lnTo>
                    <a:pt x="90" y="129"/>
                  </a:lnTo>
                  <a:lnTo>
                    <a:pt x="71" y="127"/>
                  </a:lnTo>
                  <a:lnTo>
                    <a:pt x="55" y="124"/>
                  </a:lnTo>
                  <a:lnTo>
                    <a:pt x="36" y="108"/>
                  </a:lnTo>
                  <a:lnTo>
                    <a:pt x="19" y="87"/>
                  </a:lnTo>
                  <a:lnTo>
                    <a:pt x="6" y="68"/>
                  </a:lnTo>
                  <a:lnTo>
                    <a:pt x="0" y="59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6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6" name="Freeform 159"/>
            <p:cNvSpPr>
              <a:spLocks/>
            </p:cNvSpPr>
            <p:nvPr/>
          </p:nvSpPr>
          <p:spPr bwMode="auto">
            <a:xfrm>
              <a:off x="4885" y="2991"/>
              <a:ext cx="110" cy="65"/>
            </a:xfrm>
            <a:custGeom>
              <a:avLst/>
              <a:gdLst>
                <a:gd name="T0" fmla="*/ 0 w 221"/>
                <a:gd name="T1" fmla="*/ 72 h 131"/>
                <a:gd name="T2" fmla="*/ 8 w 221"/>
                <a:gd name="T3" fmla="*/ 59 h 131"/>
                <a:gd name="T4" fmla="*/ 23 w 221"/>
                <a:gd name="T5" fmla="*/ 38 h 131"/>
                <a:gd name="T6" fmla="*/ 48 w 221"/>
                <a:gd name="T7" fmla="*/ 15 h 131"/>
                <a:gd name="T8" fmla="*/ 82 w 221"/>
                <a:gd name="T9" fmla="*/ 2 h 131"/>
                <a:gd name="T10" fmla="*/ 116 w 221"/>
                <a:gd name="T11" fmla="*/ 0 h 131"/>
                <a:gd name="T12" fmla="*/ 139 w 221"/>
                <a:gd name="T13" fmla="*/ 4 h 131"/>
                <a:gd name="T14" fmla="*/ 154 w 221"/>
                <a:gd name="T15" fmla="*/ 9 h 131"/>
                <a:gd name="T16" fmla="*/ 162 w 221"/>
                <a:gd name="T17" fmla="*/ 13 h 131"/>
                <a:gd name="T18" fmla="*/ 173 w 221"/>
                <a:gd name="T19" fmla="*/ 23 h 131"/>
                <a:gd name="T20" fmla="*/ 192 w 221"/>
                <a:gd name="T21" fmla="*/ 40 h 131"/>
                <a:gd name="T22" fmla="*/ 211 w 221"/>
                <a:gd name="T23" fmla="*/ 57 h 131"/>
                <a:gd name="T24" fmla="*/ 221 w 221"/>
                <a:gd name="T25" fmla="*/ 64 h 131"/>
                <a:gd name="T26" fmla="*/ 211 w 221"/>
                <a:gd name="T27" fmla="*/ 72 h 131"/>
                <a:gd name="T28" fmla="*/ 191 w 221"/>
                <a:gd name="T29" fmla="*/ 95 h 131"/>
                <a:gd name="T30" fmla="*/ 160 w 221"/>
                <a:gd name="T31" fmla="*/ 116 h 131"/>
                <a:gd name="T32" fmla="*/ 128 w 221"/>
                <a:gd name="T33" fmla="*/ 129 h 131"/>
                <a:gd name="T34" fmla="*/ 99 w 221"/>
                <a:gd name="T35" fmla="*/ 131 h 131"/>
                <a:gd name="T36" fmla="*/ 77 w 221"/>
                <a:gd name="T37" fmla="*/ 127 h 131"/>
                <a:gd name="T38" fmla="*/ 59 w 221"/>
                <a:gd name="T39" fmla="*/ 121 h 131"/>
                <a:gd name="T40" fmla="*/ 48 w 221"/>
                <a:gd name="T41" fmla="*/ 116 h 131"/>
                <a:gd name="T42" fmla="*/ 33 w 221"/>
                <a:gd name="T43" fmla="*/ 106 h 131"/>
                <a:gd name="T44" fmla="*/ 18 w 221"/>
                <a:gd name="T45" fmla="*/ 91 h 131"/>
                <a:gd name="T46" fmla="*/ 6 w 221"/>
                <a:gd name="T47" fmla="*/ 78 h 131"/>
                <a:gd name="T48" fmla="*/ 0 w 221"/>
                <a:gd name="T49" fmla="*/ 72 h 131"/>
                <a:gd name="T50" fmla="*/ 0 w 221"/>
                <a:gd name="T51" fmla="*/ 7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1" h="131">
                  <a:moveTo>
                    <a:pt x="0" y="72"/>
                  </a:moveTo>
                  <a:lnTo>
                    <a:pt x="8" y="59"/>
                  </a:lnTo>
                  <a:lnTo>
                    <a:pt x="23" y="38"/>
                  </a:lnTo>
                  <a:lnTo>
                    <a:pt x="48" y="15"/>
                  </a:lnTo>
                  <a:lnTo>
                    <a:pt x="82" y="2"/>
                  </a:lnTo>
                  <a:lnTo>
                    <a:pt x="116" y="0"/>
                  </a:lnTo>
                  <a:lnTo>
                    <a:pt x="139" y="4"/>
                  </a:lnTo>
                  <a:lnTo>
                    <a:pt x="154" y="9"/>
                  </a:lnTo>
                  <a:lnTo>
                    <a:pt x="162" y="13"/>
                  </a:lnTo>
                  <a:lnTo>
                    <a:pt x="173" y="23"/>
                  </a:lnTo>
                  <a:lnTo>
                    <a:pt x="192" y="40"/>
                  </a:lnTo>
                  <a:lnTo>
                    <a:pt x="211" y="57"/>
                  </a:lnTo>
                  <a:lnTo>
                    <a:pt x="221" y="64"/>
                  </a:lnTo>
                  <a:lnTo>
                    <a:pt x="211" y="72"/>
                  </a:lnTo>
                  <a:lnTo>
                    <a:pt x="191" y="95"/>
                  </a:lnTo>
                  <a:lnTo>
                    <a:pt x="160" y="116"/>
                  </a:lnTo>
                  <a:lnTo>
                    <a:pt x="128" y="129"/>
                  </a:lnTo>
                  <a:lnTo>
                    <a:pt x="99" y="131"/>
                  </a:lnTo>
                  <a:lnTo>
                    <a:pt x="77" y="127"/>
                  </a:lnTo>
                  <a:lnTo>
                    <a:pt x="59" y="121"/>
                  </a:lnTo>
                  <a:lnTo>
                    <a:pt x="48" y="116"/>
                  </a:lnTo>
                  <a:lnTo>
                    <a:pt x="33" y="106"/>
                  </a:lnTo>
                  <a:lnTo>
                    <a:pt x="18" y="91"/>
                  </a:lnTo>
                  <a:lnTo>
                    <a:pt x="6" y="78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7" name="Freeform 160"/>
            <p:cNvSpPr>
              <a:spLocks/>
            </p:cNvSpPr>
            <p:nvPr/>
          </p:nvSpPr>
          <p:spPr bwMode="auto">
            <a:xfrm>
              <a:off x="4356" y="2541"/>
              <a:ext cx="74" cy="78"/>
            </a:xfrm>
            <a:custGeom>
              <a:avLst/>
              <a:gdLst>
                <a:gd name="T0" fmla="*/ 15 w 148"/>
                <a:gd name="T1" fmla="*/ 151 h 156"/>
                <a:gd name="T2" fmla="*/ 9 w 148"/>
                <a:gd name="T3" fmla="*/ 143 h 156"/>
                <a:gd name="T4" fmla="*/ 1 w 148"/>
                <a:gd name="T5" fmla="*/ 132 h 156"/>
                <a:gd name="T6" fmla="*/ 0 w 148"/>
                <a:gd name="T7" fmla="*/ 114 h 156"/>
                <a:gd name="T8" fmla="*/ 1 w 148"/>
                <a:gd name="T9" fmla="*/ 99 h 156"/>
                <a:gd name="T10" fmla="*/ 5 w 148"/>
                <a:gd name="T11" fmla="*/ 80 h 156"/>
                <a:gd name="T12" fmla="*/ 17 w 148"/>
                <a:gd name="T13" fmla="*/ 61 h 156"/>
                <a:gd name="T14" fmla="*/ 32 w 148"/>
                <a:gd name="T15" fmla="*/ 44 h 156"/>
                <a:gd name="T16" fmla="*/ 51 w 148"/>
                <a:gd name="T17" fmla="*/ 31 h 156"/>
                <a:gd name="T18" fmla="*/ 77 w 148"/>
                <a:gd name="T19" fmla="*/ 17 h 156"/>
                <a:gd name="T20" fmla="*/ 110 w 148"/>
                <a:gd name="T21" fmla="*/ 8 h 156"/>
                <a:gd name="T22" fmla="*/ 136 w 148"/>
                <a:gd name="T23" fmla="*/ 0 h 156"/>
                <a:gd name="T24" fmla="*/ 148 w 148"/>
                <a:gd name="T25" fmla="*/ 0 h 156"/>
                <a:gd name="T26" fmla="*/ 146 w 148"/>
                <a:gd name="T27" fmla="*/ 14 h 156"/>
                <a:gd name="T28" fmla="*/ 140 w 148"/>
                <a:gd name="T29" fmla="*/ 48 h 156"/>
                <a:gd name="T30" fmla="*/ 131 w 148"/>
                <a:gd name="T31" fmla="*/ 84 h 156"/>
                <a:gd name="T32" fmla="*/ 115 w 148"/>
                <a:gd name="T33" fmla="*/ 111 h 156"/>
                <a:gd name="T34" fmla="*/ 102 w 148"/>
                <a:gd name="T35" fmla="*/ 124 h 156"/>
                <a:gd name="T36" fmla="*/ 93 w 148"/>
                <a:gd name="T37" fmla="*/ 137 h 156"/>
                <a:gd name="T38" fmla="*/ 77 w 148"/>
                <a:gd name="T39" fmla="*/ 147 h 156"/>
                <a:gd name="T40" fmla="*/ 51 w 148"/>
                <a:gd name="T41" fmla="*/ 154 h 156"/>
                <a:gd name="T42" fmla="*/ 22 w 148"/>
                <a:gd name="T43" fmla="*/ 156 h 156"/>
                <a:gd name="T44" fmla="*/ 13 w 148"/>
                <a:gd name="T45" fmla="*/ 156 h 156"/>
                <a:gd name="T46" fmla="*/ 13 w 148"/>
                <a:gd name="T47" fmla="*/ 152 h 156"/>
                <a:gd name="T48" fmla="*/ 15 w 148"/>
                <a:gd name="T49" fmla="*/ 151 h 156"/>
                <a:gd name="T50" fmla="*/ 15 w 148"/>
                <a:gd name="T51" fmla="*/ 15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8" h="156">
                  <a:moveTo>
                    <a:pt x="15" y="151"/>
                  </a:moveTo>
                  <a:lnTo>
                    <a:pt x="9" y="143"/>
                  </a:lnTo>
                  <a:lnTo>
                    <a:pt x="1" y="132"/>
                  </a:lnTo>
                  <a:lnTo>
                    <a:pt x="0" y="114"/>
                  </a:lnTo>
                  <a:lnTo>
                    <a:pt x="1" y="99"/>
                  </a:lnTo>
                  <a:lnTo>
                    <a:pt x="5" y="80"/>
                  </a:lnTo>
                  <a:lnTo>
                    <a:pt x="17" y="61"/>
                  </a:lnTo>
                  <a:lnTo>
                    <a:pt x="32" y="44"/>
                  </a:lnTo>
                  <a:lnTo>
                    <a:pt x="51" y="31"/>
                  </a:lnTo>
                  <a:lnTo>
                    <a:pt x="77" y="17"/>
                  </a:lnTo>
                  <a:lnTo>
                    <a:pt x="110" y="8"/>
                  </a:lnTo>
                  <a:lnTo>
                    <a:pt x="136" y="0"/>
                  </a:lnTo>
                  <a:lnTo>
                    <a:pt x="148" y="0"/>
                  </a:lnTo>
                  <a:lnTo>
                    <a:pt x="146" y="14"/>
                  </a:lnTo>
                  <a:lnTo>
                    <a:pt x="140" y="48"/>
                  </a:lnTo>
                  <a:lnTo>
                    <a:pt x="131" y="84"/>
                  </a:lnTo>
                  <a:lnTo>
                    <a:pt x="115" y="111"/>
                  </a:lnTo>
                  <a:lnTo>
                    <a:pt x="102" y="124"/>
                  </a:lnTo>
                  <a:lnTo>
                    <a:pt x="93" y="137"/>
                  </a:lnTo>
                  <a:lnTo>
                    <a:pt x="77" y="147"/>
                  </a:lnTo>
                  <a:lnTo>
                    <a:pt x="51" y="154"/>
                  </a:lnTo>
                  <a:lnTo>
                    <a:pt x="22" y="156"/>
                  </a:lnTo>
                  <a:lnTo>
                    <a:pt x="13" y="156"/>
                  </a:lnTo>
                  <a:lnTo>
                    <a:pt x="13" y="152"/>
                  </a:lnTo>
                  <a:lnTo>
                    <a:pt x="15" y="151"/>
                  </a:lnTo>
                  <a:lnTo>
                    <a:pt x="15" y="151"/>
                  </a:lnTo>
                  <a:close/>
                </a:path>
              </a:pathLst>
            </a:custGeom>
            <a:solidFill>
              <a:srgbClr val="96C2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8" name="Freeform 161"/>
            <p:cNvSpPr>
              <a:spLocks/>
            </p:cNvSpPr>
            <p:nvPr/>
          </p:nvSpPr>
          <p:spPr bwMode="auto">
            <a:xfrm>
              <a:off x="4938" y="2688"/>
              <a:ext cx="85" cy="59"/>
            </a:xfrm>
            <a:custGeom>
              <a:avLst/>
              <a:gdLst>
                <a:gd name="T0" fmla="*/ 0 w 169"/>
                <a:gd name="T1" fmla="*/ 17 h 120"/>
                <a:gd name="T2" fmla="*/ 13 w 169"/>
                <a:gd name="T3" fmla="*/ 8 h 120"/>
                <a:gd name="T4" fmla="*/ 36 w 169"/>
                <a:gd name="T5" fmla="*/ 2 h 120"/>
                <a:gd name="T6" fmla="*/ 65 w 169"/>
                <a:gd name="T7" fmla="*/ 0 h 120"/>
                <a:gd name="T8" fmla="*/ 95 w 169"/>
                <a:gd name="T9" fmla="*/ 6 h 120"/>
                <a:gd name="T10" fmla="*/ 122 w 169"/>
                <a:gd name="T11" fmla="*/ 17 h 120"/>
                <a:gd name="T12" fmla="*/ 141 w 169"/>
                <a:gd name="T13" fmla="*/ 34 h 120"/>
                <a:gd name="T14" fmla="*/ 156 w 169"/>
                <a:gd name="T15" fmla="*/ 52 h 120"/>
                <a:gd name="T16" fmla="*/ 163 w 169"/>
                <a:gd name="T17" fmla="*/ 65 h 120"/>
                <a:gd name="T18" fmla="*/ 165 w 169"/>
                <a:gd name="T19" fmla="*/ 76 h 120"/>
                <a:gd name="T20" fmla="*/ 167 w 169"/>
                <a:gd name="T21" fmla="*/ 93 h 120"/>
                <a:gd name="T22" fmla="*/ 169 w 169"/>
                <a:gd name="T23" fmla="*/ 105 h 120"/>
                <a:gd name="T24" fmla="*/ 169 w 169"/>
                <a:gd name="T25" fmla="*/ 110 h 120"/>
                <a:gd name="T26" fmla="*/ 162 w 169"/>
                <a:gd name="T27" fmla="*/ 112 h 120"/>
                <a:gd name="T28" fmla="*/ 141 w 169"/>
                <a:gd name="T29" fmla="*/ 114 h 120"/>
                <a:gd name="T30" fmla="*/ 118 w 169"/>
                <a:gd name="T31" fmla="*/ 116 h 120"/>
                <a:gd name="T32" fmla="*/ 99 w 169"/>
                <a:gd name="T33" fmla="*/ 120 h 120"/>
                <a:gd name="T34" fmla="*/ 80 w 169"/>
                <a:gd name="T35" fmla="*/ 116 h 120"/>
                <a:gd name="T36" fmla="*/ 59 w 169"/>
                <a:gd name="T37" fmla="*/ 110 h 120"/>
                <a:gd name="T38" fmla="*/ 36 w 169"/>
                <a:gd name="T39" fmla="*/ 99 h 120"/>
                <a:gd name="T40" fmla="*/ 21 w 169"/>
                <a:gd name="T41" fmla="*/ 84 h 120"/>
                <a:gd name="T42" fmla="*/ 9 w 169"/>
                <a:gd name="T43" fmla="*/ 65 h 120"/>
                <a:gd name="T44" fmla="*/ 4 w 169"/>
                <a:gd name="T45" fmla="*/ 42 h 120"/>
                <a:gd name="T46" fmla="*/ 0 w 169"/>
                <a:gd name="T47" fmla="*/ 25 h 120"/>
                <a:gd name="T48" fmla="*/ 0 w 169"/>
                <a:gd name="T49" fmla="*/ 17 h 120"/>
                <a:gd name="T50" fmla="*/ 0 w 169"/>
                <a:gd name="T51" fmla="*/ 1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9" h="120">
                  <a:moveTo>
                    <a:pt x="0" y="17"/>
                  </a:moveTo>
                  <a:lnTo>
                    <a:pt x="13" y="8"/>
                  </a:lnTo>
                  <a:lnTo>
                    <a:pt x="36" y="2"/>
                  </a:lnTo>
                  <a:lnTo>
                    <a:pt x="65" y="0"/>
                  </a:lnTo>
                  <a:lnTo>
                    <a:pt x="95" y="6"/>
                  </a:lnTo>
                  <a:lnTo>
                    <a:pt x="122" y="17"/>
                  </a:lnTo>
                  <a:lnTo>
                    <a:pt x="141" y="34"/>
                  </a:lnTo>
                  <a:lnTo>
                    <a:pt x="156" y="52"/>
                  </a:lnTo>
                  <a:lnTo>
                    <a:pt x="163" y="65"/>
                  </a:lnTo>
                  <a:lnTo>
                    <a:pt x="165" y="76"/>
                  </a:lnTo>
                  <a:lnTo>
                    <a:pt x="167" y="93"/>
                  </a:lnTo>
                  <a:lnTo>
                    <a:pt x="169" y="105"/>
                  </a:lnTo>
                  <a:lnTo>
                    <a:pt x="169" y="110"/>
                  </a:lnTo>
                  <a:lnTo>
                    <a:pt x="162" y="112"/>
                  </a:lnTo>
                  <a:lnTo>
                    <a:pt x="141" y="114"/>
                  </a:lnTo>
                  <a:lnTo>
                    <a:pt x="118" y="116"/>
                  </a:lnTo>
                  <a:lnTo>
                    <a:pt x="99" y="120"/>
                  </a:lnTo>
                  <a:lnTo>
                    <a:pt x="80" y="116"/>
                  </a:lnTo>
                  <a:lnTo>
                    <a:pt x="59" y="110"/>
                  </a:lnTo>
                  <a:lnTo>
                    <a:pt x="36" y="99"/>
                  </a:lnTo>
                  <a:lnTo>
                    <a:pt x="21" y="84"/>
                  </a:lnTo>
                  <a:lnTo>
                    <a:pt x="9" y="65"/>
                  </a:lnTo>
                  <a:lnTo>
                    <a:pt x="4" y="42"/>
                  </a:lnTo>
                  <a:lnTo>
                    <a:pt x="0" y="25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69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9" name="Freeform 162"/>
            <p:cNvSpPr>
              <a:spLocks/>
            </p:cNvSpPr>
            <p:nvPr/>
          </p:nvSpPr>
          <p:spPr bwMode="auto">
            <a:xfrm>
              <a:off x="4728" y="2669"/>
              <a:ext cx="81" cy="65"/>
            </a:xfrm>
            <a:custGeom>
              <a:avLst/>
              <a:gdLst>
                <a:gd name="T0" fmla="*/ 4 w 161"/>
                <a:gd name="T1" fmla="*/ 31 h 131"/>
                <a:gd name="T2" fmla="*/ 7 w 161"/>
                <a:gd name="T3" fmla="*/ 23 h 131"/>
                <a:gd name="T4" fmla="*/ 21 w 161"/>
                <a:gd name="T5" fmla="*/ 13 h 131"/>
                <a:gd name="T6" fmla="*/ 34 w 161"/>
                <a:gd name="T7" fmla="*/ 4 h 131"/>
                <a:gd name="T8" fmla="*/ 47 w 161"/>
                <a:gd name="T9" fmla="*/ 2 h 131"/>
                <a:gd name="T10" fmla="*/ 57 w 161"/>
                <a:gd name="T11" fmla="*/ 0 h 131"/>
                <a:gd name="T12" fmla="*/ 74 w 161"/>
                <a:gd name="T13" fmla="*/ 4 h 131"/>
                <a:gd name="T14" fmla="*/ 91 w 161"/>
                <a:gd name="T15" fmla="*/ 10 h 131"/>
                <a:gd name="T16" fmla="*/ 106 w 161"/>
                <a:gd name="T17" fmla="*/ 21 h 131"/>
                <a:gd name="T18" fmla="*/ 120 w 161"/>
                <a:gd name="T19" fmla="*/ 36 h 131"/>
                <a:gd name="T20" fmla="*/ 129 w 161"/>
                <a:gd name="T21" fmla="*/ 53 h 131"/>
                <a:gd name="T22" fmla="*/ 135 w 161"/>
                <a:gd name="T23" fmla="*/ 69 h 131"/>
                <a:gd name="T24" fmla="*/ 137 w 161"/>
                <a:gd name="T25" fmla="*/ 80 h 131"/>
                <a:gd name="T26" fmla="*/ 140 w 161"/>
                <a:gd name="T27" fmla="*/ 90 h 131"/>
                <a:gd name="T28" fmla="*/ 148 w 161"/>
                <a:gd name="T29" fmla="*/ 107 h 131"/>
                <a:gd name="T30" fmla="*/ 158 w 161"/>
                <a:gd name="T31" fmla="*/ 122 h 131"/>
                <a:gd name="T32" fmla="*/ 161 w 161"/>
                <a:gd name="T33" fmla="*/ 129 h 131"/>
                <a:gd name="T34" fmla="*/ 152 w 161"/>
                <a:gd name="T35" fmla="*/ 129 h 131"/>
                <a:gd name="T36" fmla="*/ 127 w 161"/>
                <a:gd name="T37" fmla="*/ 131 h 131"/>
                <a:gd name="T38" fmla="*/ 93 w 161"/>
                <a:gd name="T39" fmla="*/ 128 h 131"/>
                <a:gd name="T40" fmla="*/ 61 w 161"/>
                <a:gd name="T41" fmla="*/ 122 h 131"/>
                <a:gd name="T42" fmla="*/ 34 w 161"/>
                <a:gd name="T43" fmla="*/ 110 h 131"/>
                <a:gd name="T44" fmla="*/ 17 w 161"/>
                <a:gd name="T45" fmla="*/ 97 h 131"/>
                <a:gd name="T46" fmla="*/ 7 w 161"/>
                <a:gd name="T47" fmla="*/ 82 h 131"/>
                <a:gd name="T48" fmla="*/ 2 w 161"/>
                <a:gd name="T49" fmla="*/ 72 h 131"/>
                <a:gd name="T50" fmla="*/ 0 w 161"/>
                <a:gd name="T51" fmla="*/ 59 h 131"/>
                <a:gd name="T52" fmla="*/ 2 w 161"/>
                <a:gd name="T53" fmla="*/ 46 h 131"/>
                <a:gd name="T54" fmla="*/ 2 w 161"/>
                <a:gd name="T55" fmla="*/ 34 h 131"/>
                <a:gd name="T56" fmla="*/ 4 w 161"/>
                <a:gd name="T57" fmla="*/ 31 h 131"/>
                <a:gd name="T58" fmla="*/ 4 w 161"/>
                <a:gd name="T59" fmla="*/ 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1" h="131">
                  <a:moveTo>
                    <a:pt x="4" y="31"/>
                  </a:moveTo>
                  <a:lnTo>
                    <a:pt x="7" y="23"/>
                  </a:lnTo>
                  <a:lnTo>
                    <a:pt x="21" y="13"/>
                  </a:lnTo>
                  <a:lnTo>
                    <a:pt x="34" y="4"/>
                  </a:lnTo>
                  <a:lnTo>
                    <a:pt x="47" y="2"/>
                  </a:lnTo>
                  <a:lnTo>
                    <a:pt x="57" y="0"/>
                  </a:lnTo>
                  <a:lnTo>
                    <a:pt x="74" y="4"/>
                  </a:lnTo>
                  <a:lnTo>
                    <a:pt x="91" y="10"/>
                  </a:lnTo>
                  <a:lnTo>
                    <a:pt x="106" y="21"/>
                  </a:lnTo>
                  <a:lnTo>
                    <a:pt x="120" y="36"/>
                  </a:lnTo>
                  <a:lnTo>
                    <a:pt x="129" y="53"/>
                  </a:lnTo>
                  <a:lnTo>
                    <a:pt x="135" y="69"/>
                  </a:lnTo>
                  <a:lnTo>
                    <a:pt x="137" y="80"/>
                  </a:lnTo>
                  <a:lnTo>
                    <a:pt x="140" y="90"/>
                  </a:lnTo>
                  <a:lnTo>
                    <a:pt x="148" y="107"/>
                  </a:lnTo>
                  <a:lnTo>
                    <a:pt x="158" y="122"/>
                  </a:lnTo>
                  <a:lnTo>
                    <a:pt x="161" y="129"/>
                  </a:lnTo>
                  <a:lnTo>
                    <a:pt x="152" y="129"/>
                  </a:lnTo>
                  <a:lnTo>
                    <a:pt x="127" y="131"/>
                  </a:lnTo>
                  <a:lnTo>
                    <a:pt x="93" y="128"/>
                  </a:lnTo>
                  <a:lnTo>
                    <a:pt x="61" y="122"/>
                  </a:lnTo>
                  <a:lnTo>
                    <a:pt x="34" y="110"/>
                  </a:lnTo>
                  <a:lnTo>
                    <a:pt x="17" y="97"/>
                  </a:lnTo>
                  <a:lnTo>
                    <a:pt x="7" y="82"/>
                  </a:lnTo>
                  <a:lnTo>
                    <a:pt x="2" y="72"/>
                  </a:lnTo>
                  <a:lnTo>
                    <a:pt x="0" y="59"/>
                  </a:lnTo>
                  <a:lnTo>
                    <a:pt x="2" y="46"/>
                  </a:lnTo>
                  <a:lnTo>
                    <a:pt x="2" y="34"/>
                  </a:lnTo>
                  <a:lnTo>
                    <a:pt x="4" y="31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F8C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0" name="Freeform 163"/>
            <p:cNvSpPr>
              <a:spLocks/>
            </p:cNvSpPr>
            <p:nvPr/>
          </p:nvSpPr>
          <p:spPr bwMode="auto">
            <a:xfrm>
              <a:off x="4829" y="2538"/>
              <a:ext cx="78" cy="77"/>
            </a:xfrm>
            <a:custGeom>
              <a:avLst/>
              <a:gdLst>
                <a:gd name="T0" fmla="*/ 8 w 156"/>
                <a:gd name="T1" fmla="*/ 154 h 154"/>
                <a:gd name="T2" fmla="*/ 0 w 156"/>
                <a:gd name="T3" fmla="*/ 135 h 154"/>
                <a:gd name="T4" fmla="*/ 0 w 156"/>
                <a:gd name="T5" fmla="*/ 106 h 154"/>
                <a:gd name="T6" fmla="*/ 6 w 156"/>
                <a:gd name="T7" fmla="*/ 78 h 154"/>
                <a:gd name="T8" fmla="*/ 14 w 156"/>
                <a:gd name="T9" fmla="*/ 55 h 154"/>
                <a:gd name="T10" fmla="*/ 29 w 156"/>
                <a:gd name="T11" fmla="*/ 38 h 154"/>
                <a:gd name="T12" fmla="*/ 52 w 156"/>
                <a:gd name="T13" fmla="*/ 24 h 154"/>
                <a:gd name="T14" fmla="*/ 73 w 156"/>
                <a:gd name="T15" fmla="*/ 13 h 154"/>
                <a:gd name="T16" fmla="*/ 90 w 156"/>
                <a:gd name="T17" fmla="*/ 9 h 154"/>
                <a:gd name="T18" fmla="*/ 107 w 156"/>
                <a:gd name="T19" fmla="*/ 5 h 154"/>
                <a:gd name="T20" fmla="*/ 130 w 156"/>
                <a:gd name="T21" fmla="*/ 3 h 154"/>
                <a:gd name="T22" fmla="*/ 149 w 156"/>
                <a:gd name="T23" fmla="*/ 0 h 154"/>
                <a:gd name="T24" fmla="*/ 156 w 156"/>
                <a:gd name="T25" fmla="*/ 0 h 154"/>
                <a:gd name="T26" fmla="*/ 154 w 156"/>
                <a:gd name="T27" fmla="*/ 17 h 154"/>
                <a:gd name="T28" fmla="*/ 149 w 156"/>
                <a:gd name="T29" fmla="*/ 55 h 154"/>
                <a:gd name="T30" fmla="*/ 137 w 156"/>
                <a:gd name="T31" fmla="*/ 97 h 154"/>
                <a:gd name="T32" fmla="*/ 118 w 156"/>
                <a:gd name="T33" fmla="*/ 131 h 154"/>
                <a:gd name="T34" fmla="*/ 86 w 156"/>
                <a:gd name="T35" fmla="*/ 146 h 154"/>
                <a:gd name="T36" fmla="*/ 50 w 156"/>
                <a:gd name="T37" fmla="*/ 154 h 154"/>
                <a:gd name="T38" fmla="*/ 19 w 156"/>
                <a:gd name="T39" fmla="*/ 154 h 154"/>
                <a:gd name="T40" fmla="*/ 8 w 156"/>
                <a:gd name="T41" fmla="*/ 154 h 154"/>
                <a:gd name="T42" fmla="*/ 8 w 156"/>
                <a:gd name="T43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6" h="154">
                  <a:moveTo>
                    <a:pt x="8" y="154"/>
                  </a:moveTo>
                  <a:lnTo>
                    <a:pt x="0" y="135"/>
                  </a:lnTo>
                  <a:lnTo>
                    <a:pt x="0" y="106"/>
                  </a:lnTo>
                  <a:lnTo>
                    <a:pt x="6" y="78"/>
                  </a:lnTo>
                  <a:lnTo>
                    <a:pt x="14" y="55"/>
                  </a:lnTo>
                  <a:lnTo>
                    <a:pt x="29" y="38"/>
                  </a:lnTo>
                  <a:lnTo>
                    <a:pt x="52" y="24"/>
                  </a:lnTo>
                  <a:lnTo>
                    <a:pt x="73" y="13"/>
                  </a:lnTo>
                  <a:lnTo>
                    <a:pt x="90" y="9"/>
                  </a:lnTo>
                  <a:lnTo>
                    <a:pt x="107" y="5"/>
                  </a:lnTo>
                  <a:lnTo>
                    <a:pt x="130" y="3"/>
                  </a:lnTo>
                  <a:lnTo>
                    <a:pt x="149" y="0"/>
                  </a:lnTo>
                  <a:lnTo>
                    <a:pt x="156" y="0"/>
                  </a:lnTo>
                  <a:lnTo>
                    <a:pt x="154" y="17"/>
                  </a:lnTo>
                  <a:lnTo>
                    <a:pt x="149" y="55"/>
                  </a:lnTo>
                  <a:lnTo>
                    <a:pt x="137" y="97"/>
                  </a:lnTo>
                  <a:lnTo>
                    <a:pt x="118" y="131"/>
                  </a:lnTo>
                  <a:lnTo>
                    <a:pt x="86" y="146"/>
                  </a:lnTo>
                  <a:lnTo>
                    <a:pt x="50" y="154"/>
                  </a:lnTo>
                  <a:lnTo>
                    <a:pt x="19" y="154"/>
                  </a:lnTo>
                  <a:lnTo>
                    <a:pt x="8" y="154"/>
                  </a:lnTo>
                  <a:lnTo>
                    <a:pt x="8" y="154"/>
                  </a:lnTo>
                  <a:close/>
                </a:path>
              </a:pathLst>
            </a:custGeom>
            <a:solidFill>
              <a:srgbClr val="F7E3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1" name="Freeform 164"/>
            <p:cNvSpPr>
              <a:spLocks/>
            </p:cNvSpPr>
            <p:nvPr/>
          </p:nvSpPr>
          <p:spPr bwMode="auto">
            <a:xfrm>
              <a:off x="4747" y="2441"/>
              <a:ext cx="99" cy="71"/>
            </a:xfrm>
            <a:custGeom>
              <a:avLst/>
              <a:gdLst>
                <a:gd name="T0" fmla="*/ 0 w 198"/>
                <a:gd name="T1" fmla="*/ 89 h 140"/>
                <a:gd name="T2" fmla="*/ 0 w 198"/>
                <a:gd name="T3" fmla="*/ 76 h 140"/>
                <a:gd name="T4" fmla="*/ 7 w 198"/>
                <a:gd name="T5" fmla="*/ 59 h 140"/>
                <a:gd name="T6" fmla="*/ 19 w 198"/>
                <a:gd name="T7" fmla="*/ 40 h 140"/>
                <a:gd name="T8" fmla="*/ 42 w 198"/>
                <a:gd name="T9" fmla="*/ 24 h 140"/>
                <a:gd name="T10" fmla="*/ 66 w 198"/>
                <a:gd name="T11" fmla="*/ 11 h 140"/>
                <a:gd name="T12" fmla="*/ 93 w 198"/>
                <a:gd name="T13" fmla="*/ 4 h 140"/>
                <a:gd name="T14" fmla="*/ 114 w 198"/>
                <a:gd name="T15" fmla="*/ 0 h 140"/>
                <a:gd name="T16" fmla="*/ 127 w 198"/>
                <a:gd name="T17" fmla="*/ 0 h 140"/>
                <a:gd name="T18" fmla="*/ 142 w 198"/>
                <a:gd name="T19" fmla="*/ 0 h 140"/>
                <a:gd name="T20" fmla="*/ 165 w 198"/>
                <a:gd name="T21" fmla="*/ 2 h 140"/>
                <a:gd name="T22" fmla="*/ 188 w 198"/>
                <a:gd name="T23" fmla="*/ 2 h 140"/>
                <a:gd name="T24" fmla="*/ 198 w 198"/>
                <a:gd name="T25" fmla="*/ 2 h 140"/>
                <a:gd name="T26" fmla="*/ 192 w 198"/>
                <a:gd name="T27" fmla="*/ 19 h 140"/>
                <a:gd name="T28" fmla="*/ 180 w 198"/>
                <a:gd name="T29" fmla="*/ 55 h 140"/>
                <a:gd name="T30" fmla="*/ 159 w 198"/>
                <a:gd name="T31" fmla="*/ 97 h 140"/>
                <a:gd name="T32" fmla="*/ 129 w 198"/>
                <a:gd name="T33" fmla="*/ 123 h 140"/>
                <a:gd name="T34" fmla="*/ 95 w 198"/>
                <a:gd name="T35" fmla="*/ 135 h 140"/>
                <a:gd name="T36" fmla="*/ 70 w 198"/>
                <a:gd name="T37" fmla="*/ 140 h 140"/>
                <a:gd name="T38" fmla="*/ 47 w 198"/>
                <a:gd name="T39" fmla="*/ 139 h 140"/>
                <a:gd name="T40" fmla="*/ 32 w 198"/>
                <a:gd name="T41" fmla="*/ 131 h 140"/>
                <a:gd name="T42" fmla="*/ 15 w 198"/>
                <a:gd name="T43" fmla="*/ 118 h 140"/>
                <a:gd name="T44" fmla="*/ 7 w 198"/>
                <a:gd name="T45" fmla="*/ 106 h 140"/>
                <a:gd name="T46" fmla="*/ 0 w 198"/>
                <a:gd name="T47" fmla="*/ 95 h 140"/>
                <a:gd name="T48" fmla="*/ 0 w 198"/>
                <a:gd name="T49" fmla="*/ 89 h 140"/>
                <a:gd name="T50" fmla="*/ 0 w 198"/>
                <a:gd name="T51" fmla="*/ 8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8" h="140">
                  <a:moveTo>
                    <a:pt x="0" y="89"/>
                  </a:moveTo>
                  <a:lnTo>
                    <a:pt x="0" y="76"/>
                  </a:lnTo>
                  <a:lnTo>
                    <a:pt x="7" y="59"/>
                  </a:lnTo>
                  <a:lnTo>
                    <a:pt x="19" y="40"/>
                  </a:lnTo>
                  <a:lnTo>
                    <a:pt x="42" y="24"/>
                  </a:lnTo>
                  <a:lnTo>
                    <a:pt x="66" y="11"/>
                  </a:lnTo>
                  <a:lnTo>
                    <a:pt x="93" y="4"/>
                  </a:lnTo>
                  <a:lnTo>
                    <a:pt x="114" y="0"/>
                  </a:lnTo>
                  <a:lnTo>
                    <a:pt x="127" y="0"/>
                  </a:lnTo>
                  <a:lnTo>
                    <a:pt x="142" y="0"/>
                  </a:lnTo>
                  <a:lnTo>
                    <a:pt x="165" y="2"/>
                  </a:lnTo>
                  <a:lnTo>
                    <a:pt x="188" y="2"/>
                  </a:lnTo>
                  <a:lnTo>
                    <a:pt x="198" y="2"/>
                  </a:lnTo>
                  <a:lnTo>
                    <a:pt x="192" y="19"/>
                  </a:lnTo>
                  <a:lnTo>
                    <a:pt x="180" y="55"/>
                  </a:lnTo>
                  <a:lnTo>
                    <a:pt x="159" y="97"/>
                  </a:lnTo>
                  <a:lnTo>
                    <a:pt x="129" y="123"/>
                  </a:lnTo>
                  <a:lnTo>
                    <a:pt x="95" y="135"/>
                  </a:lnTo>
                  <a:lnTo>
                    <a:pt x="70" y="140"/>
                  </a:lnTo>
                  <a:lnTo>
                    <a:pt x="47" y="139"/>
                  </a:lnTo>
                  <a:lnTo>
                    <a:pt x="32" y="131"/>
                  </a:lnTo>
                  <a:lnTo>
                    <a:pt x="15" y="118"/>
                  </a:lnTo>
                  <a:lnTo>
                    <a:pt x="7" y="106"/>
                  </a:lnTo>
                  <a:lnTo>
                    <a:pt x="0" y="95"/>
                  </a:lnTo>
                  <a:lnTo>
                    <a:pt x="0" y="89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F0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2" name="Freeform 165"/>
            <p:cNvSpPr>
              <a:spLocks/>
            </p:cNvSpPr>
            <p:nvPr/>
          </p:nvSpPr>
          <p:spPr bwMode="auto">
            <a:xfrm>
              <a:off x="4519" y="2491"/>
              <a:ext cx="117" cy="78"/>
            </a:xfrm>
            <a:custGeom>
              <a:avLst/>
              <a:gdLst>
                <a:gd name="T0" fmla="*/ 0 w 233"/>
                <a:gd name="T1" fmla="*/ 91 h 156"/>
                <a:gd name="T2" fmla="*/ 1 w 233"/>
                <a:gd name="T3" fmla="*/ 76 h 156"/>
                <a:gd name="T4" fmla="*/ 7 w 233"/>
                <a:gd name="T5" fmla="*/ 55 h 156"/>
                <a:gd name="T6" fmla="*/ 19 w 233"/>
                <a:gd name="T7" fmla="*/ 32 h 156"/>
                <a:gd name="T8" fmla="*/ 39 w 233"/>
                <a:gd name="T9" fmla="*/ 15 h 156"/>
                <a:gd name="T10" fmla="*/ 66 w 233"/>
                <a:gd name="T11" fmla="*/ 5 h 156"/>
                <a:gd name="T12" fmla="*/ 93 w 233"/>
                <a:gd name="T13" fmla="*/ 1 h 156"/>
                <a:gd name="T14" fmla="*/ 115 w 233"/>
                <a:gd name="T15" fmla="*/ 0 h 156"/>
                <a:gd name="T16" fmla="*/ 134 w 233"/>
                <a:gd name="T17" fmla="*/ 5 h 156"/>
                <a:gd name="T18" fmla="*/ 150 w 233"/>
                <a:gd name="T19" fmla="*/ 11 h 156"/>
                <a:gd name="T20" fmla="*/ 165 w 233"/>
                <a:gd name="T21" fmla="*/ 19 h 156"/>
                <a:gd name="T22" fmla="*/ 176 w 233"/>
                <a:gd name="T23" fmla="*/ 24 h 156"/>
                <a:gd name="T24" fmla="*/ 188 w 233"/>
                <a:gd name="T25" fmla="*/ 30 h 156"/>
                <a:gd name="T26" fmla="*/ 199 w 233"/>
                <a:gd name="T27" fmla="*/ 30 h 156"/>
                <a:gd name="T28" fmla="*/ 214 w 233"/>
                <a:gd name="T29" fmla="*/ 32 h 156"/>
                <a:gd name="T30" fmla="*/ 228 w 233"/>
                <a:gd name="T31" fmla="*/ 32 h 156"/>
                <a:gd name="T32" fmla="*/ 233 w 233"/>
                <a:gd name="T33" fmla="*/ 32 h 156"/>
                <a:gd name="T34" fmla="*/ 228 w 233"/>
                <a:gd name="T35" fmla="*/ 43 h 156"/>
                <a:gd name="T36" fmla="*/ 214 w 233"/>
                <a:gd name="T37" fmla="*/ 72 h 156"/>
                <a:gd name="T38" fmla="*/ 190 w 233"/>
                <a:gd name="T39" fmla="*/ 104 h 156"/>
                <a:gd name="T40" fmla="*/ 163 w 233"/>
                <a:gd name="T41" fmla="*/ 127 h 156"/>
                <a:gd name="T42" fmla="*/ 133 w 233"/>
                <a:gd name="T43" fmla="*/ 140 h 156"/>
                <a:gd name="T44" fmla="*/ 102 w 233"/>
                <a:gd name="T45" fmla="*/ 150 h 156"/>
                <a:gd name="T46" fmla="*/ 77 w 233"/>
                <a:gd name="T47" fmla="*/ 156 h 156"/>
                <a:gd name="T48" fmla="*/ 60 w 233"/>
                <a:gd name="T49" fmla="*/ 156 h 156"/>
                <a:gd name="T50" fmla="*/ 43 w 233"/>
                <a:gd name="T51" fmla="*/ 142 h 156"/>
                <a:gd name="T52" fmla="*/ 24 w 233"/>
                <a:gd name="T53" fmla="*/ 121 h 156"/>
                <a:gd name="T54" fmla="*/ 7 w 233"/>
                <a:gd name="T55" fmla="*/ 100 h 156"/>
                <a:gd name="T56" fmla="*/ 0 w 233"/>
                <a:gd name="T57" fmla="*/ 91 h 156"/>
                <a:gd name="T58" fmla="*/ 0 w 233"/>
                <a:gd name="T59" fmla="*/ 9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3" h="156">
                  <a:moveTo>
                    <a:pt x="0" y="91"/>
                  </a:moveTo>
                  <a:lnTo>
                    <a:pt x="1" y="76"/>
                  </a:lnTo>
                  <a:lnTo>
                    <a:pt x="7" y="55"/>
                  </a:lnTo>
                  <a:lnTo>
                    <a:pt x="19" y="32"/>
                  </a:lnTo>
                  <a:lnTo>
                    <a:pt x="39" y="15"/>
                  </a:lnTo>
                  <a:lnTo>
                    <a:pt x="66" y="5"/>
                  </a:lnTo>
                  <a:lnTo>
                    <a:pt x="93" y="1"/>
                  </a:lnTo>
                  <a:lnTo>
                    <a:pt x="115" y="0"/>
                  </a:lnTo>
                  <a:lnTo>
                    <a:pt x="134" y="5"/>
                  </a:lnTo>
                  <a:lnTo>
                    <a:pt x="150" y="11"/>
                  </a:lnTo>
                  <a:lnTo>
                    <a:pt x="165" y="19"/>
                  </a:lnTo>
                  <a:lnTo>
                    <a:pt x="176" y="24"/>
                  </a:lnTo>
                  <a:lnTo>
                    <a:pt x="188" y="30"/>
                  </a:lnTo>
                  <a:lnTo>
                    <a:pt x="199" y="30"/>
                  </a:lnTo>
                  <a:lnTo>
                    <a:pt x="214" y="32"/>
                  </a:lnTo>
                  <a:lnTo>
                    <a:pt x="228" y="32"/>
                  </a:lnTo>
                  <a:lnTo>
                    <a:pt x="233" y="32"/>
                  </a:lnTo>
                  <a:lnTo>
                    <a:pt x="228" y="43"/>
                  </a:lnTo>
                  <a:lnTo>
                    <a:pt x="214" y="72"/>
                  </a:lnTo>
                  <a:lnTo>
                    <a:pt x="190" y="104"/>
                  </a:lnTo>
                  <a:lnTo>
                    <a:pt x="163" y="127"/>
                  </a:lnTo>
                  <a:lnTo>
                    <a:pt x="133" y="140"/>
                  </a:lnTo>
                  <a:lnTo>
                    <a:pt x="102" y="150"/>
                  </a:lnTo>
                  <a:lnTo>
                    <a:pt x="77" y="156"/>
                  </a:lnTo>
                  <a:lnTo>
                    <a:pt x="60" y="156"/>
                  </a:lnTo>
                  <a:lnTo>
                    <a:pt x="43" y="142"/>
                  </a:lnTo>
                  <a:lnTo>
                    <a:pt x="24" y="121"/>
                  </a:lnTo>
                  <a:lnTo>
                    <a:pt x="7" y="100"/>
                  </a:lnTo>
                  <a:lnTo>
                    <a:pt x="0" y="91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FAF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3" name="Freeform 166"/>
            <p:cNvSpPr>
              <a:spLocks/>
            </p:cNvSpPr>
            <p:nvPr/>
          </p:nvSpPr>
          <p:spPr bwMode="auto">
            <a:xfrm>
              <a:off x="4423" y="2690"/>
              <a:ext cx="108" cy="61"/>
            </a:xfrm>
            <a:custGeom>
              <a:avLst/>
              <a:gdLst>
                <a:gd name="T0" fmla="*/ 0 w 214"/>
                <a:gd name="T1" fmla="*/ 59 h 122"/>
                <a:gd name="T2" fmla="*/ 3 w 214"/>
                <a:gd name="T3" fmla="*/ 49 h 122"/>
                <a:gd name="T4" fmla="*/ 17 w 214"/>
                <a:gd name="T5" fmla="*/ 34 h 122"/>
                <a:gd name="T6" fmla="*/ 36 w 214"/>
                <a:gd name="T7" fmla="*/ 19 h 122"/>
                <a:gd name="T8" fmla="*/ 64 w 214"/>
                <a:gd name="T9" fmla="*/ 6 h 122"/>
                <a:gd name="T10" fmla="*/ 95 w 214"/>
                <a:gd name="T11" fmla="*/ 0 h 122"/>
                <a:gd name="T12" fmla="*/ 121 w 214"/>
                <a:gd name="T13" fmla="*/ 0 h 122"/>
                <a:gd name="T14" fmla="*/ 140 w 214"/>
                <a:gd name="T15" fmla="*/ 2 h 122"/>
                <a:gd name="T16" fmla="*/ 152 w 214"/>
                <a:gd name="T17" fmla="*/ 6 h 122"/>
                <a:gd name="T18" fmla="*/ 165 w 214"/>
                <a:gd name="T19" fmla="*/ 11 h 122"/>
                <a:gd name="T20" fmla="*/ 186 w 214"/>
                <a:gd name="T21" fmla="*/ 28 h 122"/>
                <a:gd name="T22" fmla="*/ 205 w 214"/>
                <a:gd name="T23" fmla="*/ 42 h 122"/>
                <a:gd name="T24" fmla="*/ 214 w 214"/>
                <a:gd name="T25" fmla="*/ 47 h 122"/>
                <a:gd name="T26" fmla="*/ 207 w 214"/>
                <a:gd name="T27" fmla="*/ 53 h 122"/>
                <a:gd name="T28" fmla="*/ 195 w 214"/>
                <a:gd name="T29" fmla="*/ 66 h 122"/>
                <a:gd name="T30" fmla="*/ 180 w 214"/>
                <a:gd name="T31" fmla="*/ 82 h 122"/>
                <a:gd name="T32" fmla="*/ 173 w 214"/>
                <a:gd name="T33" fmla="*/ 91 h 122"/>
                <a:gd name="T34" fmla="*/ 159 w 214"/>
                <a:gd name="T35" fmla="*/ 99 h 122"/>
                <a:gd name="T36" fmla="*/ 136 w 214"/>
                <a:gd name="T37" fmla="*/ 112 h 122"/>
                <a:gd name="T38" fmla="*/ 108 w 214"/>
                <a:gd name="T39" fmla="*/ 122 h 122"/>
                <a:gd name="T40" fmla="*/ 83 w 214"/>
                <a:gd name="T41" fmla="*/ 122 h 122"/>
                <a:gd name="T42" fmla="*/ 57 w 214"/>
                <a:gd name="T43" fmla="*/ 114 h 122"/>
                <a:gd name="T44" fmla="*/ 36 w 214"/>
                <a:gd name="T45" fmla="*/ 106 h 122"/>
                <a:gd name="T46" fmla="*/ 19 w 214"/>
                <a:gd name="T47" fmla="*/ 99 h 122"/>
                <a:gd name="T48" fmla="*/ 9 w 214"/>
                <a:gd name="T49" fmla="*/ 91 h 122"/>
                <a:gd name="T50" fmla="*/ 3 w 214"/>
                <a:gd name="T51" fmla="*/ 80 h 122"/>
                <a:gd name="T52" fmla="*/ 0 w 214"/>
                <a:gd name="T53" fmla="*/ 70 h 122"/>
                <a:gd name="T54" fmla="*/ 0 w 214"/>
                <a:gd name="T55" fmla="*/ 61 h 122"/>
                <a:gd name="T56" fmla="*/ 0 w 214"/>
                <a:gd name="T57" fmla="*/ 59 h 122"/>
                <a:gd name="T58" fmla="*/ 0 w 214"/>
                <a:gd name="T59" fmla="*/ 5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4" h="122">
                  <a:moveTo>
                    <a:pt x="0" y="59"/>
                  </a:moveTo>
                  <a:lnTo>
                    <a:pt x="3" y="49"/>
                  </a:lnTo>
                  <a:lnTo>
                    <a:pt x="17" y="34"/>
                  </a:lnTo>
                  <a:lnTo>
                    <a:pt x="36" y="19"/>
                  </a:lnTo>
                  <a:lnTo>
                    <a:pt x="64" y="6"/>
                  </a:lnTo>
                  <a:lnTo>
                    <a:pt x="95" y="0"/>
                  </a:lnTo>
                  <a:lnTo>
                    <a:pt x="121" y="0"/>
                  </a:lnTo>
                  <a:lnTo>
                    <a:pt x="140" y="2"/>
                  </a:lnTo>
                  <a:lnTo>
                    <a:pt x="152" y="6"/>
                  </a:lnTo>
                  <a:lnTo>
                    <a:pt x="165" y="11"/>
                  </a:lnTo>
                  <a:lnTo>
                    <a:pt x="186" y="28"/>
                  </a:lnTo>
                  <a:lnTo>
                    <a:pt x="205" y="42"/>
                  </a:lnTo>
                  <a:lnTo>
                    <a:pt x="214" y="47"/>
                  </a:lnTo>
                  <a:lnTo>
                    <a:pt x="207" y="53"/>
                  </a:lnTo>
                  <a:lnTo>
                    <a:pt x="195" y="66"/>
                  </a:lnTo>
                  <a:lnTo>
                    <a:pt x="180" y="82"/>
                  </a:lnTo>
                  <a:lnTo>
                    <a:pt x="173" y="91"/>
                  </a:lnTo>
                  <a:lnTo>
                    <a:pt x="159" y="99"/>
                  </a:lnTo>
                  <a:lnTo>
                    <a:pt x="136" y="112"/>
                  </a:lnTo>
                  <a:lnTo>
                    <a:pt x="108" y="122"/>
                  </a:lnTo>
                  <a:lnTo>
                    <a:pt x="83" y="122"/>
                  </a:lnTo>
                  <a:lnTo>
                    <a:pt x="57" y="114"/>
                  </a:lnTo>
                  <a:lnTo>
                    <a:pt x="36" y="106"/>
                  </a:lnTo>
                  <a:lnTo>
                    <a:pt x="19" y="99"/>
                  </a:lnTo>
                  <a:lnTo>
                    <a:pt x="9" y="91"/>
                  </a:lnTo>
                  <a:lnTo>
                    <a:pt x="3" y="80"/>
                  </a:lnTo>
                  <a:lnTo>
                    <a:pt x="0" y="70"/>
                  </a:lnTo>
                  <a:lnTo>
                    <a:pt x="0" y="61"/>
                  </a:lnTo>
                  <a:lnTo>
                    <a:pt x="0" y="59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4" name="Freeform 167"/>
            <p:cNvSpPr>
              <a:spLocks/>
            </p:cNvSpPr>
            <p:nvPr/>
          </p:nvSpPr>
          <p:spPr bwMode="auto">
            <a:xfrm>
              <a:off x="4746" y="2818"/>
              <a:ext cx="97" cy="75"/>
            </a:xfrm>
            <a:custGeom>
              <a:avLst/>
              <a:gdLst>
                <a:gd name="T0" fmla="*/ 4 w 194"/>
                <a:gd name="T1" fmla="*/ 22 h 150"/>
                <a:gd name="T2" fmla="*/ 15 w 194"/>
                <a:gd name="T3" fmla="*/ 15 h 150"/>
                <a:gd name="T4" fmla="*/ 34 w 194"/>
                <a:gd name="T5" fmla="*/ 5 h 150"/>
                <a:gd name="T6" fmla="*/ 55 w 194"/>
                <a:gd name="T7" fmla="*/ 0 h 150"/>
                <a:gd name="T8" fmla="*/ 78 w 194"/>
                <a:gd name="T9" fmla="*/ 0 h 150"/>
                <a:gd name="T10" fmla="*/ 101 w 194"/>
                <a:gd name="T11" fmla="*/ 13 h 150"/>
                <a:gd name="T12" fmla="*/ 129 w 194"/>
                <a:gd name="T13" fmla="*/ 34 h 150"/>
                <a:gd name="T14" fmla="*/ 154 w 194"/>
                <a:gd name="T15" fmla="*/ 59 h 150"/>
                <a:gd name="T16" fmla="*/ 167 w 194"/>
                <a:gd name="T17" fmla="*/ 74 h 150"/>
                <a:gd name="T18" fmla="*/ 175 w 194"/>
                <a:gd name="T19" fmla="*/ 91 h 150"/>
                <a:gd name="T20" fmla="*/ 184 w 194"/>
                <a:gd name="T21" fmla="*/ 116 h 150"/>
                <a:gd name="T22" fmla="*/ 190 w 194"/>
                <a:gd name="T23" fmla="*/ 138 h 150"/>
                <a:gd name="T24" fmla="*/ 194 w 194"/>
                <a:gd name="T25" fmla="*/ 148 h 150"/>
                <a:gd name="T26" fmla="*/ 179 w 194"/>
                <a:gd name="T27" fmla="*/ 150 h 150"/>
                <a:gd name="T28" fmla="*/ 142 w 194"/>
                <a:gd name="T29" fmla="*/ 150 h 150"/>
                <a:gd name="T30" fmla="*/ 103 w 194"/>
                <a:gd name="T31" fmla="*/ 150 h 150"/>
                <a:gd name="T32" fmla="*/ 76 w 194"/>
                <a:gd name="T33" fmla="*/ 148 h 150"/>
                <a:gd name="T34" fmla="*/ 55 w 194"/>
                <a:gd name="T35" fmla="*/ 137 h 150"/>
                <a:gd name="T36" fmla="*/ 32 w 194"/>
                <a:gd name="T37" fmla="*/ 121 h 150"/>
                <a:gd name="T38" fmla="*/ 13 w 194"/>
                <a:gd name="T39" fmla="*/ 104 h 150"/>
                <a:gd name="T40" fmla="*/ 4 w 194"/>
                <a:gd name="T41" fmla="*/ 91 h 150"/>
                <a:gd name="T42" fmla="*/ 0 w 194"/>
                <a:gd name="T43" fmla="*/ 72 h 150"/>
                <a:gd name="T44" fmla="*/ 2 w 194"/>
                <a:gd name="T45" fmla="*/ 51 h 150"/>
                <a:gd name="T46" fmla="*/ 2 w 194"/>
                <a:gd name="T47" fmla="*/ 30 h 150"/>
                <a:gd name="T48" fmla="*/ 4 w 194"/>
                <a:gd name="T49" fmla="*/ 22 h 150"/>
                <a:gd name="T50" fmla="*/ 4 w 194"/>
                <a:gd name="T51" fmla="*/ 2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4" h="150">
                  <a:moveTo>
                    <a:pt x="4" y="22"/>
                  </a:moveTo>
                  <a:lnTo>
                    <a:pt x="15" y="15"/>
                  </a:lnTo>
                  <a:lnTo>
                    <a:pt x="34" y="5"/>
                  </a:lnTo>
                  <a:lnTo>
                    <a:pt x="55" y="0"/>
                  </a:lnTo>
                  <a:lnTo>
                    <a:pt x="78" y="0"/>
                  </a:lnTo>
                  <a:lnTo>
                    <a:pt x="101" y="13"/>
                  </a:lnTo>
                  <a:lnTo>
                    <a:pt x="129" y="34"/>
                  </a:lnTo>
                  <a:lnTo>
                    <a:pt x="154" y="59"/>
                  </a:lnTo>
                  <a:lnTo>
                    <a:pt x="167" y="74"/>
                  </a:lnTo>
                  <a:lnTo>
                    <a:pt x="175" y="91"/>
                  </a:lnTo>
                  <a:lnTo>
                    <a:pt x="184" y="116"/>
                  </a:lnTo>
                  <a:lnTo>
                    <a:pt x="190" y="138"/>
                  </a:lnTo>
                  <a:lnTo>
                    <a:pt x="194" y="148"/>
                  </a:lnTo>
                  <a:lnTo>
                    <a:pt x="179" y="150"/>
                  </a:lnTo>
                  <a:lnTo>
                    <a:pt x="142" y="150"/>
                  </a:lnTo>
                  <a:lnTo>
                    <a:pt x="103" y="150"/>
                  </a:lnTo>
                  <a:lnTo>
                    <a:pt x="76" y="148"/>
                  </a:lnTo>
                  <a:lnTo>
                    <a:pt x="55" y="137"/>
                  </a:lnTo>
                  <a:lnTo>
                    <a:pt x="32" y="121"/>
                  </a:lnTo>
                  <a:lnTo>
                    <a:pt x="13" y="104"/>
                  </a:lnTo>
                  <a:lnTo>
                    <a:pt x="4" y="91"/>
                  </a:lnTo>
                  <a:lnTo>
                    <a:pt x="0" y="72"/>
                  </a:lnTo>
                  <a:lnTo>
                    <a:pt x="2" y="51"/>
                  </a:lnTo>
                  <a:lnTo>
                    <a:pt x="2" y="3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solidFill>
              <a:srgbClr val="FCE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5" name="Freeform 168"/>
            <p:cNvSpPr>
              <a:spLocks/>
            </p:cNvSpPr>
            <p:nvPr/>
          </p:nvSpPr>
          <p:spPr bwMode="auto">
            <a:xfrm>
              <a:off x="4414" y="2874"/>
              <a:ext cx="101" cy="58"/>
            </a:xfrm>
            <a:custGeom>
              <a:avLst/>
              <a:gdLst>
                <a:gd name="T0" fmla="*/ 0 w 202"/>
                <a:gd name="T1" fmla="*/ 99 h 116"/>
                <a:gd name="T2" fmla="*/ 6 w 202"/>
                <a:gd name="T3" fmla="*/ 84 h 116"/>
                <a:gd name="T4" fmla="*/ 20 w 202"/>
                <a:gd name="T5" fmla="*/ 57 h 116"/>
                <a:gd name="T6" fmla="*/ 37 w 202"/>
                <a:gd name="T7" fmla="*/ 30 h 116"/>
                <a:gd name="T8" fmla="*/ 56 w 202"/>
                <a:gd name="T9" fmla="*/ 13 h 116"/>
                <a:gd name="T10" fmla="*/ 75 w 202"/>
                <a:gd name="T11" fmla="*/ 6 h 116"/>
                <a:gd name="T12" fmla="*/ 94 w 202"/>
                <a:gd name="T13" fmla="*/ 2 h 116"/>
                <a:gd name="T14" fmla="*/ 111 w 202"/>
                <a:gd name="T15" fmla="*/ 0 h 116"/>
                <a:gd name="T16" fmla="*/ 122 w 202"/>
                <a:gd name="T17" fmla="*/ 2 h 116"/>
                <a:gd name="T18" fmla="*/ 132 w 202"/>
                <a:gd name="T19" fmla="*/ 6 h 116"/>
                <a:gd name="T20" fmla="*/ 145 w 202"/>
                <a:gd name="T21" fmla="*/ 13 h 116"/>
                <a:gd name="T22" fmla="*/ 156 w 202"/>
                <a:gd name="T23" fmla="*/ 17 h 116"/>
                <a:gd name="T24" fmla="*/ 166 w 202"/>
                <a:gd name="T25" fmla="*/ 19 h 116"/>
                <a:gd name="T26" fmla="*/ 175 w 202"/>
                <a:gd name="T27" fmla="*/ 19 h 116"/>
                <a:gd name="T28" fmla="*/ 187 w 202"/>
                <a:gd name="T29" fmla="*/ 19 h 116"/>
                <a:gd name="T30" fmla="*/ 196 w 202"/>
                <a:gd name="T31" fmla="*/ 19 h 116"/>
                <a:gd name="T32" fmla="*/ 202 w 202"/>
                <a:gd name="T33" fmla="*/ 19 h 116"/>
                <a:gd name="T34" fmla="*/ 196 w 202"/>
                <a:gd name="T35" fmla="*/ 26 h 116"/>
                <a:gd name="T36" fmla="*/ 183 w 202"/>
                <a:gd name="T37" fmla="*/ 49 h 116"/>
                <a:gd name="T38" fmla="*/ 166 w 202"/>
                <a:gd name="T39" fmla="*/ 72 h 116"/>
                <a:gd name="T40" fmla="*/ 149 w 202"/>
                <a:gd name="T41" fmla="*/ 93 h 116"/>
                <a:gd name="T42" fmla="*/ 126 w 202"/>
                <a:gd name="T43" fmla="*/ 103 h 116"/>
                <a:gd name="T44" fmla="*/ 96 w 202"/>
                <a:gd name="T45" fmla="*/ 112 h 116"/>
                <a:gd name="T46" fmla="*/ 65 w 202"/>
                <a:gd name="T47" fmla="*/ 116 h 116"/>
                <a:gd name="T48" fmla="*/ 42 w 202"/>
                <a:gd name="T49" fmla="*/ 116 h 116"/>
                <a:gd name="T50" fmla="*/ 25 w 202"/>
                <a:gd name="T51" fmla="*/ 110 h 116"/>
                <a:gd name="T52" fmla="*/ 12 w 202"/>
                <a:gd name="T53" fmla="*/ 106 h 116"/>
                <a:gd name="T54" fmla="*/ 2 w 202"/>
                <a:gd name="T55" fmla="*/ 101 h 116"/>
                <a:gd name="T56" fmla="*/ 0 w 202"/>
                <a:gd name="T57" fmla="*/ 99 h 116"/>
                <a:gd name="T58" fmla="*/ 0 w 202"/>
                <a:gd name="T59" fmla="*/ 9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2" h="116">
                  <a:moveTo>
                    <a:pt x="0" y="99"/>
                  </a:moveTo>
                  <a:lnTo>
                    <a:pt x="6" y="84"/>
                  </a:lnTo>
                  <a:lnTo>
                    <a:pt x="20" y="57"/>
                  </a:lnTo>
                  <a:lnTo>
                    <a:pt x="37" y="30"/>
                  </a:lnTo>
                  <a:lnTo>
                    <a:pt x="56" y="13"/>
                  </a:lnTo>
                  <a:lnTo>
                    <a:pt x="75" y="6"/>
                  </a:lnTo>
                  <a:lnTo>
                    <a:pt x="94" y="2"/>
                  </a:lnTo>
                  <a:lnTo>
                    <a:pt x="111" y="0"/>
                  </a:lnTo>
                  <a:lnTo>
                    <a:pt x="122" y="2"/>
                  </a:lnTo>
                  <a:lnTo>
                    <a:pt x="132" y="6"/>
                  </a:lnTo>
                  <a:lnTo>
                    <a:pt x="145" y="13"/>
                  </a:lnTo>
                  <a:lnTo>
                    <a:pt x="156" y="17"/>
                  </a:lnTo>
                  <a:lnTo>
                    <a:pt x="166" y="19"/>
                  </a:lnTo>
                  <a:lnTo>
                    <a:pt x="175" y="19"/>
                  </a:lnTo>
                  <a:lnTo>
                    <a:pt x="187" y="19"/>
                  </a:lnTo>
                  <a:lnTo>
                    <a:pt x="196" y="19"/>
                  </a:lnTo>
                  <a:lnTo>
                    <a:pt x="202" y="19"/>
                  </a:lnTo>
                  <a:lnTo>
                    <a:pt x="196" y="26"/>
                  </a:lnTo>
                  <a:lnTo>
                    <a:pt x="183" y="49"/>
                  </a:lnTo>
                  <a:lnTo>
                    <a:pt x="166" y="72"/>
                  </a:lnTo>
                  <a:lnTo>
                    <a:pt x="149" y="93"/>
                  </a:lnTo>
                  <a:lnTo>
                    <a:pt x="126" y="103"/>
                  </a:lnTo>
                  <a:lnTo>
                    <a:pt x="96" y="112"/>
                  </a:lnTo>
                  <a:lnTo>
                    <a:pt x="65" y="116"/>
                  </a:lnTo>
                  <a:lnTo>
                    <a:pt x="42" y="116"/>
                  </a:lnTo>
                  <a:lnTo>
                    <a:pt x="25" y="110"/>
                  </a:lnTo>
                  <a:lnTo>
                    <a:pt x="12" y="106"/>
                  </a:lnTo>
                  <a:lnTo>
                    <a:pt x="2" y="101"/>
                  </a:lnTo>
                  <a:lnTo>
                    <a:pt x="0" y="99"/>
                  </a:lnTo>
                  <a:lnTo>
                    <a:pt x="0" y="99"/>
                  </a:lnTo>
                  <a:close/>
                </a:path>
              </a:pathLst>
            </a:custGeom>
            <a:solidFill>
              <a:srgbClr val="E0CC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6" name="Freeform 169"/>
            <p:cNvSpPr>
              <a:spLocks/>
            </p:cNvSpPr>
            <p:nvPr/>
          </p:nvSpPr>
          <p:spPr bwMode="auto">
            <a:xfrm>
              <a:off x="4373" y="3085"/>
              <a:ext cx="83" cy="94"/>
            </a:xfrm>
            <a:custGeom>
              <a:avLst/>
              <a:gdLst>
                <a:gd name="T0" fmla="*/ 26 w 165"/>
                <a:gd name="T1" fmla="*/ 186 h 188"/>
                <a:gd name="T2" fmla="*/ 19 w 165"/>
                <a:gd name="T3" fmla="*/ 181 h 188"/>
                <a:gd name="T4" fmla="*/ 9 w 165"/>
                <a:gd name="T5" fmla="*/ 167 h 188"/>
                <a:gd name="T6" fmla="*/ 0 w 165"/>
                <a:gd name="T7" fmla="*/ 146 h 188"/>
                <a:gd name="T8" fmla="*/ 2 w 165"/>
                <a:gd name="T9" fmla="*/ 120 h 188"/>
                <a:gd name="T10" fmla="*/ 15 w 165"/>
                <a:gd name="T11" fmla="*/ 91 h 188"/>
                <a:gd name="T12" fmla="*/ 32 w 165"/>
                <a:gd name="T13" fmla="*/ 70 h 188"/>
                <a:gd name="T14" fmla="*/ 49 w 165"/>
                <a:gd name="T15" fmla="*/ 53 h 188"/>
                <a:gd name="T16" fmla="*/ 62 w 165"/>
                <a:gd name="T17" fmla="*/ 42 h 188"/>
                <a:gd name="T18" fmla="*/ 83 w 165"/>
                <a:gd name="T19" fmla="*/ 30 h 188"/>
                <a:gd name="T20" fmla="*/ 112 w 165"/>
                <a:gd name="T21" fmla="*/ 17 h 188"/>
                <a:gd name="T22" fmla="*/ 140 w 165"/>
                <a:gd name="T23" fmla="*/ 4 h 188"/>
                <a:gd name="T24" fmla="*/ 152 w 165"/>
                <a:gd name="T25" fmla="*/ 0 h 188"/>
                <a:gd name="T26" fmla="*/ 154 w 165"/>
                <a:gd name="T27" fmla="*/ 11 h 188"/>
                <a:gd name="T28" fmla="*/ 158 w 165"/>
                <a:gd name="T29" fmla="*/ 42 h 188"/>
                <a:gd name="T30" fmla="*/ 163 w 165"/>
                <a:gd name="T31" fmla="*/ 76 h 188"/>
                <a:gd name="T32" fmla="*/ 165 w 165"/>
                <a:gd name="T33" fmla="*/ 99 h 188"/>
                <a:gd name="T34" fmla="*/ 159 w 165"/>
                <a:gd name="T35" fmla="*/ 112 h 188"/>
                <a:gd name="T36" fmla="*/ 156 w 165"/>
                <a:gd name="T37" fmla="*/ 129 h 188"/>
                <a:gd name="T38" fmla="*/ 148 w 165"/>
                <a:gd name="T39" fmla="*/ 144 h 188"/>
                <a:gd name="T40" fmla="*/ 140 w 165"/>
                <a:gd name="T41" fmla="*/ 156 h 188"/>
                <a:gd name="T42" fmla="*/ 125 w 165"/>
                <a:gd name="T43" fmla="*/ 165 h 188"/>
                <a:gd name="T44" fmla="*/ 112 w 165"/>
                <a:gd name="T45" fmla="*/ 175 h 188"/>
                <a:gd name="T46" fmla="*/ 95 w 165"/>
                <a:gd name="T47" fmla="*/ 182 h 188"/>
                <a:gd name="T48" fmla="*/ 81 w 165"/>
                <a:gd name="T49" fmla="*/ 188 h 188"/>
                <a:gd name="T50" fmla="*/ 64 w 165"/>
                <a:gd name="T51" fmla="*/ 186 h 188"/>
                <a:gd name="T52" fmla="*/ 47 w 165"/>
                <a:gd name="T53" fmla="*/ 186 h 188"/>
                <a:gd name="T54" fmla="*/ 32 w 165"/>
                <a:gd name="T55" fmla="*/ 186 h 188"/>
                <a:gd name="T56" fmla="*/ 26 w 165"/>
                <a:gd name="T57" fmla="*/ 186 h 188"/>
                <a:gd name="T58" fmla="*/ 26 w 165"/>
                <a:gd name="T59" fmla="*/ 186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188">
                  <a:moveTo>
                    <a:pt x="26" y="186"/>
                  </a:moveTo>
                  <a:lnTo>
                    <a:pt x="19" y="181"/>
                  </a:lnTo>
                  <a:lnTo>
                    <a:pt x="9" y="167"/>
                  </a:lnTo>
                  <a:lnTo>
                    <a:pt x="0" y="146"/>
                  </a:lnTo>
                  <a:lnTo>
                    <a:pt x="2" y="120"/>
                  </a:lnTo>
                  <a:lnTo>
                    <a:pt x="15" y="91"/>
                  </a:lnTo>
                  <a:lnTo>
                    <a:pt x="32" y="70"/>
                  </a:lnTo>
                  <a:lnTo>
                    <a:pt x="49" y="53"/>
                  </a:lnTo>
                  <a:lnTo>
                    <a:pt x="62" y="42"/>
                  </a:lnTo>
                  <a:lnTo>
                    <a:pt x="83" y="30"/>
                  </a:lnTo>
                  <a:lnTo>
                    <a:pt x="112" y="17"/>
                  </a:lnTo>
                  <a:lnTo>
                    <a:pt x="140" y="4"/>
                  </a:lnTo>
                  <a:lnTo>
                    <a:pt x="152" y="0"/>
                  </a:lnTo>
                  <a:lnTo>
                    <a:pt x="154" y="11"/>
                  </a:lnTo>
                  <a:lnTo>
                    <a:pt x="158" y="42"/>
                  </a:lnTo>
                  <a:lnTo>
                    <a:pt x="163" y="76"/>
                  </a:lnTo>
                  <a:lnTo>
                    <a:pt x="165" y="99"/>
                  </a:lnTo>
                  <a:lnTo>
                    <a:pt x="159" y="112"/>
                  </a:lnTo>
                  <a:lnTo>
                    <a:pt x="156" y="129"/>
                  </a:lnTo>
                  <a:lnTo>
                    <a:pt x="148" y="144"/>
                  </a:lnTo>
                  <a:lnTo>
                    <a:pt x="140" y="156"/>
                  </a:lnTo>
                  <a:lnTo>
                    <a:pt x="125" y="165"/>
                  </a:lnTo>
                  <a:lnTo>
                    <a:pt x="112" y="175"/>
                  </a:lnTo>
                  <a:lnTo>
                    <a:pt x="95" y="182"/>
                  </a:lnTo>
                  <a:lnTo>
                    <a:pt x="81" y="188"/>
                  </a:lnTo>
                  <a:lnTo>
                    <a:pt x="64" y="186"/>
                  </a:lnTo>
                  <a:lnTo>
                    <a:pt x="47" y="186"/>
                  </a:lnTo>
                  <a:lnTo>
                    <a:pt x="32" y="186"/>
                  </a:lnTo>
                  <a:lnTo>
                    <a:pt x="26" y="186"/>
                  </a:lnTo>
                  <a:lnTo>
                    <a:pt x="26" y="186"/>
                  </a:lnTo>
                  <a:close/>
                </a:path>
              </a:pathLst>
            </a:custGeom>
            <a:solidFill>
              <a:srgbClr val="FFB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7" name="Freeform 170"/>
            <p:cNvSpPr>
              <a:spLocks/>
            </p:cNvSpPr>
            <p:nvPr/>
          </p:nvSpPr>
          <p:spPr bwMode="auto">
            <a:xfrm>
              <a:off x="4713" y="3147"/>
              <a:ext cx="90" cy="75"/>
            </a:xfrm>
            <a:custGeom>
              <a:avLst/>
              <a:gdLst>
                <a:gd name="T0" fmla="*/ 8 w 179"/>
                <a:gd name="T1" fmla="*/ 129 h 150"/>
                <a:gd name="T2" fmla="*/ 2 w 179"/>
                <a:gd name="T3" fmla="*/ 119 h 150"/>
                <a:gd name="T4" fmla="*/ 0 w 179"/>
                <a:gd name="T5" fmla="*/ 104 h 150"/>
                <a:gd name="T6" fmla="*/ 4 w 179"/>
                <a:gd name="T7" fmla="*/ 83 h 150"/>
                <a:gd name="T8" fmla="*/ 19 w 179"/>
                <a:gd name="T9" fmla="*/ 60 h 150"/>
                <a:gd name="T10" fmla="*/ 38 w 179"/>
                <a:gd name="T11" fmla="*/ 39 h 150"/>
                <a:gd name="T12" fmla="*/ 55 w 179"/>
                <a:gd name="T13" fmla="*/ 30 h 150"/>
                <a:gd name="T14" fmla="*/ 71 w 179"/>
                <a:gd name="T15" fmla="*/ 24 h 150"/>
                <a:gd name="T16" fmla="*/ 84 w 179"/>
                <a:gd name="T17" fmla="*/ 22 h 150"/>
                <a:gd name="T18" fmla="*/ 95 w 179"/>
                <a:gd name="T19" fmla="*/ 22 h 150"/>
                <a:gd name="T20" fmla="*/ 113 w 179"/>
                <a:gd name="T21" fmla="*/ 20 h 150"/>
                <a:gd name="T22" fmla="*/ 130 w 179"/>
                <a:gd name="T23" fmla="*/ 17 h 150"/>
                <a:gd name="T24" fmla="*/ 143 w 179"/>
                <a:gd name="T25" fmla="*/ 15 h 150"/>
                <a:gd name="T26" fmla="*/ 151 w 179"/>
                <a:gd name="T27" fmla="*/ 11 h 150"/>
                <a:gd name="T28" fmla="*/ 162 w 179"/>
                <a:gd name="T29" fmla="*/ 7 h 150"/>
                <a:gd name="T30" fmla="*/ 171 w 179"/>
                <a:gd name="T31" fmla="*/ 1 h 150"/>
                <a:gd name="T32" fmla="*/ 177 w 179"/>
                <a:gd name="T33" fmla="*/ 0 h 150"/>
                <a:gd name="T34" fmla="*/ 177 w 179"/>
                <a:gd name="T35" fmla="*/ 13 h 150"/>
                <a:gd name="T36" fmla="*/ 179 w 179"/>
                <a:gd name="T37" fmla="*/ 39 h 150"/>
                <a:gd name="T38" fmla="*/ 179 w 179"/>
                <a:gd name="T39" fmla="*/ 74 h 150"/>
                <a:gd name="T40" fmla="*/ 173 w 179"/>
                <a:gd name="T41" fmla="*/ 98 h 150"/>
                <a:gd name="T42" fmla="*/ 160 w 179"/>
                <a:gd name="T43" fmla="*/ 114 h 150"/>
                <a:gd name="T44" fmla="*/ 145 w 179"/>
                <a:gd name="T45" fmla="*/ 129 h 150"/>
                <a:gd name="T46" fmla="*/ 128 w 179"/>
                <a:gd name="T47" fmla="*/ 140 h 150"/>
                <a:gd name="T48" fmla="*/ 113 w 179"/>
                <a:gd name="T49" fmla="*/ 148 h 150"/>
                <a:gd name="T50" fmla="*/ 94 w 179"/>
                <a:gd name="T51" fmla="*/ 150 h 150"/>
                <a:gd name="T52" fmla="*/ 73 w 179"/>
                <a:gd name="T53" fmla="*/ 150 h 150"/>
                <a:gd name="T54" fmla="*/ 50 w 179"/>
                <a:gd name="T55" fmla="*/ 148 h 150"/>
                <a:gd name="T56" fmla="*/ 35 w 179"/>
                <a:gd name="T57" fmla="*/ 144 h 150"/>
                <a:gd name="T58" fmla="*/ 23 w 179"/>
                <a:gd name="T59" fmla="*/ 138 h 150"/>
                <a:gd name="T60" fmla="*/ 14 w 179"/>
                <a:gd name="T61" fmla="*/ 133 h 150"/>
                <a:gd name="T62" fmla="*/ 10 w 179"/>
                <a:gd name="T63" fmla="*/ 131 h 150"/>
                <a:gd name="T64" fmla="*/ 8 w 179"/>
                <a:gd name="T65" fmla="*/ 129 h 150"/>
                <a:gd name="T66" fmla="*/ 8 w 179"/>
                <a:gd name="T67" fmla="*/ 12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9" h="150">
                  <a:moveTo>
                    <a:pt x="8" y="129"/>
                  </a:moveTo>
                  <a:lnTo>
                    <a:pt x="2" y="119"/>
                  </a:lnTo>
                  <a:lnTo>
                    <a:pt x="0" y="104"/>
                  </a:lnTo>
                  <a:lnTo>
                    <a:pt x="4" y="83"/>
                  </a:lnTo>
                  <a:lnTo>
                    <a:pt x="19" y="60"/>
                  </a:lnTo>
                  <a:lnTo>
                    <a:pt x="38" y="39"/>
                  </a:lnTo>
                  <a:lnTo>
                    <a:pt x="55" y="30"/>
                  </a:lnTo>
                  <a:lnTo>
                    <a:pt x="71" y="24"/>
                  </a:lnTo>
                  <a:lnTo>
                    <a:pt x="84" y="22"/>
                  </a:lnTo>
                  <a:lnTo>
                    <a:pt x="95" y="22"/>
                  </a:lnTo>
                  <a:lnTo>
                    <a:pt x="113" y="20"/>
                  </a:lnTo>
                  <a:lnTo>
                    <a:pt x="130" y="17"/>
                  </a:lnTo>
                  <a:lnTo>
                    <a:pt x="143" y="15"/>
                  </a:lnTo>
                  <a:lnTo>
                    <a:pt x="151" y="11"/>
                  </a:lnTo>
                  <a:lnTo>
                    <a:pt x="162" y="7"/>
                  </a:lnTo>
                  <a:lnTo>
                    <a:pt x="171" y="1"/>
                  </a:lnTo>
                  <a:lnTo>
                    <a:pt x="177" y="0"/>
                  </a:lnTo>
                  <a:lnTo>
                    <a:pt x="177" y="13"/>
                  </a:lnTo>
                  <a:lnTo>
                    <a:pt x="179" y="39"/>
                  </a:lnTo>
                  <a:lnTo>
                    <a:pt x="179" y="74"/>
                  </a:lnTo>
                  <a:lnTo>
                    <a:pt x="173" y="98"/>
                  </a:lnTo>
                  <a:lnTo>
                    <a:pt x="160" y="114"/>
                  </a:lnTo>
                  <a:lnTo>
                    <a:pt x="145" y="129"/>
                  </a:lnTo>
                  <a:lnTo>
                    <a:pt x="128" y="140"/>
                  </a:lnTo>
                  <a:lnTo>
                    <a:pt x="113" y="148"/>
                  </a:lnTo>
                  <a:lnTo>
                    <a:pt x="94" y="150"/>
                  </a:lnTo>
                  <a:lnTo>
                    <a:pt x="73" y="150"/>
                  </a:lnTo>
                  <a:lnTo>
                    <a:pt x="50" y="148"/>
                  </a:lnTo>
                  <a:lnTo>
                    <a:pt x="35" y="144"/>
                  </a:lnTo>
                  <a:lnTo>
                    <a:pt x="23" y="138"/>
                  </a:lnTo>
                  <a:lnTo>
                    <a:pt x="14" y="133"/>
                  </a:lnTo>
                  <a:lnTo>
                    <a:pt x="10" y="131"/>
                  </a:lnTo>
                  <a:lnTo>
                    <a:pt x="8" y="129"/>
                  </a:lnTo>
                  <a:lnTo>
                    <a:pt x="8" y="129"/>
                  </a:lnTo>
                  <a:close/>
                </a:path>
              </a:pathLst>
            </a:custGeom>
            <a:solidFill>
              <a:srgbClr val="FCE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8" name="Freeform 171"/>
            <p:cNvSpPr>
              <a:spLocks/>
            </p:cNvSpPr>
            <p:nvPr/>
          </p:nvSpPr>
          <p:spPr bwMode="auto">
            <a:xfrm>
              <a:off x="4175" y="2689"/>
              <a:ext cx="94" cy="473"/>
            </a:xfrm>
            <a:custGeom>
              <a:avLst/>
              <a:gdLst>
                <a:gd name="T0" fmla="*/ 147 w 189"/>
                <a:gd name="T1" fmla="*/ 915 h 947"/>
                <a:gd name="T2" fmla="*/ 52 w 189"/>
                <a:gd name="T3" fmla="*/ 730 h 947"/>
                <a:gd name="T4" fmla="*/ 2 w 189"/>
                <a:gd name="T5" fmla="*/ 532 h 947"/>
                <a:gd name="T6" fmla="*/ 8 w 189"/>
                <a:gd name="T7" fmla="*/ 350 h 947"/>
                <a:gd name="T8" fmla="*/ 36 w 189"/>
                <a:gd name="T9" fmla="*/ 238 h 947"/>
                <a:gd name="T10" fmla="*/ 92 w 189"/>
                <a:gd name="T11" fmla="*/ 99 h 947"/>
                <a:gd name="T12" fmla="*/ 116 w 189"/>
                <a:gd name="T13" fmla="*/ 53 h 947"/>
                <a:gd name="T14" fmla="*/ 147 w 189"/>
                <a:gd name="T15" fmla="*/ 19 h 947"/>
                <a:gd name="T16" fmla="*/ 166 w 189"/>
                <a:gd name="T17" fmla="*/ 6 h 947"/>
                <a:gd name="T18" fmla="*/ 187 w 189"/>
                <a:gd name="T19" fmla="*/ 0 h 947"/>
                <a:gd name="T20" fmla="*/ 170 w 189"/>
                <a:gd name="T21" fmla="*/ 53 h 947"/>
                <a:gd name="T22" fmla="*/ 99 w 189"/>
                <a:gd name="T23" fmla="*/ 215 h 947"/>
                <a:gd name="T24" fmla="*/ 71 w 189"/>
                <a:gd name="T25" fmla="*/ 297 h 947"/>
                <a:gd name="T26" fmla="*/ 61 w 189"/>
                <a:gd name="T27" fmla="*/ 378 h 947"/>
                <a:gd name="T28" fmla="*/ 48 w 189"/>
                <a:gd name="T29" fmla="*/ 443 h 947"/>
                <a:gd name="T30" fmla="*/ 52 w 189"/>
                <a:gd name="T31" fmla="*/ 553 h 947"/>
                <a:gd name="T32" fmla="*/ 74 w 189"/>
                <a:gd name="T33" fmla="*/ 572 h 947"/>
                <a:gd name="T34" fmla="*/ 99 w 189"/>
                <a:gd name="T35" fmla="*/ 534 h 947"/>
                <a:gd name="T36" fmla="*/ 114 w 189"/>
                <a:gd name="T37" fmla="*/ 483 h 947"/>
                <a:gd name="T38" fmla="*/ 147 w 189"/>
                <a:gd name="T39" fmla="*/ 434 h 947"/>
                <a:gd name="T40" fmla="*/ 158 w 189"/>
                <a:gd name="T41" fmla="*/ 426 h 947"/>
                <a:gd name="T42" fmla="*/ 175 w 189"/>
                <a:gd name="T43" fmla="*/ 443 h 947"/>
                <a:gd name="T44" fmla="*/ 164 w 189"/>
                <a:gd name="T45" fmla="*/ 472 h 947"/>
                <a:gd name="T46" fmla="*/ 139 w 189"/>
                <a:gd name="T47" fmla="*/ 529 h 947"/>
                <a:gd name="T48" fmla="*/ 122 w 189"/>
                <a:gd name="T49" fmla="*/ 569 h 947"/>
                <a:gd name="T50" fmla="*/ 103 w 189"/>
                <a:gd name="T51" fmla="*/ 616 h 947"/>
                <a:gd name="T52" fmla="*/ 107 w 189"/>
                <a:gd name="T53" fmla="*/ 683 h 947"/>
                <a:gd name="T54" fmla="*/ 120 w 189"/>
                <a:gd name="T55" fmla="*/ 744 h 947"/>
                <a:gd name="T56" fmla="*/ 143 w 189"/>
                <a:gd name="T57" fmla="*/ 791 h 947"/>
                <a:gd name="T58" fmla="*/ 177 w 189"/>
                <a:gd name="T59" fmla="*/ 841 h 947"/>
                <a:gd name="T60" fmla="*/ 179 w 189"/>
                <a:gd name="T61" fmla="*/ 873 h 947"/>
                <a:gd name="T62" fmla="*/ 150 w 189"/>
                <a:gd name="T63" fmla="*/ 821 h 947"/>
                <a:gd name="T64" fmla="*/ 107 w 189"/>
                <a:gd name="T65" fmla="*/ 734 h 947"/>
                <a:gd name="T66" fmla="*/ 88 w 189"/>
                <a:gd name="T67" fmla="*/ 656 h 947"/>
                <a:gd name="T68" fmla="*/ 90 w 189"/>
                <a:gd name="T69" fmla="*/ 605 h 947"/>
                <a:gd name="T70" fmla="*/ 126 w 189"/>
                <a:gd name="T71" fmla="*/ 527 h 947"/>
                <a:gd name="T72" fmla="*/ 158 w 189"/>
                <a:gd name="T73" fmla="*/ 458 h 947"/>
                <a:gd name="T74" fmla="*/ 139 w 189"/>
                <a:gd name="T75" fmla="*/ 466 h 947"/>
                <a:gd name="T76" fmla="*/ 118 w 189"/>
                <a:gd name="T77" fmla="*/ 513 h 947"/>
                <a:gd name="T78" fmla="*/ 101 w 189"/>
                <a:gd name="T79" fmla="*/ 551 h 947"/>
                <a:gd name="T80" fmla="*/ 73 w 189"/>
                <a:gd name="T81" fmla="*/ 593 h 947"/>
                <a:gd name="T82" fmla="*/ 48 w 189"/>
                <a:gd name="T83" fmla="*/ 580 h 947"/>
                <a:gd name="T84" fmla="*/ 38 w 189"/>
                <a:gd name="T85" fmla="*/ 477 h 947"/>
                <a:gd name="T86" fmla="*/ 40 w 189"/>
                <a:gd name="T87" fmla="*/ 403 h 947"/>
                <a:gd name="T88" fmla="*/ 52 w 189"/>
                <a:gd name="T89" fmla="*/ 302 h 947"/>
                <a:gd name="T90" fmla="*/ 88 w 189"/>
                <a:gd name="T91" fmla="*/ 205 h 947"/>
                <a:gd name="T92" fmla="*/ 158 w 189"/>
                <a:gd name="T93" fmla="*/ 61 h 947"/>
                <a:gd name="T94" fmla="*/ 150 w 189"/>
                <a:gd name="T95" fmla="*/ 29 h 947"/>
                <a:gd name="T96" fmla="*/ 112 w 189"/>
                <a:gd name="T97" fmla="*/ 91 h 947"/>
                <a:gd name="T98" fmla="*/ 76 w 189"/>
                <a:gd name="T99" fmla="*/ 169 h 947"/>
                <a:gd name="T100" fmla="*/ 27 w 189"/>
                <a:gd name="T101" fmla="*/ 325 h 947"/>
                <a:gd name="T102" fmla="*/ 10 w 189"/>
                <a:gd name="T103" fmla="*/ 449 h 947"/>
                <a:gd name="T104" fmla="*/ 25 w 189"/>
                <a:gd name="T105" fmla="*/ 607 h 947"/>
                <a:gd name="T106" fmla="*/ 78 w 189"/>
                <a:gd name="T107" fmla="*/ 749 h 947"/>
                <a:gd name="T108" fmla="*/ 145 w 189"/>
                <a:gd name="T109" fmla="*/ 880 h 947"/>
                <a:gd name="T110" fmla="*/ 166 w 189"/>
                <a:gd name="T111" fmla="*/ 917 h 947"/>
                <a:gd name="T112" fmla="*/ 166 w 189"/>
                <a:gd name="T113" fmla="*/ 941 h 947"/>
                <a:gd name="T114" fmla="*/ 166 w 189"/>
                <a:gd name="T115" fmla="*/ 947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9" h="947">
                  <a:moveTo>
                    <a:pt x="166" y="947"/>
                  </a:moveTo>
                  <a:lnTo>
                    <a:pt x="147" y="915"/>
                  </a:lnTo>
                  <a:lnTo>
                    <a:pt x="103" y="835"/>
                  </a:lnTo>
                  <a:lnTo>
                    <a:pt x="52" y="730"/>
                  </a:lnTo>
                  <a:lnTo>
                    <a:pt x="17" y="629"/>
                  </a:lnTo>
                  <a:lnTo>
                    <a:pt x="2" y="532"/>
                  </a:lnTo>
                  <a:lnTo>
                    <a:pt x="0" y="436"/>
                  </a:lnTo>
                  <a:lnTo>
                    <a:pt x="8" y="350"/>
                  </a:lnTo>
                  <a:lnTo>
                    <a:pt x="19" y="295"/>
                  </a:lnTo>
                  <a:lnTo>
                    <a:pt x="36" y="238"/>
                  </a:lnTo>
                  <a:lnTo>
                    <a:pt x="65" y="166"/>
                  </a:lnTo>
                  <a:lnTo>
                    <a:pt x="92" y="99"/>
                  </a:lnTo>
                  <a:lnTo>
                    <a:pt x="107" y="67"/>
                  </a:lnTo>
                  <a:lnTo>
                    <a:pt x="116" y="53"/>
                  </a:lnTo>
                  <a:lnTo>
                    <a:pt x="131" y="34"/>
                  </a:lnTo>
                  <a:lnTo>
                    <a:pt x="147" y="19"/>
                  </a:lnTo>
                  <a:lnTo>
                    <a:pt x="156" y="10"/>
                  </a:lnTo>
                  <a:lnTo>
                    <a:pt x="166" y="6"/>
                  </a:lnTo>
                  <a:lnTo>
                    <a:pt x="177" y="2"/>
                  </a:lnTo>
                  <a:lnTo>
                    <a:pt x="187" y="0"/>
                  </a:lnTo>
                  <a:lnTo>
                    <a:pt x="189" y="10"/>
                  </a:lnTo>
                  <a:lnTo>
                    <a:pt x="170" y="53"/>
                  </a:lnTo>
                  <a:lnTo>
                    <a:pt x="135" y="133"/>
                  </a:lnTo>
                  <a:lnTo>
                    <a:pt x="99" y="215"/>
                  </a:lnTo>
                  <a:lnTo>
                    <a:pt x="78" y="266"/>
                  </a:lnTo>
                  <a:lnTo>
                    <a:pt x="71" y="297"/>
                  </a:lnTo>
                  <a:lnTo>
                    <a:pt x="65" y="339"/>
                  </a:lnTo>
                  <a:lnTo>
                    <a:pt x="61" y="378"/>
                  </a:lnTo>
                  <a:lnTo>
                    <a:pt x="55" y="407"/>
                  </a:lnTo>
                  <a:lnTo>
                    <a:pt x="48" y="443"/>
                  </a:lnTo>
                  <a:lnTo>
                    <a:pt x="48" y="502"/>
                  </a:lnTo>
                  <a:lnTo>
                    <a:pt x="52" y="553"/>
                  </a:lnTo>
                  <a:lnTo>
                    <a:pt x="61" y="578"/>
                  </a:lnTo>
                  <a:lnTo>
                    <a:pt x="74" y="572"/>
                  </a:lnTo>
                  <a:lnTo>
                    <a:pt x="88" y="557"/>
                  </a:lnTo>
                  <a:lnTo>
                    <a:pt x="99" y="534"/>
                  </a:lnTo>
                  <a:lnTo>
                    <a:pt x="107" y="512"/>
                  </a:lnTo>
                  <a:lnTo>
                    <a:pt x="114" y="483"/>
                  </a:lnTo>
                  <a:lnTo>
                    <a:pt x="131" y="455"/>
                  </a:lnTo>
                  <a:lnTo>
                    <a:pt x="147" y="434"/>
                  </a:lnTo>
                  <a:lnTo>
                    <a:pt x="154" y="426"/>
                  </a:lnTo>
                  <a:lnTo>
                    <a:pt x="158" y="426"/>
                  </a:lnTo>
                  <a:lnTo>
                    <a:pt x="168" y="434"/>
                  </a:lnTo>
                  <a:lnTo>
                    <a:pt x="175" y="443"/>
                  </a:lnTo>
                  <a:lnTo>
                    <a:pt x="175" y="453"/>
                  </a:lnTo>
                  <a:lnTo>
                    <a:pt x="164" y="472"/>
                  </a:lnTo>
                  <a:lnTo>
                    <a:pt x="150" y="500"/>
                  </a:lnTo>
                  <a:lnTo>
                    <a:pt x="139" y="529"/>
                  </a:lnTo>
                  <a:lnTo>
                    <a:pt x="131" y="551"/>
                  </a:lnTo>
                  <a:lnTo>
                    <a:pt x="122" y="569"/>
                  </a:lnTo>
                  <a:lnTo>
                    <a:pt x="111" y="591"/>
                  </a:lnTo>
                  <a:lnTo>
                    <a:pt x="103" y="616"/>
                  </a:lnTo>
                  <a:lnTo>
                    <a:pt x="101" y="648"/>
                  </a:lnTo>
                  <a:lnTo>
                    <a:pt x="107" y="683"/>
                  </a:lnTo>
                  <a:lnTo>
                    <a:pt x="114" y="715"/>
                  </a:lnTo>
                  <a:lnTo>
                    <a:pt x="120" y="744"/>
                  </a:lnTo>
                  <a:lnTo>
                    <a:pt x="131" y="768"/>
                  </a:lnTo>
                  <a:lnTo>
                    <a:pt x="143" y="791"/>
                  </a:lnTo>
                  <a:lnTo>
                    <a:pt x="162" y="820"/>
                  </a:lnTo>
                  <a:lnTo>
                    <a:pt x="177" y="841"/>
                  </a:lnTo>
                  <a:lnTo>
                    <a:pt x="185" y="852"/>
                  </a:lnTo>
                  <a:lnTo>
                    <a:pt x="179" y="873"/>
                  </a:lnTo>
                  <a:lnTo>
                    <a:pt x="170" y="858"/>
                  </a:lnTo>
                  <a:lnTo>
                    <a:pt x="150" y="821"/>
                  </a:lnTo>
                  <a:lnTo>
                    <a:pt x="126" y="776"/>
                  </a:lnTo>
                  <a:lnTo>
                    <a:pt x="107" y="734"/>
                  </a:lnTo>
                  <a:lnTo>
                    <a:pt x="93" y="696"/>
                  </a:lnTo>
                  <a:lnTo>
                    <a:pt x="88" y="656"/>
                  </a:lnTo>
                  <a:lnTo>
                    <a:pt x="86" y="624"/>
                  </a:lnTo>
                  <a:lnTo>
                    <a:pt x="90" y="605"/>
                  </a:lnTo>
                  <a:lnTo>
                    <a:pt x="103" y="576"/>
                  </a:lnTo>
                  <a:lnTo>
                    <a:pt x="126" y="527"/>
                  </a:lnTo>
                  <a:lnTo>
                    <a:pt x="149" y="477"/>
                  </a:lnTo>
                  <a:lnTo>
                    <a:pt x="158" y="458"/>
                  </a:lnTo>
                  <a:lnTo>
                    <a:pt x="145" y="456"/>
                  </a:lnTo>
                  <a:lnTo>
                    <a:pt x="139" y="466"/>
                  </a:lnTo>
                  <a:lnTo>
                    <a:pt x="130" y="489"/>
                  </a:lnTo>
                  <a:lnTo>
                    <a:pt x="118" y="513"/>
                  </a:lnTo>
                  <a:lnTo>
                    <a:pt x="111" y="532"/>
                  </a:lnTo>
                  <a:lnTo>
                    <a:pt x="101" y="551"/>
                  </a:lnTo>
                  <a:lnTo>
                    <a:pt x="88" y="574"/>
                  </a:lnTo>
                  <a:lnTo>
                    <a:pt x="73" y="593"/>
                  </a:lnTo>
                  <a:lnTo>
                    <a:pt x="59" y="601"/>
                  </a:lnTo>
                  <a:lnTo>
                    <a:pt x="48" y="580"/>
                  </a:lnTo>
                  <a:lnTo>
                    <a:pt x="40" y="531"/>
                  </a:lnTo>
                  <a:lnTo>
                    <a:pt x="38" y="477"/>
                  </a:lnTo>
                  <a:lnTo>
                    <a:pt x="38" y="439"/>
                  </a:lnTo>
                  <a:lnTo>
                    <a:pt x="40" y="403"/>
                  </a:lnTo>
                  <a:lnTo>
                    <a:pt x="44" y="356"/>
                  </a:lnTo>
                  <a:lnTo>
                    <a:pt x="52" y="302"/>
                  </a:lnTo>
                  <a:lnTo>
                    <a:pt x="63" y="259"/>
                  </a:lnTo>
                  <a:lnTo>
                    <a:pt x="88" y="205"/>
                  </a:lnTo>
                  <a:lnTo>
                    <a:pt x="126" y="129"/>
                  </a:lnTo>
                  <a:lnTo>
                    <a:pt x="158" y="61"/>
                  </a:lnTo>
                  <a:lnTo>
                    <a:pt x="166" y="25"/>
                  </a:lnTo>
                  <a:lnTo>
                    <a:pt x="150" y="29"/>
                  </a:lnTo>
                  <a:lnTo>
                    <a:pt x="133" y="57"/>
                  </a:lnTo>
                  <a:lnTo>
                    <a:pt x="112" y="91"/>
                  </a:lnTo>
                  <a:lnTo>
                    <a:pt x="97" y="124"/>
                  </a:lnTo>
                  <a:lnTo>
                    <a:pt x="76" y="169"/>
                  </a:lnTo>
                  <a:lnTo>
                    <a:pt x="50" y="243"/>
                  </a:lnTo>
                  <a:lnTo>
                    <a:pt x="27" y="325"/>
                  </a:lnTo>
                  <a:lnTo>
                    <a:pt x="16" y="390"/>
                  </a:lnTo>
                  <a:lnTo>
                    <a:pt x="10" y="449"/>
                  </a:lnTo>
                  <a:lnTo>
                    <a:pt x="14" y="527"/>
                  </a:lnTo>
                  <a:lnTo>
                    <a:pt x="25" y="607"/>
                  </a:lnTo>
                  <a:lnTo>
                    <a:pt x="48" y="679"/>
                  </a:lnTo>
                  <a:lnTo>
                    <a:pt x="78" y="749"/>
                  </a:lnTo>
                  <a:lnTo>
                    <a:pt x="114" y="821"/>
                  </a:lnTo>
                  <a:lnTo>
                    <a:pt x="145" y="880"/>
                  </a:lnTo>
                  <a:lnTo>
                    <a:pt x="162" y="907"/>
                  </a:lnTo>
                  <a:lnTo>
                    <a:pt x="166" y="917"/>
                  </a:lnTo>
                  <a:lnTo>
                    <a:pt x="168" y="930"/>
                  </a:lnTo>
                  <a:lnTo>
                    <a:pt x="166" y="941"/>
                  </a:lnTo>
                  <a:lnTo>
                    <a:pt x="166" y="947"/>
                  </a:lnTo>
                  <a:lnTo>
                    <a:pt x="166" y="9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172"/>
            <p:cNvSpPr>
              <a:spLocks/>
            </p:cNvSpPr>
            <p:nvPr/>
          </p:nvSpPr>
          <p:spPr bwMode="auto">
            <a:xfrm>
              <a:off x="4348" y="2474"/>
              <a:ext cx="184" cy="447"/>
            </a:xfrm>
            <a:custGeom>
              <a:avLst/>
              <a:gdLst>
                <a:gd name="T0" fmla="*/ 0 w 367"/>
                <a:gd name="T1" fmla="*/ 894 h 894"/>
                <a:gd name="T2" fmla="*/ 6 w 367"/>
                <a:gd name="T3" fmla="*/ 839 h 894"/>
                <a:gd name="T4" fmla="*/ 21 w 367"/>
                <a:gd name="T5" fmla="*/ 727 h 894"/>
                <a:gd name="T6" fmla="*/ 40 w 367"/>
                <a:gd name="T7" fmla="*/ 599 h 894"/>
                <a:gd name="T8" fmla="*/ 52 w 367"/>
                <a:gd name="T9" fmla="*/ 508 h 894"/>
                <a:gd name="T10" fmla="*/ 80 w 367"/>
                <a:gd name="T11" fmla="*/ 417 h 894"/>
                <a:gd name="T12" fmla="*/ 135 w 367"/>
                <a:gd name="T13" fmla="*/ 299 h 894"/>
                <a:gd name="T14" fmla="*/ 189 w 367"/>
                <a:gd name="T15" fmla="*/ 196 h 894"/>
                <a:gd name="T16" fmla="*/ 213 w 367"/>
                <a:gd name="T17" fmla="*/ 152 h 894"/>
                <a:gd name="T18" fmla="*/ 227 w 367"/>
                <a:gd name="T19" fmla="*/ 130 h 894"/>
                <a:gd name="T20" fmla="*/ 259 w 367"/>
                <a:gd name="T21" fmla="*/ 82 h 894"/>
                <a:gd name="T22" fmla="*/ 295 w 367"/>
                <a:gd name="T23" fmla="*/ 31 h 894"/>
                <a:gd name="T24" fmla="*/ 318 w 367"/>
                <a:gd name="T25" fmla="*/ 6 h 894"/>
                <a:gd name="T26" fmla="*/ 333 w 367"/>
                <a:gd name="T27" fmla="*/ 0 h 894"/>
                <a:gd name="T28" fmla="*/ 350 w 367"/>
                <a:gd name="T29" fmla="*/ 0 h 894"/>
                <a:gd name="T30" fmla="*/ 363 w 367"/>
                <a:gd name="T31" fmla="*/ 2 h 894"/>
                <a:gd name="T32" fmla="*/ 367 w 367"/>
                <a:gd name="T33" fmla="*/ 12 h 894"/>
                <a:gd name="T34" fmla="*/ 348 w 367"/>
                <a:gd name="T35" fmla="*/ 36 h 894"/>
                <a:gd name="T36" fmla="*/ 316 w 367"/>
                <a:gd name="T37" fmla="*/ 82 h 894"/>
                <a:gd name="T38" fmla="*/ 280 w 367"/>
                <a:gd name="T39" fmla="*/ 130 h 894"/>
                <a:gd name="T40" fmla="*/ 253 w 367"/>
                <a:gd name="T41" fmla="*/ 166 h 894"/>
                <a:gd name="T42" fmla="*/ 221 w 367"/>
                <a:gd name="T43" fmla="*/ 223 h 894"/>
                <a:gd name="T44" fmla="*/ 173 w 367"/>
                <a:gd name="T45" fmla="*/ 324 h 894"/>
                <a:gd name="T46" fmla="*/ 124 w 367"/>
                <a:gd name="T47" fmla="*/ 428 h 894"/>
                <a:gd name="T48" fmla="*/ 92 w 367"/>
                <a:gd name="T49" fmla="*/ 502 h 894"/>
                <a:gd name="T50" fmla="*/ 76 w 367"/>
                <a:gd name="T51" fmla="*/ 563 h 894"/>
                <a:gd name="T52" fmla="*/ 73 w 367"/>
                <a:gd name="T53" fmla="*/ 643 h 894"/>
                <a:gd name="T54" fmla="*/ 74 w 367"/>
                <a:gd name="T55" fmla="*/ 713 h 894"/>
                <a:gd name="T56" fmla="*/ 76 w 367"/>
                <a:gd name="T57" fmla="*/ 744 h 894"/>
                <a:gd name="T58" fmla="*/ 63 w 367"/>
                <a:gd name="T59" fmla="*/ 761 h 894"/>
                <a:gd name="T60" fmla="*/ 0 w 367"/>
                <a:gd name="T61" fmla="*/ 894 h 894"/>
                <a:gd name="T62" fmla="*/ 0 w 367"/>
                <a:gd name="T63" fmla="*/ 894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7" h="894">
                  <a:moveTo>
                    <a:pt x="0" y="894"/>
                  </a:moveTo>
                  <a:lnTo>
                    <a:pt x="6" y="839"/>
                  </a:lnTo>
                  <a:lnTo>
                    <a:pt x="21" y="727"/>
                  </a:lnTo>
                  <a:lnTo>
                    <a:pt x="40" y="599"/>
                  </a:lnTo>
                  <a:lnTo>
                    <a:pt x="52" y="508"/>
                  </a:lnTo>
                  <a:lnTo>
                    <a:pt x="80" y="417"/>
                  </a:lnTo>
                  <a:lnTo>
                    <a:pt x="135" y="299"/>
                  </a:lnTo>
                  <a:lnTo>
                    <a:pt x="189" y="196"/>
                  </a:lnTo>
                  <a:lnTo>
                    <a:pt x="213" y="152"/>
                  </a:lnTo>
                  <a:lnTo>
                    <a:pt x="227" y="130"/>
                  </a:lnTo>
                  <a:lnTo>
                    <a:pt x="259" y="82"/>
                  </a:lnTo>
                  <a:lnTo>
                    <a:pt x="295" y="31"/>
                  </a:lnTo>
                  <a:lnTo>
                    <a:pt x="318" y="6"/>
                  </a:lnTo>
                  <a:lnTo>
                    <a:pt x="333" y="0"/>
                  </a:lnTo>
                  <a:lnTo>
                    <a:pt x="350" y="0"/>
                  </a:lnTo>
                  <a:lnTo>
                    <a:pt x="363" y="2"/>
                  </a:lnTo>
                  <a:lnTo>
                    <a:pt x="367" y="12"/>
                  </a:lnTo>
                  <a:lnTo>
                    <a:pt x="348" y="36"/>
                  </a:lnTo>
                  <a:lnTo>
                    <a:pt x="316" y="82"/>
                  </a:lnTo>
                  <a:lnTo>
                    <a:pt x="280" y="130"/>
                  </a:lnTo>
                  <a:lnTo>
                    <a:pt x="253" y="166"/>
                  </a:lnTo>
                  <a:lnTo>
                    <a:pt x="221" y="223"/>
                  </a:lnTo>
                  <a:lnTo>
                    <a:pt x="173" y="324"/>
                  </a:lnTo>
                  <a:lnTo>
                    <a:pt x="124" y="428"/>
                  </a:lnTo>
                  <a:lnTo>
                    <a:pt x="92" y="502"/>
                  </a:lnTo>
                  <a:lnTo>
                    <a:pt x="76" y="563"/>
                  </a:lnTo>
                  <a:lnTo>
                    <a:pt x="73" y="643"/>
                  </a:lnTo>
                  <a:lnTo>
                    <a:pt x="74" y="713"/>
                  </a:lnTo>
                  <a:lnTo>
                    <a:pt x="76" y="744"/>
                  </a:lnTo>
                  <a:lnTo>
                    <a:pt x="63" y="761"/>
                  </a:lnTo>
                  <a:lnTo>
                    <a:pt x="0" y="894"/>
                  </a:lnTo>
                  <a:lnTo>
                    <a:pt x="0" y="8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173"/>
            <p:cNvSpPr>
              <a:spLocks/>
            </p:cNvSpPr>
            <p:nvPr/>
          </p:nvSpPr>
          <p:spPr bwMode="auto">
            <a:xfrm>
              <a:off x="4228" y="2789"/>
              <a:ext cx="105" cy="84"/>
            </a:xfrm>
            <a:custGeom>
              <a:avLst/>
              <a:gdLst>
                <a:gd name="T0" fmla="*/ 2 w 209"/>
                <a:gd name="T1" fmla="*/ 106 h 167"/>
                <a:gd name="T2" fmla="*/ 0 w 209"/>
                <a:gd name="T3" fmla="*/ 89 h 167"/>
                <a:gd name="T4" fmla="*/ 2 w 209"/>
                <a:gd name="T5" fmla="*/ 64 h 167"/>
                <a:gd name="T6" fmla="*/ 4 w 209"/>
                <a:gd name="T7" fmla="*/ 40 h 167"/>
                <a:gd name="T8" fmla="*/ 11 w 209"/>
                <a:gd name="T9" fmla="*/ 26 h 167"/>
                <a:gd name="T10" fmla="*/ 24 w 209"/>
                <a:gd name="T11" fmla="*/ 19 h 167"/>
                <a:gd name="T12" fmla="*/ 42 w 209"/>
                <a:gd name="T13" fmla="*/ 11 h 167"/>
                <a:gd name="T14" fmla="*/ 59 w 209"/>
                <a:gd name="T15" fmla="*/ 3 h 167"/>
                <a:gd name="T16" fmla="*/ 72 w 209"/>
                <a:gd name="T17" fmla="*/ 2 h 167"/>
                <a:gd name="T18" fmla="*/ 85 w 209"/>
                <a:gd name="T19" fmla="*/ 2 h 167"/>
                <a:gd name="T20" fmla="*/ 108 w 209"/>
                <a:gd name="T21" fmla="*/ 3 h 167"/>
                <a:gd name="T22" fmla="*/ 131 w 209"/>
                <a:gd name="T23" fmla="*/ 3 h 167"/>
                <a:gd name="T24" fmla="*/ 150 w 209"/>
                <a:gd name="T25" fmla="*/ 5 h 167"/>
                <a:gd name="T26" fmla="*/ 165 w 209"/>
                <a:gd name="T27" fmla="*/ 5 h 167"/>
                <a:gd name="T28" fmla="*/ 186 w 209"/>
                <a:gd name="T29" fmla="*/ 3 h 167"/>
                <a:gd name="T30" fmla="*/ 201 w 209"/>
                <a:gd name="T31" fmla="*/ 0 h 167"/>
                <a:gd name="T32" fmla="*/ 209 w 209"/>
                <a:gd name="T33" fmla="*/ 0 h 167"/>
                <a:gd name="T34" fmla="*/ 207 w 209"/>
                <a:gd name="T35" fmla="*/ 11 h 167"/>
                <a:gd name="T36" fmla="*/ 207 w 209"/>
                <a:gd name="T37" fmla="*/ 41 h 167"/>
                <a:gd name="T38" fmla="*/ 201 w 209"/>
                <a:gd name="T39" fmla="*/ 76 h 167"/>
                <a:gd name="T40" fmla="*/ 190 w 209"/>
                <a:gd name="T41" fmla="*/ 100 h 167"/>
                <a:gd name="T42" fmla="*/ 175 w 209"/>
                <a:gd name="T43" fmla="*/ 118 h 167"/>
                <a:gd name="T44" fmla="*/ 158 w 209"/>
                <a:gd name="T45" fmla="*/ 133 h 167"/>
                <a:gd name="T46" fmla="*/ 137 w 209"/>
                <a:gd name="T47" fmla="*/ 146 h 167"/>
                <a:gd name="T48" fmla="*/ 121 w 209"/>
                <a:gd name="T49" fmla="*/ 154 h 167"/>
                <a:gd name="T50" fmla="*/ 108 w 209"/>
                <a:gd name="T51" fmla="*/ 157 h 167"/>
                <a:gd name="T52" fmla="*/ 97 w 209"/>
                <a:gd name="T53" fmla="*/ 165 h 167"/>
                <a:gd name="T54" fmla="*/ 82 w 209"/>
                <a:gd name="T55" fmla="*/ 167 h 167"/>
                <a:gd name="T56" fmla="*/ 59 w 209"/>
                <a:gd name="T57" fmla="*/ 161 h 167"/>
                <a:gd name="T58" fmla="*/ 34 w 209"/>
                <a:gd name="T59" fmla="*/ 144 h 167"/>
                <a:gd name="T60" fmla="*/ 17 w 209"/>
                <a:gd name="T61" fmla="*/ 127 h 167"/>
                <a:gd name="T62" fmla="*/ 5 w 209"/>
                <a:gd name="T63" fmla="*/ 112 h 167"/>
                <a:gd name="T64" fmla="*/ 2 w 209"/>
                <a:gd name="T65" fmla="*/ 106 h 167"/>
                <a:gd name="T66" fmla="*/ 2 w 209"/>
                <a:gd name="T67" fmla="*/ 10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9" h="167">
                  <a:moveTo>
                    <a:pt x="2" y="106"/>
                  </a:moveTo>
                  <a:lnTo>
                    <a:pt x="0" y="89"/>
                  </a:lnTo>
                  <a:lnTo>
                    <a:pt x="2" y="64"/>
                  </a:lnTo>
                  <a:lnTo>
                    <a:pt x="4" y="40"/>
                  </a:lnTo>
                  <a:lnTo>
                    <a:pt x="11" y="26"/>
                  </a:lnTo>
                  <a:lnTo>
                    <a:pt x="24" y="19"/>
                  </a:lnTo>
                  <a:lnTo>
                    <a:pt x="42" y="11"/>
                  </a:lnTo>
                  <a:lnTo>
                    <a:pt x="59" y="3"/>
                  </a:lnTo>
                  <a:lnTo>
                    <a:pt x="72" y="2"/>
                  </a:lnTo>
                  <a:lnTo>
                    <a:pt x="85" y="2"/>
                  </a:lnTo>
                  <a:lnTo>
                    <a:pt x="108" y="3"/>
                  </a:lnTo>
                  <a:lnTo>
                    <a:pt x="131" y="3"/>
                  </a:lnTo>
                  <a:lnTo>
                    <a:pt x="150" y="5"/>
                  </a:lnTo>
                  <a:lnTo>
                    <a:pt x="165" y="5"/>
                  </a:lnTo>
                  <a:lnTo>
                    <a:pt x="186" y="3"/>
                  </a:lnTo>
                  <a:lnTo>
                    <a:pt x="201" y="0"/>
                  </a:lnTo>
                  <a:lnTo>
                    <a:pt x="209" y="0"/>
                  </a:lnTo>
                  <a:lnTo>
                    <a:pt x="207" y="11"/>
                  </a:lnTo>
                  <a:lnTo>
                    <a:pt x="207" y="41"/>
                  </a:lnTo>
                  <a:lnTo>
                    <a:pt x="201" y="76"/>
                  </a:lnTo>
                  <a:lnTo>
                    <a:pt x="190" y="100"/>
                  </a:lnTo>
                  <a:lnTo>
                    <a:pt x="175" y="118"/>
                  </a:lnTo>
                  <a:lnTo>
                    <a:pt x="158" y="133"/>
                  </a:lnTo>
                  <a:lnTo>
                    <a:pt x="137" y="146"/>
                  </a:lnTo>
                  <a:lnTo>
                    <a:pt x="121" y="154"/>
                  </a:lnTo>
                  <a:lnTo>
                    <a:pt x="108" y="157"/>
                  </a:lnTo>
                  <a:lnTo>
                    <a:pt x="97" y="165"/>
                  </a:lnTo>
                  <a:lnTo>
                    <a:pt x="82" y="167"/>
                  </a:lnTo>
                  <a:lnTo>
                    <a:pt x="59" y="161"/>
                  </a:lnTo>
                  <a:lnTo>
                    <a:pt x="34" y="144"/>
                  </a:lnTo>
                  <a:lnTo>
                    <a:pt x="17" y="127"/>
                  </a:lnTo>
                  <a:lnTo>
                    <a:pt x="5" y="112"/>
                  </a:lnTo>
                  <a:lnTo>
                    <a:pt x="2" y="106"/>
                  </a:lnTo>
                  <a:lnTo>
                    <a:pt x="2" y="106"/>
                  </a:lnTo>
                  <a:close/>
                </a:path>
              </a:pathLst>
            </a:cu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174"/>
            <p:cNvSpPr>
              <a:spLocks/>
            </p:cNvSpPr>
            <p:nvPr/>
          </p:nvSpPr>
          <p:spPr bwMode="auto">
            <a:xfrm>
              <a:off x="4225" y="2785"/>
              <a:ext cx="111" cy="89"/>
            </a:xfrm>
            <a:custGeom>
              <a:avLst/>
              <a:gdLst>
                <a:gd name="T0" fmla="*/ 4 w 223"/>
                <a:gd name="T1" fmla="*/ 124 h 179"/>
                <a:gd name="T2" fmla="*/ 0 w 223"/>
                <a:gd name="T3" fmla="*/ 109 h 179"/>
                <a:gd name="T4" fmla="*/ 0 w 223"/>
                <a:gd name="T5" fmla="*/ 84 h 179"/>
                <a:gd name="T6" fmla="*/ 8 w 223"/>
                <a:gd name="T7" fmla="*/ 55 h 179"/>
                <a:gd name="T8" fmla="*/ 21 w 223"/>
                <a:gd name="T9" fmla="*/ 32 h 179"/>
                <a:gd name="T10" fmla="*/ 40 w 223"/>
                <a:gd name="T11" fmla="*/ 19 h 179"/>
                <a:gd name="T12" fmla="*/ 59 w 223"/>
                <a:gd name="T13" fmla="*/ 12 h 179"/>
                <a:gd name="T14" fmla="*/ 78 w 223"/>
                <a:gd name="T15" fmla="*/ 8 h 179"/>
                <a:gd name="T16" fmla="*/ 99 w 223"/>
                <a:gd name="T17" fmla="*/ 8 h 179"/>
                <a:gd name="T18" fmla="*/ 126 w 223"/>
                <a:gd name="T19" fmla="*/ 8 h 179"/>
                <a:gd name="T20" fmla="*/ 154 w 223"/>
                <a:gd name="T21" fmla="*/ 10 h 179"/>
                <a:gd name="T22" fmla="*/ 179 w 223"/>
                <a:gd name="T23" fmla="*/ 10 h 179"/>
                <a:gd name="T24" fmla="*/ 198 w 223"/>
                <a:gd name="T25" fmla="*/ 8 h 179"/>
                <a:gd name="T26" fmla="*/ 207 w 223"/>
                <a:gd name="T27" fmla="*/ 4 h 179"/>
                <a:gd name="T28" fmla="*/ 213 w 223"/>
                <a:gd name="T29" fmla="*/ 2 h 179"/>
                <a:gd name="T30" fmla="*/ 215 w 223"/>
                <a:gd name="T31" fmla="*/ 0 h 179"/>
                <a:gd name="T32" fmla="*/ 217 w 223"/>
                <a:gd name="T33" fmla="*/ 0 h 179"/>
                <a:gd name="T34" fmla="*/ 219 w 223"/>
                <a:gd name="T35" fmla="*/ 8 h 179"/>
                <a:gd name="T36" fmla="*/ 223 w 223"/>
                <a:gd name="T37" fmla="*/ 27 h 179"/>
                <a:gd name="T38" fmla="*/ 223 w 223"/>
                <a:gd name="T39" fmla="*/ 57 h 179"/>
                <a:gd name="T40" fmla="*/ 215 w 223"/>
                <a:gd name="T41" fmla="*/ 95 h 179"/>
                <a:gd name="T42" fmla="*/ 190 w 223"/>
                <a:gd name="T43" fmla="*/ 131 h 179"/>
                <a:gd name="T44" fmla="*/ 156 w 223"/>
                <a:gd name="T45" fmla="*/ 158 h 179"/>
                <a:gd name="T46" fmla="*/ 116 w 223"/>
                <a:gd name="T47" fmla="*/ 175 h 179"/>
                <a:gd name="T48" fmla="*/ 82 w 223"/>
                <a:gd name="T49" fmla="*/ 179 h 179"/>
                <a:gd name="T50" fmla="*/ 53 w 223"/>
                <a:gd name="T51" fmla="*/ 169 h 179"/>
                <a:gd name="T52" fmla="*/ 31 w 223"/>
                <a:gd name="T53" fmla="*/ 152 h 179"/>
                <a:gd name="T54" fmla="*/ 13 w 223"/>
                <a:gd name="T55" fmla="*/ 137 h 179"/>
                <a:gd name="T56" fmla="*/ 8 w 223"/>
                <a:gd name="T57" fmla="*/ 129 h 179"/>
                <a:gd name="T58" fmla="*/ 19 w 223"/>
                <a:gd name="T59" fmla="*/ 122 h 179"/>
                <a:gd name="T60" fmla="*/ 21 w 223"/>
                <a:gd name="T61" fmla="*/ 126 h 179"/>
                <a:gd name="T62" fmla="*/ 29 w 223"/>
                <a:gd name="T63" fmla="*/ 137 h 179"/>
                <a:gd name="T64" fmla="*/ 42 w 223"/>
                <a:gd name="T65" fmla="*/ 150 h 179"/>
                <a:gd name="T66" fmla="*/ 67 w 223"/>
                <a:gd name="T67" fmla="*/ 162 h 179"/>
                <a:gd name="T68" fmla="*/ 95 w 223"/>
                <a:gd name="T69" fmla="*/ 166 h 179"/>
                <a:gd name="T70" fmla="*/ 128 w 223"/>
                <a:gd name="T71" fmla="*/ 158 h 179"/>
                <a:gd name="T72" fmla="*/ 158 w 223"/>
                <a:gd name="T73" fmla="*/ 143 h 179"/>
                <a:gd name="T74" fmla="*/ 183 w 223"/>
                <a:gd name="T75" fmla="*/ 126 h 179"/>
                <a:gd name="T76" fmla="*/ 200 w 223"/>
                <a:gd name="T77" fmla="*/ 97 h 179"/>
                <a:gd name="T78" fmla="*/ 207 w 223"/>
                <a:gd name="T79" fmla="*/ 59 h 179"/>
                <a:gd name="T80" fmla="*/ 209 w 223"/>
                <a:gd name="T81" fmla="*/ 25 h 179"/>
                <a:gd name="T82" fmla="*/ 211 w 223"/>
                <a:gd name="T83" fmla="*/ 12 h 179"/>
                <a:gd name="T84" fmla="*/ 204 w 223"/>
                <a:gd name="T85" fmla="*/ 13 h 179"/>
                <a:gd name="T86" fmla="*/ 185 w 223"/>
                <a:gd name="T87" fmla="*/ 17 h 179"/>
                <a:gd name="T88" fmla="*/ 160 w 223"/>
                <a:gd name="T89" fmla="*/ 21 h 179"/>
                <a:gd name="T90" fmla="*/ 135 w 223"/>
                <a:gd name="T91" fmla="*/ 17 h 179"/>
                <a:gd name="T92" fmla="*/ 105 w 223"/>
                <a:gd name="T93" fmla="*/ 13 h 179"/>
                <a:gd name="T94" fmla="*/ 74 w 223"/>
                <a:gd name="T95" fmla="*/ 15 h 179"/>
                <a:gd name="T96" fmla="*/ 48 w 223"/>
                <a:gd name="T97" fmla="*/ 23 h 179"/>
                <a:gd name="T98" fmla="*/ 31 w 223"/>
                <a:gd name="T99" fmla="*/ 36 h 179"/>
                <a:gd name="T100" fmla="*/ 19 w 223"/>
                <a:gd name="T101" fmla="*/ 57 h 179"/>
                <a:gd name="T102" fmla="*/ 15 w 223"/>
                <a:gd name="T103" fmla="*/ 84 h 179"/>
                <a:gd name="T104" fmla="*/ 15 w 223"/>
                <a:gd name="T105" fmla="*/ 107 h 179"/>
                <a:gd name="T106" fmla="*/ 15 w 223"/>
                <a:gd name="T107" fmla="*/ 116 h 179"/>
                <a:gd name="T108" fmla="*/ 4 w 223"/>
                <a:gd name="T109" fmla="*/ 124 h 179"/>
                <a:gd name="T110" fmla="*/ 4 w 223"/>
                <a:gd name="T111" fmla="*/ 1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3" h="179">
                  <a:moveTo>
                    <a:pt x="4" y="124"/>
                  </a:moveTo>
                  <a:lnTo>
                    <a:pt x="0" y="109"/>
                  </a:lnTo>
                  <a:lnTo>
                    <a:pt x="0" y="84"/>
                  </a:lnTo>
                  <a:lnTo>
                    <a:pt x="8" y="55"/>
                  </a:lnTo>
                  <a:lnTo>
                    <a:pt x="21" y="32"/>
                  </a:lnTo>
                  <a:lnTo>
                    <a:pt x="40" y="19"/>
                  </a:lnTo>
                  <a:lnTo>
                    <a:pt x="59" y="12"/>
                  </a:lnTo>
                  <a:lnTo>
                    <a:pt x="78" y="8"/>
                  </a:lnTo>
                  <a:lnTo>
                    <a:pt x="99" y="8"/>
                  </a:lnTo>
                  <a:lnTo>
                    <a:pt x="126" y="8"/>
                  </a:lnTo>
                  <a:lnTo>
                    <a:pt x="154" y="10"/>
                  </a:lnTo>
                  <a:lnTo>
                    <a:pt x="179" y="10"/>
                  </a:lnTo>
                  <a:lnTo>
                    <a:pt x="198" y="8"/>
                  </a:lnTo>
                  <a:lnTo>
                    <a:pt x="207" y="4"/>
                  </a:lnTo>
                  <a:lnTo>
                    <a:pt x="213" y="2"/>
                  </a:lnTo>
                  <a:lnTo>
                    <a:pt x="215" y="0"/>
                  </a:lnTo>
                  <a:lnTo>
                    <a:pt x="217" y="0"/>
                  </a:lnTo>
                  <a:lnTo>
                    <a:pt x="219" y="8"/>
                  </a:lnTo>
                  <a:lnTo>
                    <a:pt x="223" y="27"/>
                  </a:lnTo>
                  <a:lnTo>
                    <a:pt x="223" y="57"/>
                  </a:lnTo>
                  <a:lnTo>
                    <a:pt x="215" y="95"/>
                  </a:lnTo>
                  <a:lnTo>
                    <a:pt x="190" y="131"/>
                  </a:lnTo>
                  <a:lnTo>
                    <a:pt x="156" y="158"/>
                  </a:lnTo>
                  <a:lnTo>
                    <a:pt x="116" y="175"/>
                  </a:lnTo>
                  <a:lnTo>
                    <a:pt x="82" y="179"/>
                  </a:lnTo>
                  <a:lnTo>
                    <a:pt x="53" y="169"/>
                  </a:lnTo>
                  <a:lnTo>
                    <a:pt x="31" y="152"/>
                  </a:lnTo>
                  <a:lnTo>
                    <a:pt x="13" y="137"/>
                  </a:lnTo>
                  <a:lnTo>
                    <a:pt x="8" y="129"/>
                  </a:lnTo>
                  <a:lnTo>
                    <a:pt x="19" y="122"/>
                  </a:lnTo>
                  <a:lnTo>
                    <a:pt x="21" y="126"/>
                  </a:lnTo>
                  <a:lnTo>
                    <a:pt x="29" y="137"/>
                  </a:lnTo>
                  <a:lnTo>
                    <a:pt x="42" y="150"/>
                  </a:lnTo>
                  <a:lnTo>
                    <a:pt x="67" y="162"/>
                  </a:lnTo>
                  <a:lnTo>
                    <a:pt x="95" y="166"/>
                  </a:lnTo>
                  <a:lnTo>
                    <a:pt x="128" y="158"/>
                  </a:lnTo>
                  <a:lnTo>
                    <a:pt x="158" y="143"/>
                  </a:lnTo>
                  <a:lnTo>
                    <a:pt x="183" y="126"/>
                  </a:lnTo>
                  <a:lnTo>
                    <a:pt x="200" y="97"/>
                  </a:lnTo>
                  <a:lnTo>
                    <a:pt x="207" y="59"/>
                  </a:lnTo>
                  <a:lnTo>
                    <a:pt x="209" y="25"/>
                  </a:lnTo>
                  <a:lnTo>
                    <a:pt x="211" y="12"/>
                  </a:lnTo>
                  <a:lnTo>
                    <a:pt x="204" y="13"/>
                  </a:lnTo>
                  <a:lnTo>
                    <a:pt x="185" y="17"/>
                  </a:lnTo>
                  <a:lnTo>
                    <a:pt x="160" y="21"/>
                  </a:lnTo>
                  <a:lnTo>
                    <a:pt x="135" y="17"/>
                  </a:lnTo>
                  <a:lnTo>
                    <a:pt x="105" y="13"/>
                  </a:lnTo>
                  <a:lnTo>
                    <a:pt x="74" y="15"/>
                  </a:lnTo>
                  <a:lnTo>
                    <a:pt x="48" y="23"/>
                  </a:lnTo>
                  <a:lnTo>
                    <a:pt x="31" y="36"/>
                  </a:lnTo>
                  <a:lnTo>
                    <a:pt x="19" y="57"/>
                  </a:lnTo>
                  <a:lnTo>
                    <a:pt x="15" y="84"/>
                  </a:lnTo>
                  <a:lnTo>
                    <a:pt x="15" y="107"/>
                  </a:lnTo>
                  <a:lnTo>
                    <a:pt x="15" y="116"/>
                  </a:lnTo>
                  <a:lnTo>
                    <a:pt x="4" y="124"/>
                  </a:lnTo>
                  <a:lnTo>
                    <a:pt x="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175"/>
            <p:cNvSpPr>
              <a:spLocks/>
            </p:cNvSpPr>
            <p:nvPr/>
          </p:nvSpPr>
          <p:spPr bwMode="auto">
            <a:xfrm>
              <a:off x="4369" y="3175"/>
              <a:ext cx="22" cy="37"/>
            </a:xfrm>
            <a:custGeom>
              <a:avLst/>
              <a:gdLst>
                <a:gd name="T0" fmla="*/ 0 w 44"/>
                <a:gd name="T1" fmla="*/ 74 h 74"/>
                <a:gd name="T2" fmla="*/ 6 w 44"/>
                <a:gd name="T3" fmla="*/ 55 h 74"/>
                <a:gd name="T4" fmla="*/ 15 w 44"/>
                <a:gd name="T5" fmla="*/ 32 h 74"/>
                <a:gd name="T6" fmla="*/ 25 w 44"/>
                <a:gd name="T7" fmla="*/ 9 h 74"/>
                <a:gd name="T8" fmla="*/ 32 w 44"/>
                <a:gd name="T9" fmla="*/ 0 h 74"/>
                <a:gd name="T10" fmla="*/ 44 w 44"/>
                <a:gd name="T11" fmla="*/ 1 h 74"/>
                <a:gd name="T12" fmla="*/ 40 w 44"/>
                <a:gd name="T13" fmla="*/ 7 h 74"/>
                <a:gd name="T14" fmla="*/ 32 w 44"/>
                <a:gd name="T15" fmla="*/ 19 h 74"/>
                <a:gd name="T16" fmla="*/ 25 w 44"/>
                <a:gd name="T17" fmla="*/ 34 h 74"/>
                <a:gd name="T18" fmla="*/ 19 w 44"/>
                <a:gd name="T19" fmla="*/ 51 h 74"/>
                <a:gd name="T20" fmla="*/ 17 w 44"/>
                <a:gd name="T21" fmla="*/ 62 h 74"/>
                <a:gd name="T22" fmla="*/ 19 w 44"/>
                <a:gd name="T23" fmla="*/ 68 h 74"/>
                <a:gd name="T24" fmla="*/ 19 w 44"/>
                <a:gd name="T25" fmla="*/ 72 h 74"/>
                <a:gd name="T26" fmla="*/ 21 w 44"/>
                <a:gd name="T27" fmla="*/ 72 h 74"/>
                <a:gd name="T28" fmla="*/ 0 w 44"/>
                <a:gd name="T29" fmla="*/ 74 h 74"/>
                <a:gd name="T30" fmla="*/ 0 w 44"/>
                <a:gd name="T3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" h="74">
                  <a:moveTo>
                    <a:pt x="0" y="74"/>
                  </a:moveTo>
                  <a:lnTo>
                    <a:pt x="6" y="55"/>
                  </a:lnTo>
                  <a:lnTo>
                    <a:pt x="15" y="32"/>
                  </a:lnTo>
                  <a:lnTo>
                    <a:pt x="25" y="9"/>
                  </a:lnTo>
                  <a:lnTo>
                    <a:pt x="32" y="0"/>
                  </a:lnTo>
                  <a:lnTo>
                    <a:pt x="44" y="1"/>
                  </a:lnTo>
                  <a:lnTo>
                    <a:pt x="40" y="7"/>
                  </a:lnTo>
                  <a:lnTo>
                    <a:pt x="32" y="19"/>
                  </a:lnTo>
                  <a:lnTo>
                    <a:pt x="25" y="34"/>
                  </a:lnTo>
                  <a:lnTo>
                    <a:pt x="19" y="51"/>
                  </a:lnTo>
                  <a:lnTo>
                    <a:pt x="17" y="62"/>
                  </a:lnTo>
                  <a:lnTo>
                    <a:pt x="19" y="68"/>
                  </a:lnTo>
                  <a:lnTo>
                    <a:pt x="19" y="72"/>
                  </a:lnTo>
                  <a:lnTo>
                    <a:pt x="21" y="72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176"/>
            <p:cNvSpPr>
              <a:spLocks/>
            </p:cNvSpPr>
            <p:nvPr/>
          </p:nvSpPr>
          <p:spPr bwMode="auto">
            <a:xfrm>
              <a:off x="4370" y="3080"/>
              <a:ext cx="87" cy="101"/>
            </a:xfrm>
            <a:custGeom>
              <a:avLst/>
              <a:gdLst>
                <a:gd name="T0" fmla="*/ 32 w 175"/>
                <a:gd name="T1" fmla="*/ 192 h 202"/>
                <a:gd name="T2" fmla="*/ 25 w 175"/>
                <a:gd name="T3" fmla="*/ 187 h 202"/>
                <a:gd name="T4" fmla="*/ 19 w 175"/>
                <a:gd name="T5" fmla="*/ 177 h 202"/>
                <a:gd name="T6" fmla="*/ 13 w 175"/>
                <a:gd name="T7" fmla="*/ 158 h 202"/>
                <a:gd name="T8" fmla="*/ 15 w 175"/>
                <a:gd name="T9" fmla="*/ 135 h 202"/>
                <a:gd name="T10" fmla="*/ 19 w 175"/>
                <a:gd name="T11" fmla="*/ 111 h 202"/>
                <a:gd name="T12" fmla="*/ 32 w 175"/>
                <a:gd name="T13" fmla="*/ 90 h 202"/>
                <a:gd name="T14" fmla="*/ 49 w 175"/>
                <a:gd name="T15" fmla="*/ 73 h 202"/>
                <a:gd name="T16" fmla="*/ 67 w 175"/>
                <a:gd name="T17" fmla="*/ 59 h 202"/>
                <a:gd name="T18" fmla="*/ 86 w 175"/>
                <a:gd name="T19" fmla="*/ 46 h 202"/>
                <a:gd name="T20" fmla="*/ 114 w 175"/>
                <a:gd name="T21" fmla="*/ 33 h 202"/>
                <a:gd name="T22" fmla="*/ 139 w 175"/>
                <a:gd name="T23" fmla="*/ 21 h 202"/>
                <a:gd name="T24" fmla="*/ 154 w 175"/>
                <a:gd name="T25" fmla="*/ 14 h 202"/>
                <a:gd name="T26" fmla="*/ 154 w 175"/>
                <a:gd name="T27" fmla="*/ 19 h 202"/>
                <a:gd name="T28" fmla="*/ 156 w 175"/>
                <a:gd name="T29" fmla="*/ 31 h 202"/>
                <a:gd name="T30" fmla="*/ 158 w 175"/>
                <a:gd name="T31" fmla="*/ 50 h 202"/>
                <a:gd name="T32" fmla="*/ 164 w 175"/>
                <a:gd name="T33" fmla="*/ 69 h 202"/>
                <a:gd name="T34" fmla="*/ 165 w 175"/>
                <a:gd name="T35" fmla="*/ 86 h 202"/>
                <a:gd name="T36" fmla="*/ 165 w 175"/>
                <a:gd name="T37" fmla="*/ 105 h 202"/>
                <a:gd name="T38" fmla="*/ 162 w 175"/>
                <a:gd name="T39" fmla="*/ 126 h 202"/>
                <a:gd name="T40" fmla="*/ 148 w 175"/>
                <a:gd name="T41" fmla="*/ 154 h 202"/>
                <a:gd name="T42" fmla="*/ 127 w 175"/>
                <a:gd name="T43" fmla="*/ 175 h 202"/>
                <a:gd name="T44" fmla="*/ 107 w 175"/>
                <a:gd name="T45" fmla="*/ 187 h 202"/>
                <a:gd name="T46" fmla="*/ 86 w 175"/>
                <a:gd name="T47" fmla="*/ 189 h 202"/>
                <a:gd name="T48" fmla="*/ 74 w 175"/>
                <a:gd name="T49" fmla="*/ 191 h 202"/>
                <a:gd name="T50" fmla="*/ 63 w 175"/>
                <a:gd name="T51" fmla="*/ 191 h 202"/>
                <a:gd name="T52" fmla="*/ 51 w 175"/>
                <a:gd name="T53" fmla="*/ 192 h 202"/>
                <a:gd name="T54" fmla="*/ 44 w 175"/>
                <a:gd name="T55" fmla="*/ 192 h 202"/>
                <a:gd name="T56" fmla="*/ 40 w 175"/>
                <a:gd name="T57" fmla="*/ 192 h 202"/>
                <a:gd name="T58" fmla="*/ 34 w 175"/>
                <a:gd name="T59" fmla="*/ 202 h 202"/>
                <a:gd name="T60" fmla="*/ 44 w 175"/>
                <a:gd name="T61" fmla="*/ 202 h 202"/>
                <a:gd name="T62" fmla="*/ 67 w 175"/>
                <a:gd name="T63" fmla="*/ 202 h 202"/>
                <a:gd name="T64" fmla="*/ 95 w 175"/>
                <a:gd name="T65" fmla="*/ 198 h 202"/>
                <a:gd name="T66" fmla="*/ 118 w 175"/>
                <a:gd name="T67" fmla="*/ 191 h 202"/>
                <a:gd name="T68" fmla="*/ 139 w 175"/>
                <a:gd name="T69" fmla="*/ 175 h 202"/>
                <a:gd name="T70" fmla="*/ 158 w 175"/>
                <a:gd name="T71" fmla="*/ 154 h 202"/>
                <a:gd name="T72" fmla="*/ 171 w 175"/>
                <a:gd name="T73" fmla="*/ 128 h 202"/>
                <a:gd name="T74" fmla="*/ 175 w 175"/>
                <a:gd name="T75" fmla="*/ 94 h 202"/>
                <a:gd name="T76" fmla="*/ 171 w 175"/>
                <a:gd name="T77" fmla="*/ 59 h 202"/>
                <a:gd name="T78" fmla="*/ 165 w 175"/>
                <a:gd name="T79" fmla="*/ 33 h 202"/>
                <a:gd name="T80" fmla="*/ 162 w 175"/>
                <a:gd name="T81" fmla="*/ 14 h 202"/>
                <a:gd name="T82" fmla="*/ 162 w 175"/>
                <a:gd name="T83" fmla="*/ 4 h 202"/>
                <a:gd name="T84" fmla="*/ 158 w 175"/>
                <a:gd name="T85" fmla="*/ 0 h 202"/>
                <a:gd name="T86" fmla="*/ 145 w 175"/>
                <a:gd name="T87" fmla="*/ 6 h 202"/>
                <a:gd name="T88" fmla="*/ 127 w 175"/>
                <a:gd name="T89" fmla="*/ 16 h 202"/>
                <a:gd name="T90" fmla="*/ 112 w 175"/>
                <a:gd name="T91" fmla="*/ 23 h 202"/>
                <a:gd name="T92" fmla="*/ 89 w 175"/>
                <a:gd name="T93" fmla="*/ 33 h 202"/>
                <a:gd name="T94" fmla="*/ 59 w 175"/>
                <a:gd name="T95" fmla="*/ 52 h 202"/>
                <a:gd name="T96" fmla="*/ 32 w 175"/>
                <a:gd name="T97" fmla="*/ 75 h 202"/>
                <a:gd name="T98" fmla="*/ 15 w 175"/>
                <a:gd name="T99" fmla="*/ 94 h 202"/>
                <a:gd name="T100" fmla="*/ 8 w 175"/>
                <a:gd name="T101" fmla="*/ 113 h 202"/>
                <a:gd name="T102" fmla="*/ 2 w 175"/>
                <a:gd name="T103" fmla="*/ 132 h 202"/>
                <a:gd name="T104" fmla="*/ 0 w 175"/>
                <a:gd name="T105" fmla="*/ 153 h 202"/>
                <a:gd name="T106" fmla="*/ 2 w 175"/>
                <a:gd name="T107" fmla="*/ 168 h 202"/>
                <a:gd name="T108" fmla="*/ 8 w 175"/>
                <a:gd name="T109" fmla="*/ 179 h 202"/>
                <a:gd name="T110" fmla="*/ 17 w 175"/>
                <a:gd name="T111" fmla="*/ 191 h 202"/>
                <a:gd name="T112" fmla="*/ 23 w 175"/>
                <a:gd name="T113" fmla="*/ 196 h 202"/>
                <a:gd name="T114" fmla="*/ 27 w 175"/>
                <a:gd name="T115" fmla="*/ 198 h 202"/>
                <a:gd name="T116" fmla="*/ 32 w 175"/>
                <a:gd name="T117" fmla="*/ 192 h 202"/>
                <a:gd name="T118" fmla="*/ 32 w 175"/>
                <a:gd name="T119" fmla="*/ 19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5" h="202">
                  <a:moveTo>
                    <a:pt x="32" y="192"/>
                  </a:moveTo>
                  <a:lnTo>
                    <a:pt x="25" y="187"/>
                  </a:lnTo>
                  <a:lnTo>
                    <a:pt x="19" y="177"/>
                  </a:lnTo>
                  <a:lnTo>
                    <a:pt x="13" y="158"/>
                  </a:lnTo>
                  <a:lnTo>
                    <a:pt x="15" y="135"/>
                  </a:lnTo>
                  <a:lnTo>
                    <a:pt x="19" y="111"/>
                  </a:lnTo>
                  <a:lnTo>
                    <a:pt x="32" y="90"/>
                  </a:lnTo>
                  <a:lnTo>
                    <a:pt x="49" y="73"/>
                  </a:lnTo>
                  <a:lnTo>
                    <a:pt x="67" y="59"/>
                  </a:lnTo>
                  <a:lnTo>
                    <a:pt x="86" y="46"/>
                  </a:lnTo>
                  <a:lnTo>
                    <a:pt x="114" y="33"/>
                  </a:lnTo>
                  <a:lnTo>
                    <a:pt x="139" y="21"/>
                  </a:lnTo>
                  <a:lnTo>
                    <a:pt x="154" y="14"/>
                  </a:lnTo>
                  <a:lnTo>
                    <a:pt x="154" y="19"/>
                  </a:lnTo>
                  <a:lnTo>
                    <a:pt x="156" y="31"/>
                  </a:lnTo>
                  <a:lnTo>
                    <a:pt x="158" y="50"/>
                  </a:lnTo>
                  <a:lnTo>
                    <a:pt x="164" y="69"/>
                  </a:lnTo>
                  <a:lnTo>
                    <a:pt x="165" y="86"/>
                  </a:lnTo>
                  <a:lnTo>
                    <a:pt x="165" y="105"/>
                  </a:lnTo>
                  <a:lnTo>
                    <a:pt x="162" y="126"/>
                  </a:lnTo>
                  <a:lnTo>
                    <a:pt x="148" y="154"/>
                  </a:lnTo>
                  <a:lnTo>
                    <a:pt x="127" y="175"/>
                  </a:lnTo>
                  <a:lnTo>
                    <a:pt x="107" y="187"/>
                  </a:lnTo>
                  <a:lnTo>
                    <a:pt x="86" y="189"/>
                  </a:lnTo>
                  <a:lnTo>
                    <a:pt x="74" y="191"/>
                  </a:lnTo>
                  <a:lnTo>
                    <a:pt x="63" y="191"/>
                  </a:lnTo>
                  <a:lnTo>
                    <a:pt x="51" y="192"/>
                  </a:lnTo>
                  <a:lnTo>
                    <a:pt x="44" y="192"/>
                  </a:lnTo>
                  <a:lnTo>
                    <a:pt x="40" y="192"/>
                  </a:lnTo>
                  <a:lnTo>
                    <a:pt x="34" y="202"/>
                  </a:lnTo>
                  <a:lnTo>
                    <a:pt x="44" y="202"/>
                  </a:lnTo>
                  <a:lnTo>
                    <a:pt x="67" y="202"/>
                  </a:lnTo>
                  <a:lnTo>
                    <a:pt x="95" y="198"/>
                  </a:lnTo>
                  <a:lnTo>
                    <a:pt x="118" y="191"/>
                  </a:lnTo>
                  <a:lnTo>
                    <a:pt x="139" y="175"/>
                  </a:lnTo>
                  <a:lnTo>
                    <a:pt x="158" y="154"/>
                  </a:lnTo>
                  <a:lnTo>
                    <a:pt x="171" y="128"/>
                  </a:lnTo>
                  <a:lnTo>
                    <a:pt x="175" y="94"/>
                  </a:lnTo>
                  <a:lnTo>
                    <a:pt x="171" y="59"/>
                  </a:lnTo>
                  <a:lnTo>
                    <a:pt x="165" y="33"/>
                  </a:lnTo>
                  <a:lnTo>
                    <a:pt x="162" y="14"/>
                  </a:lnTo>
                  <a:lnTo>
                    <a:pt x="162" y="4"/>
                  </a:lnTo>
                  <a:lnTo>
                    <a:pt x="158" y="0"/>
                  </a:lnTo>
                  <a:lnTo>
                    <a:pt x="145" y="6"/>
                  </a:lnTo>
                  <a:lnTo>
                    <a:pt x="127" y="16"/>
                  </a:lnTo>
                  <a:lnTo>
                    <a:pt x="112" y="23"/>
                  </a:lnTo>
                  <a:lnTo>
                    <a:pt x="89" y="33"/>
                  </a:lnTo>
                  <a:lnTo>
                    <a:pt x="59" y="52"/>
                  </a:lnTo>
                  <a:lnTo>
                    <a:pt x="32" y="75"/>
                  </a:lnTo>
                  <a:lnTo>
                    <a:pt x="15" y="94"/>
                  </a:lnTo>
                  <a:lnTo>
                    <a:pt x="8" y="113"/>
                  </a:lnTo>
                  <a:lnTo>
                    <a:pt x="2" y="132"/>
                  </a:lnTo>
                  <a:lnTo>
                    <a:pt x="0" y="153"/>
                  </a:lnTo>
                  <a:lnTo>
                    <a:pt x="2" y="168"/>
                  </a:lnTo>
                  <a:lnTo>
                    <a:pt x="8" y="179"/>
                  </a:lnTo>
                  <a:lnTo>
                    <a:pt x="17" y="191"/>
                  </a:lnTo>
                  <a:lnTo>
                    <a:pt x="23" y="196"/>
                  </a:lnTo>
                  <a:lnTo>
                    <a:pt x="27" y="198"/>
                  </a:lnTo>
                  <a:lnTo>
                    <a:pt x="32" y="192"/>
                  </a:lnTo>
                  <a:lnTo>
                    <a:pt x="32" y="19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4" name="Freeform 177"/>
            <p:cNvSpPr>
              <a:spLocks/>
            </p:cNvSpPr>
            <p:nvPr/>
          </p:nvSpPr>
          <p:spPr bwMode="auto">
            <a:xfrm>
              <a:off x="4286" y="3208"/>
              <a:ext cx="156" cy="75"/>
            </a:xfrm>
            <a:custGeom>
              <a:avLst/>
              <a:gdLst>
                <a:gd name="T0" fmla="*/ 4 w 312"/>
                <a:gd name="T1" fmla="*/ 90 h 150"/>
                <a:gd name="T2" fmla="*/ 17 w 312"/>
                <a:gd name="T3" fmla="*/ 78 h 150"/>
                <a:gd name="T4" fmla="*/ 42 w 312"/>
                <a:gd name="T5" fmla="*/ 61 h 150"/>
                <a:gd name="T6" fmla="*/ 70 w 312"/>
                <a:gd name="T7" fmla="*/ 42 h 150"/>
                <a:gd name="T8" fmla="*/ 97 w 312"/>
                <a:gd name="T9" fmla="*/ 27 h 150"/>
                <a:gd name="T10" fmla="*/ 123 w 312"/>
                <a:gd name="T11" fmla="*/ 15 h 150"/>
                <a:gd name="T12" fmla="*/ 154 w 312"/>
                <a:gd name="T13" fmla="*/ 8 h 150"/>
                <a:gd name="T14" fmla="*/ 184 w 312"/>
                <a:gd name="T15" fmla="*/ 2 h 150"/>
                <a:gd name="T16" fmla="*/ 207 w 312"/>
                <a:gd name="T17" fmla="*/ 2 h 150"/>
                <a:gd name="T18" fmla="*/ 230 w 312"/>
                <a:gd name="T19" fmla="*/ 0 h 150"/>
                <a:gd name="T20" fmla="*/ 254 w 312"/>
                <a:gd name="T21" fmla="*/ 0 h 150"/>
                <a:gd name="T22" fmla="*/ 275 w 312"/>
                <a:gd name="T23" fmla="*/ 0 h 150"/>
                <a:gd name="T24" fmla="*/ 289 w 312"/>
                <a:gd name="T25" fmla="*/ 2 h 150"/>
                <a:gd name="T26" fmla="*/ 296 w 312"/>
                <a:gd name="T27" fmla="*/ 10 h 150"/>
                <a:gd name="T28" fmla="*/ 304 w 312"/>
                <a:gd name="T29" fmla="*/ 21 h 150"/>
                <a:gd name="T30" fmla="*/ 310 w 312"/>
                <a:gd name="T31" fmla="*/ 33 h 150"/>
                <a:gd name="T32" fmla="*/ 312 w 312"/>
                <a:gd name="T33" fmla="*/ 40 h 150"/>
                <a:gd name="T34" fmla="*/ 300 w 312"/>
                <a:gd name="T35" fmla="*/ 42 h 150"/>
                <a:gd name="T36" fmla="*/ 279 w 312"/>
                <a:gd name="T37" fmla="*/ 44 h 150"/>
                <a:gd name="T38" fmla="*/ 249 w 312"/>
                <a:gd name="T39" fmla="*/ 44 h 150"/>
                <a:gd name="T40" fmla="*/ 216 w 312"/>
                <a:gd name="T41" fmla="*/ 44 h 150"/>
                <a:gd name="T42" fmla="*/ 184 w 312"/>
                <a:gd name="T43" fmla="*/ 46 h 150"/>
                <a:gd name="T44" fmla="*/ 158 w 312"/>
                <a:gd name="T45" fmla="*/ 53 h 150"/>
                <a:gd name="T46" fmla="*/ 133 w 312"/>
                <a:gd name="T47" fmla="*/ 61 h 150"/>
                <a:gd name="T48" fmla="*/ 116 w 312"/>
                <a:gd name="T49" fmla="*/ 69 h 150"/>
                <a:gd name="T50" fmla="*/ 87 w 312"/>
                <a:gd name="T51" fmla="*/ 86 h 150"/>
                <a:gd name="T52" fmla="*/ 49 w 312"/>
                <a:gd name="T53" fmla="*/ 112 h 150"/>
                <a:gd name="T54" fmla="*/ 17 w 312"/>
                <a:gd name="T55" fmla="*/ 137 h 150"/>
                <a:gd name="T56" fmla="*/ 4 w 312"/>
                <a:gd name="T57" fmla="*/ 150 h 150"/>
                <a:gd name="T58" fmla="*/ 2 w 312"/>
                <a:gd name="T59" fmla="*/ 147 h 150"/>
                <a:gd name="T60" fmla="*/ 2 w 312"/>
                <a:gd name="T61" fmla="*/ 141 h 150"/>
                <a:gd name="T62" fmla="*/ 0 w 312"/>
                <a:gd name="T63" fmla="*/ 133 h 150"/>
                <a:gd name="T64" fmla="*/ 4 w 312"/>
                <a:gd name="T65" fmla="*/ 130 h 150"/>
                <a:gd name="T66" fmla="*/ 17 w 312"/>
                <a:gd name="T67" fmla="*/ 120 h 150"/>
                <a:gd name="T68" fmla="*/ 42 w 312"/>
                <a:gd name="T69" fmla="*/ 103 h 150"/>
                <a:gd name="T70" fmla="*/ 70 w 312"/>
                <a:gd name="T71" fmla="*/ 82 h 150"/>
                <a:gd name="T72" fmla="*/ 89 w 312"/>
                <a:gd name="T73" fmla="*/ 71 h 150"/>
                <a:gd name="T74" fmla="*/ 110 w 312"/>
                <a:gd name="T75" fmla="*/ 61 h 150"/>
                <a:gd name="T76" fmla="*/ 142 w 312"/>
                <a:gd name="T77" fmla="*/ 50 h 150"/>
                <a:gd name="T78" fmla="*/ 178 w 312"/>
                <a:gd name="T79" fmla="*/ 38 h 150"/>
                <a:gd name="T80" fmla="*/ 209 w 312"/>
                <a:gd name="T81" fmla="*/ 34 h 150"/>
                <a:gd name="T82" fmla="*/ 237 w 312"/>
                <a:gd name="T83" fmla="*/ 33 h 150"/>
                <a:gd name="T84" fmla="*/ 266 w 312"/>
                <a:gd name="T85" fmla="*/ 33 h 150"/>
                <a:gd name="T86" fmla="*/ 289 w 312"/>
                <a:gd name="T87" fmla="*/ 31 h 150"/>
                <a:gd name="T88" fmla="*/ 298 w 312"/>
                <a:gd name="T89" fmla="*/ 27 h 150"/>
                <a:gd name="T90" fmla="*/ 294 w 312"/>
                <a:gd name="T91" fmla="*/ 23 h 150"/>
                <a:gd name="T92" fmla="*/ 291 w 312"/>
                <a:gd name="T93" fmla="*/ 19 h 150"/>
                <a:gd name="T94" fmla="*/ 283 w 312"/>
                <a:gd name="T95" fmla="*/ 15 h 150"/>
                <a:gd name="T96" fmla="*/ 277 w 312"/>
                <a:gd name="T97" fmla="*/ 12 h 150"/>
                <a:gd name="T98" fmla="*/ 262 w 312"/>
                <a:gd name="T99" fmla="*/ 12 h 150"/>
                <a:gd name="T100" fmla="*/ 234 w 312"/>
                <a:gd name="T101" fmla="*/ 12 h 150"/>
                <a:gd name="T102" fmla="*/ 196 w 312"/>
                <a:gd name="T103" fmla="*/ 15 h 150"/>
                <a:gd name="T104" fmla="*/ 150 w 312"/>
                <a:gd name="T105" fmla="*/ 21 h 150"/>
                <a:gd name="T106" fmla="*/ 100 w 312"/>
                <a:gd name="T107" fmla="*/ 38 h 150"/>
                <a:gd name="T108" fmla="*/ 51 w 312"/>
                <a:gd name="T109" fmla="*/ 71 h 150"/>
                <a:gd name="T110" fmla="*/ 13 w 312"/>
                <a:gd name="T111" fmla="*/ 97 h 150"/>
                <a:gd name="T112" fmla="*/ 0 w 312"/>
                <a:gd name="T113" fmla="*/ 109 h 150"/>
                <a:gd name="T114" fmla="*/ 0 w 312"/>
                <a:gd name="T115" fmla="*/ 103 h 150"/>
                <a:gd name="T116" fmla="*/ 0 w 312"/>
                <a:gd name="T117" fmla="*/ 97 h 150"/>
                <a:gd name="T118" fmla="*/ 2 w 312"/>
                <a:gd name="T119" fmla="*/ 92 h 150"/>
                <a:gd name="T120" fmla="*/ 4 w 312"/>
                <a:gd name="T121" fmla="*/ 90 h 150"/>
                <a:gd name="T122" fmla="*/ 4 w 312"/>
                <a:gd name="T123" fmla="*/ 9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2" h="150">
                  <a:moveTo>
                    <a:pt x="4" y="90"/>
                  </a:moveTo>
                  <a:lnTo>
                    <a:pt x="17" y="78"/>
                  </a:lnTo>
                  <a:lnTo>
                    <a:pt x="42" y="61"/>
                  </a:lnTo>
                  <a:lnTo>
                    <a:pt x="70" y="42"/>
                  </a:lnTo>
                  <a:lnTo>
                    <a:pt x="97" y="27"/>
                  </a:lnTo>
                  <a:lnTo>
                    <a:pt x="123" y="15"/>
                  </a:lnTo>
                  <a:lnTo>
                    <a:pt x="154" y="8"/>
                  </a:lnTo>
                  <a:lnTo>
                    <a:pt x="184" y="2"/>
                  </a:lnTo>
                  <a:lnTo>
                    <a:pt x="207" y="2"/>
                  </a:lnTo>
                  <a:lnTo>
                    <a:pt x="230" y="0"/>
                  </a:lnTo>
                  <a:lnTo>
                    <a:pt x="254" y="0"/>
                  </a:lnTo>
                  <a:lnTo>
                    <a:pt x="275" y="0"/>
                  </a:lnTo>
                  <a:lnTo>
                    <a:pt x="289" y="2"/>
                  </a:lnTo>
                  <a:lnTo>
                    <a:pt x="296" y="10"/>
                  </a:lnTo>
                  <a:lnTo>
                    <a:pt x="304" y="21"/>
                  </a:lnTo>
                  <a:lnTo>
                    <a:pt x="310" y="33"/>
                  </a:lnTo>
                  <a:lnTo>
                    <a:pt x="312" y="40"/>
                  </a:lnTo>
                  <a:lnTo>
                    <a:pt x="300" y="42"/>
                  </a:lnTo>
                  <a:lnTo>
                    <a:pt x="279" y="44"/>
                  </a:lnTo>
                  <a:lnTo>
                    <a:pt x="249" y="44"/>
                  </a:lnTo>
                  <a:lnTo>
                    <a:pt x="216" y="44"/>
                  </a:lnTo>
                  <a:lnTo>
                    <a:pt x="184" y="46"/>
                  </a:lnTo>
                  <a:lnTo>
                    <a:pt x="158" y="53"/>
                  </a:lnTo>
                  <a:lnTo>
                    <a:pt x="133" y="61"/>
                  </a:lnTo>
                  <a:lnTo>
                    <a:pt x="116" y="69"/>
                  </a:lnTo>
                  <a:lnTo>
                    <a:pt x="87" y="86"/>
                  </a:lnTo>
                  <a:lnTo>
                    <a:pt x="49" y="112"/>
                  </a:lnTo>
                  <a:lnTo>
                    <a:pt x="17" y="137"/>
                  </a:lnTo>
                  <a:lnTo>
                    <a:pt x="4" y="150"/>
                  </a:lnTo>
                  <a:lnTo>
                    <a:pt x="2" y="147"/>
                  </a:lnTo>
                  <a:lnTo>
                    <a:pt x="2" y="141"/>
                  </a:lnTo>
                  <a:lnTo>
                    <a:pt x="0" y="133"/>
                  </a:lnTo>
                  <a:lnTo>
                    <a:pt x="4" y="130"/>
                  </a:lnTo>
                  <a:lnTo>
                    <a:pt x="17" y="120"/>
                  </a:lnTo>
                  <a:lnTo>
                    <a:pt x="42" y="103"/>
                  </a:lnTo>
                  <a:lnTo>
                    <a:pt x="70" y="82"/>
                  </a:lnTo>
                  <a:lnTo>
                    <a:pt x="89" y="71"/>
                  </a:lnTo>
                  <a:lnTo>
                    <a:pt x="110" y="61"/>
                  </a:lnTo>
                  <a:lnTo>
                    <a:pt x="142" y="50"/>
                  </a:lnTo>
                  <a:lnTo>
                    <a:pt x="178" y="38"/>
                  </a:lnTo>
                  <a:lnTo>
                    <a:pt x="209" y="34"/>
                  </a:lnTo>
                  <a:lnTo>
                    <a:pt x="237" y="33"/>
                  </a:lnTo>
                  <a:lnTo>
                    <a:pt x="266" y="33"/>
                  </a:lnTo>
                  <a:lnTo>
                    <a:pt x="289" y="31"/>
                  </a:lnTo>
                  <a:lnTo>
                    <a:pt x="298" y="27"/>
                  </a:lnTo>
                  <a:lnTo>
                    <a:pt x="294" y="23"/>
                  </a:lnTo>
                  <a:lnTo>
                    <a:pt x="291" y="19"/>
                  </a:lnTo>
                  <a:lnTo>
                    <a:pt x="283" y="15"/>
                  </a:lnTo>
                  <a:lnTo>
                    <a:pt x="277" y="12"/>
                  </a:lnTo>
                  <a:lnTo>
                    <a:pt x="262" y="12"/>
                  </a:lnTo>
                  <a:lnTo>
                    <a:pt x="234" y="12"/>
                  </a:lnTo>
                  <a:lnTo>
                    <a:pt x="196" y="15"/>
                  </a:lnTo>
                  <a:lnTo>
                    <a:pt x="150" y="21"/>
                  </a:lnTo>
                  <a:lnTo>
                    <a:pt x="100" y="38"/>
                  </a:lnTo>
                  <a:lnTo>
                    <a:pt x="51" y="71"/>
                  </a:lnTo>
                  <a:lnTo>
                    <a:pt x="13" y="97"/>
                  </a:lnTo>
                  <a:lnTo>
                    <a:pt x="0" y="109"/>
                  </a:lnTo>
                  <a:lnTo>
                    <a:pt x="0" y="103"/>
                  </a:lnTo>
                  <a:lnTo>
                    <a:pt x="0" y="97"/>
                  </a:lnTo>
                  <a:lnTo>
                    <a:pt x="2" y="92"/>
                  </a:lnTo>
                  <a:lnTo>
                    <a:pt x="4" y="90"/>
                  </a:lnTo>
                  <a:lnTo>
                    <a:pt x="4" y="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5" name="Freeform 178"/>
            <p:cNvSpPr>
              <a:spLocks/>
            </p:cNvSpPr>
            <p:nvPr/>
          </p:nvSpPr>
          <p:spPr bwMode="auto">
            <a:xfrm>
              <a:off x="4361" y="2612"/>
              <a:ext cx="34" cy="78"/>
            </a:xfrm>
            <a:custGeom>
              <a:avLst/>
              <a:gdLst>
                <a:gd name="T0" fmla="*/ 53 w 68"/>
                <a:gd name="T1" fmla="*/ 156 h 156"/>
                <a:gd name="T2" fmla="*/ 40 w 68"/>
                <a:gd name="T3" fmla="*/ 146 h 156"/>
                <a:gd name="T4" fmla="*/ 27 w 68"/>
                <a:gd name="T5" fmla="*/ 129 h 156"/>
                <a:gd name="T6" fmla="*/ 15 w 68"/>
                <a:gd name="T7" fmla="*/ 106 h 156"/>
                <a:gd name="T8" fmla="*/ 4 w 68"/>
                <a:gd name="T9" fmla="*/ 82 h 156"/>
                <a:gd name="T10" fmla="*/ 0 w 68"/>
                <a:gd name="T11" fmla="*/ 55 h 156"/>
                <a:gd name="T12" fmla="*/ 0 w 68"/>
                <a:gd name="T13" fmla="*/ 28 h 156"/>
                <a:gd name="T14" fmla="*/ 2 w 68"/>
                <a:gd name="T15" fmla="*/ 8 h 156"/>
                <a:gd name="T16" fmla="*/ 2 w 68"/>
                <a:gd name="T17" fmla="*/ 0 h 156"/>
                <a:gd name="T18" fmla="*/ 6 w 68"/>
                <a:gd name="T19" fmla="*/ 0 h 156"/>
                <a:gd name="T20" fmla="*/ 11 w 68"/>
                <a:gd name="T21" fmla="*/ 2 h 156"/>
                <a:gd name="T22" fmla="*/ 17 w 68"/>
                <a:gd name="T23" fmla="*/ 4 h 156"/>
                <a:gd name="T24" fmla="*/ 19 w 68"/>
                <a:gd name="T25" fmla="*/ 6 h 156"/>
                <a:gd name="T26" fmla="*/ 15 w 68"/>
                <a:gd name="T27" fmla="*/ 9 h 156"/>
                <a:gd name="T28" fmla="*/ 13 w 68"/>
                <a:gd name="T29" fmla="*/ 23 h 156"/>
                <a:gd name="T30" fmla="*/ 13 w 68"/>
                <a:gd name="T31" fmla="*/ 36 h 156"/>
                <a:gd name="T32" fmla="*/ 17 w 68"/>
                <a:gd name="T33" fmla="*/ 53 h 156"/>
                <a:gd name="T34" fmla="*/ 19 w 68"/>
                <a:gd name="T35" fmla="*/ 70 h 156"/>
                <a:gd name="T36" fmla="*/ 23 w 68"/>
                <a:gd name="T37" fmla="*/ 86 h 156"/>
                <a:gd name="T38" fmla="*/ 27 w 68"/>
                <a:gd name="T39" fmla="*/ 99 h 156"/>
                <a:gd name="T40" fmla="*/ 32 w 68"/>
                <a:gd name="T41" fmla="*/ 108 h 156"/>
                <a:gd name="T42" fmla="*/ 40 w 68"/>
                <a:gd name="T43" fmla="*/ 116 h 156"/>
                <a:gd name="T44" fmla="*/ 51 w 68"/>
                <a:gd name="T45" fmla="*/ 125 h 156"/>
                <a:gd name="T46" fmla="*/ 63 w 68"/>
                <a:gd name="T47" fmla="*/ 131 h 156"/>
                <a:gd name="T48" fmla="*/ 68 w 68"/>
                <a:gd name="T49" fmla="*/ 133 h 156"/>
                <a:gd name="T50" fmla="*/ 53 w 68"/>
                <a:gd name="T51" fmla="*/ 156 h 156"/>
                <a:gd name="T52" fmla="*/ 53 w 68"/>
                <a:gd name="T5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156">
                  <a:moveTo>
                    <a:pt x="53" y="156"/>
                  </a:moveTo>
                  <a:lnTo>
                    <a:pt x="40" y="146"/>
                  </a:lnTo>
                  <a:lnTo>
                    <a:pt x="27" y="129"/>
                  </a:lnTo>
                  <a:lnTo>
                    <a:pt x="15" y="106"/>
                  </a:lnTo>
                  <a:lnTo>
                    <a:pt x="4" y="82"/>
                  </a:lnTo>
                  <a:lnTo>
                    <a:pt x="0" y="55"/>
                  </a:lnTo>
                  <a:lnTo>
                    <a:pt x="0" y="28"/>
                  </a:lnTo>
                  <a:lnTo>
                    <a:pt x="2" y="8"/>
                  </a:lnTo>
                  <a:lnTo>
                    <a:pt x="2" y="0"/>
                  </a:lnTo>
                  <a:lnTo>
                    <a:pt x="6" y="0"/>
                  </a:lnTo>
                  <a:lnTo>
                    <a:pt x="11" y="2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15" y="9"/>
                  </a:lnTo>
                  <a:lnTo>
                    <a:pt x="13" y="23"/>
                  </a:lnTo>
                  <a:lnTo>
                    <a:pt x="13" y="36"/>
                  </a:lnTo>
                  <a:lnTo>
                    <a:pt x="17" y="53"/>
                  </a:lnTo>
                  <a:lnTo>
                    <a:pt x="19" y="70"/>
                  </a:lnTo>
                  <a:lnTo>
                    <a:pt x="23" y="86"/>
                  </a:lnTo>
                  <a:lnTo>
                    <a:pt x="27" y="99"/>
                  </a:lnTo>
                  <a:lnTo>
                    <a:pt x="32" y="108"/>
                  </a:lnTo>
                  <a:lnTo>
                    <a:pt x="40" y="116"/>
                  </a:lnTo>
                  <a:lnTo>
                    <a:pt x="51" y="125"/>
                  </a:lnTo>
                  <a:lnTo>
                    <a:pt x="63" y="131"/>
                  </a:lnTo>
                  <a:lnTo>
                    <a:pt x="68" y="133"/>
                  </a:lnTo>
                  <a:lnTo>
                    <a:pt x="53" y="156"/>
                  </a:lnTo>
                  <a:lnTo>
                    <a:pt x="53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6" name="Freeform 179"/>
            <p:cNvSpPr>
              <a:spLocks/>
            </p:cNvSpPr>
            <p:nvPr/>
          </p:nvSpPr>
          <p:spPr bwMode="auto">
            <a:xfrm>
              <a:off x="4353" y="2537"/>
              <a:ext cx="84" cy="85"/>
            </a:xfrm>
            <a:custGeom>
              <a:avLst/>
              <a:gdLst>
                <a:gd name="T0" fmla="*/ 25 w 167"/>
                <a:gd name="T1" fmla="*/ 152 h 169"/>
                <a:gd name="T2" fmla="*/ 17 w 167"/>
                <a:gd name="T3" fmla="*/ 140 h 169"/>
                <a:gd name="T4" fmla="*/ 13 w 167"/>
                <a:gd name="T5" fmla="*/ 125 h 169"/>
                <a:gd name="T6" fmla="*/ 11 w 167"/>
                <a:gd name="T7" fmla="*/ 104 h 169"/>
                <a:gd name="T8" fmla="*/ 17 w 167"/>
                <a:gd name="T9" fmla="*/ 83 h 169"/>
                <a:gd name="T10" fmla="*/ 30 w 167"/>
                <a:gd name="T11" fmla="*/ 64 h 169"/>
                <a:gd name="T12" fmla="*/ 49 w 167"/>
                <a:gd name="T13" fmla="*/ 49 h 169"/>
                <a:gd name="T14" fmla="*/ 68 w 167"/>
                <a:gd name="T15" fmla="*/ 40 h 169"/>
                <a:gd name="T16" fmla="*/ 87 w 167"/>
                <a:gd name="T17" fmla="*/ 30 h 169"/>
                <a:gd name="T18" fmla="*/ 104 w 167"/>
                <a:gd name="T19" fmla="*/ 24 h 169"/>
                <a:gd name="T20" fmla="*/ 125 w 167"/>
                <a:gd name="T21" fmla="*/ 21 h 169"/>
                <a:gd name="T22" fmla="*/ 142 w 167"/>
                <a:gd name="T23" fmla="*/ 15 h 169"/>
                <a:gd name="T24" fmla="*/ 150 w 167"/>
                <a:gd name="T25" fmla="*/ 15 h 169"/>
                <a:gd name="T26" fmla="*/ 148 w 167"/>
                <a:gd name="T27" fmla="*/ 23 h 169"/>
                <a:gd name="T28" fmla="*/ 142 w 167"/>
                <a:gd name="T29" fmla="*/ 47 h 169"/>
                <a:gd name="T30" fmla="*/ 133 w 167"/>
                <a:gd name="T31" fmla="*/ 80 h 169"/>
                <a:gd name="T32" fmla="*/ 123 w 167"/>
                <a:gd name="T33" fmla="*/ 108 h 169"/>
                <a:gd name="T34" fmla="*/ 108 w 167"/>
                <a:gd name="T35" fmla="*/ 129 h 169"/>
                <a:gd name="T36" fmla="*/ 89 w 167"/>
                <a:gd name="T37" fmla="*/ 144 h 169"/>
                <a:gd name="T38" fmla="*/ 72 w 167"/>
                <a:gd name="T39" fmla="*/ 154 h 169"/>
                <a:gd name="T40" fmla="*/ 59 w 167"/>
                <a:gd name="T41" fmla="*/ 158 h 169"/>
                <a:gd name="T42" fmla="*/ 47 w 167"/>
                <a:gd name="T43" fmla="*/ 158 h 169"/>
                <a:gd name="T44" fmla="*/ 38 w 167"/>
                <a:gd name="T45" fmla="*/ 156 h 169"/>
                <a:gd name="T46" fmla="*/ 30 w 167"/>
                <a:gd name="T47" fmla="*/ 154 h 169"/>
                <a:gd name="T48" fmla="*/ 28 w 167"/>
                <a:gd name="T49" fmla="*/ 154 h 169"/>
                <a:gd name="T50" fmla="*/ 26 w 167"/>
                <a:gd name="T51" fmla="*/ 165 h 169"/>
                <a:gd name="T52" fmla="*/ 28 w 167"/>
                <a:gd name="T53" fmla="*/ 167 h 169"/>
                <a:gd name="T54" fmla="*/ 40 w 167"/>
                <a:gd name="T55" fmla="*/ 167 h 169"/>
                <a:gd name="T56" fmla="*/ 57 w 167"/>
                <a:gd name="T57" fmla="*/ 165 h 169"/>
                <a:gd name="T58" fmla="*/ 83 w 167"/>
                <a:gd name="T59" fmla="*/ 159 h 169"/>
                <a:gd name="T60" fmla="*/ 106 w 167"/>
                <a:gd name="T61" fmla="*/ 146 h 169"/>
                <a:gd name="T62" fmla="*/ 125 w 167"/>
                <a:gd name="T63" fmla="*/ 127 h 169"/>
                <a:gd name="T64" fmla="*/ 137 w 167"/>
                <a:gd name="T65" fmla="*/ 106 h 169"/>
                <a:gd name="T66" fmla="*/ 144 w 167"/>
                <a:gd name="T67" fmla="*/ 87 h 169"/>
                <a:gd name="T68" fmla="*/ 148 w 167"/>
                <a:gd name="T69" fmla="*/ 63 h 169"/>
                <a:gd name="T70" fmla="*/ 156 w 167"/>
                <a:gd name="T71" fmla="*/ 34 h 169"/>
                <a:gd name="T72" fmla="*/ 161 w 167"/>
                <a:gd name="T73" fmla="*/ 11 h 169"/>
                <a:gd name="T74" fmla="*/ 167 w 167"/>
                <a:gd name="T75" fmla="*/ 2 h 169"/>
                <a:gd name="T76" fmla="*/ 161 w 167"/>
                <a:gd name="T77" fmla="*/ 0 h 169"/>
                <a:gd name="T78" fmla="*/ 146 w 167"/>
                <a:gd name="T79" fmla="*/ 4 h 169"/>
                <a:gd name="T80" fmla="*/ 121 w 167"/>
                <a:gd name="T81" fmla="*/ 7 h 169"/>
                <a:gd name="T82" fmla="*/ 101 w 167"/>
                <a:gd name="T83" fmla="*/ 15 h 169"/>
                <a:gd name="T84" fmla="*/ 76 w 167"/>
                <a:gd name="T85" fmla="*/ 23 h 169"/>
                <a:gd name="T86" fmla="*/ 51 w 167"/>
                <a:gd name="T87" fmla="*/ 36 h 169"/>
                <a:gd name="T88" fmla="*/ 25 w 167"/>
                <a:gd name="T89" fmla="*/ 53 h 169"/>
                <a:gd name="T90" fmla="*/ 7 w 167"/>
                <a:gd name="T91" fmla="*/ 78 h 169"/>
                <a:gd name="T92" fmla="*/ 0 w 167"/>
                <a:gd name="T93" fmla="*/ 104 h 169"/>
                <a:gd name="T94" fmla="*/ 0 w 167"/>
                <a:gd name="T95" fmla="*/ 125 h 169"/>
                <a:gd name="T96" fmla="*/ 2 w 167"/>
                <a:gd name="T97" fmla="*/ 140 h 169"/>
                <a:gd name="T98" fmla="*/ 7 w 167"/>
                <a:gd name="T99" fmla="*/ 154 h 169"/>
                <a:gd name="T100" fmla="*/ 11 w 167"/>
                <a:gd name="T101" fmla="*/ 161 h 169"/>
                <a:gd name="T102" fmla="*/ 15 w 167"/>
                <a:gd name="T103" fmla="*/ 165 h 169"/>
                <a:gd name="T104" fmla="*/ 17 w 167"/>
                <a:gd name="T105" fmla="*/ 167 h 169"/>
                <a:gd name="T106" fmla="*/ 19 w 167"/>
                <a:gd name="T107" fmla="*/ 169 h 169"/>
                <a:gd name="T108" fmla="*/ 25 w 167"/>
                <a:gd name="T109" fmla="*/ 152 h 169"/>
                <a:gd name="T110" fmla="*/ 25 w 167"/>
                <a:gd name="T111" fmla="*/ 15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7" h="169">
                  <a:moveTo>
                    <a:pt x="25" y="152"/>
                  </a:moveTo>
                  <a:lnTo>
                    <a:pt x="17" y="140"/>
                  </a:lnTo>
                  <a:lnTo>
                    <a:pt x="13" y="125"/>
                  </a:lnTo>
                  <a:lnTo>
                    <a:pt x="11" y="104"/>
                  </a:lnTo>
                  <a:lnTo>
                    <a:pt x="17" y="83"/>
                  </a:lnTo>
                  <a:lnTo>
                    <a:pt x="30" y="64"/>
                  </a:lnTo>
                  <a:lnTo>
                    <a:pt x="49" y="49"/>
                  </a:lnTo>
                  <a:lnTo>
                    <a:pt x="68" y="40"/>
                  </a:lnTo>
                  <a:lnTo>
                    <a:pt x="87" y="30"/>
                  </a:lnTo>
                  <a:lnTo>
                    <a:pt x="104" y="24"/>
                  </a:lnTo>
                  <a:lnTo>
                    <a:pt x="125" y="21"/>
                  </a:lnTo>
                  <a:lnTo>
                    <a:pt x="142" y="15"/>
                  </a:lnTo>
                  <a:lnTo>
                    <a:pt x="150" y="15"/>
                  </a:lnTo>
                  <a:lnTo>
                    <a:pt x="148" y="23"/>
                  </a:lnTo>
                  <a:lnTo>
                    <a:pt x="142" y="47"/>
                  </a:lnTo>
                  <a:lnTo>
                    <a:pt x="133" y="80"/>
                  </a:lnTo>
                  <a:lnTo>
                    <a:pt x="123" y="108"/>
                  </a:lnTo>
                  <a:lnTo>
                    <a:pt x="108" y="129"/>
                  </a:lnTo>
                  <a:lnTo>
                    <a:pt x="89" y="144"/>
                  </a:lnTo>
                  <a:lnTo>
                    <a:pt x="72" y="154"/>
                  </a:lnTo>
                  <a:lnTo>
                    <a:pt x="59" y="158"/>
                  </a:lnTo>
                  <a:lnTo>
                    <a:pt x="47" y="158"/>
                  </a:lnTo>
                  <a:lnTo>
                    <a:pt x="38" y="156"/>
                  </a:lnTo>
                  <a:lnTo>
                    <a:pt x="30" y="154"/>
                  </a:lnTo>
                  <a:lnTo>
                    <a:pt x="28" y="154"/>
                  </a:lnTo>
                  <a:lnTo>
                    <a:pt x="26" y="165"/>
                  </a:lnTo>
                  <a:lnTo>
                    <a:pt x="28" y="167"/>
                  </a:lnTo>
                  <a:lnTo>
                    <a:pt x="40" y="167"/>
                  </a:lnTo>
                  <a:lnTo>
                    <a:pt x="57" y="165"/>
                  </a:lnTo>
                  <a:lnTo>
                    <a:pt x="83" y="159"/>
                  </a:lnTo>
                  <a:lnTo>
                    <a:pt x="106" y="146"/>
                  </a:lnTo>
                  <a:lnTo>
                    <a:pt x="125" y="127"/>
                  </a:lnTo>
                  <a:lnTo>
                    <a:pt x="137" y="106"/>
                  </a:lnTo>
                  <a:lnTo>
                    <a:pt x="144" y="87"/>
                  </a:lnTo>
                  <a:lnTo>
                    <a:pt x="148" y="63"/>
                  </a:lnTo>
                  <a:lnTo>
                    <a:pt x="156" y="34"/>
                  </a:lnTo>
                  <a:lnTo>
                    <a:pt x="161" y="11"/>
                  </a:lnTo>
                  <a:lnTo>
                    <a:pt x="167" y="2"/>
                  </a:lnTo>
                  <a:lnTo>
                    <a:pt x="161" y="0"/>
                  </a:lnTo>
                  <a:lnTo>
                    <a:pt x="146" y="4"/>
                  </a:lnTo>
                  <a:lnTo>
                    <a:pt x="121" y="7"/>
                  </a:lnTo>
                  <a:lnTo>
                    <a:pt x="101" y="15"/>
                  </a:lnTo>
                  <a:lnTo>
                    <a:pt x="76" y="23"/>
                  </a:lnTo>
                  <a:lnTo>
                    <a:pt x="51" y="36"/>
                  </a:lnTo>
                  <a:lnTo>
                    <a:pt x="25" y="53"/>
                  </a:lnTo>
                  <a:lnTo>
                    <a:pt x="7" y="78"/>
                  </a:lnTo>
                  <a:lnTo>
                    <a:pt x="0" y="104"/>
                  </a:lnTo>
                  <a:lnTo>
                    <a:pt x="0" y="125"/>
                  </a:lnTo>
                  <a:lnTo>
                    <a:pt x="2" y="140"/>
                  </a:lnTo>
                  <a:lnTo>
                    <a:pt x="7" y="154"/>
                  </a:lnTo>
                  <a:lnTo>
                    <a:pt x="11" y="161"/>
                  </a:lnTo>
                  <a:lnTo>
                    <a:pt x="15" y="165"/>
                  </a:lnTo>
                  <a:lnTo>
                    <a:pt x="17" y="167"/>
                  </a:lnTo>
                  <a:lnTo>
                    <a:pt x="19" y="169"/>
                  </a:lnTo>
                  <a:lnTo>
                    <a:pt x="25" y="152"/>
                  </a:lnTo>
                  <a:lnTo>
                    <a:pt x="25" y="1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7" name="Freeform 180"/>
            <p:cNvSpPr>
              <a:spLocks/>
            </p:cNvSpPr>
            <p:nvPr/>
          </p:nvSpPr>
          <p:spPr bwMode="auto">
            <a:xfrm>
              <a:off x="4471" y="2532"/>
              <a:ext cx="50" cy="26"/>
            </a:xfrm>
            <a:custGeom>
              <a:avLst/>
              <a:gdLst>
                <a:gd name="T0" fmla="*/ 9 w 100"/>
                <a:gd name="T1" fmla="*/ 36 h 54"/>
                <a:gd name="T2" fmla="*/ 45 w 100"/>
                <a:gd name="T3" fmla="*/ 27 h 54"/>
                <a:gd name="T4" fmla="*/ 74 w 100"/>
                <a:gd name="T5" fmla="*/ 16 h 54"/>
                <a:gd name="T6" fmla="*/ 93 w 100"/>
                <a:gd name="T7" fmla="*/ 4 h 54"/>
                <a:gd name="T8" fmla="*/ 98 w 100"/>
                <a:gd name="T9" fmla="*/ 0 h 54"/>
                <a:gd name="T10" fmla="*/ 98 w 100"/>
                <a:gd name="T11" fmla="*/ 2 h 54"/>
                <a:gd name="T12" fmla="*/ 100 w 100"/>
                <a:gd name="T13" fmla="*/ 10 h 54"/>
                <a:gd name="T14" fmla="*/ 100 w 100"/>
                <a:gd name="T15" fmla="*/ 14 h 54"/>
                <a:gd name="T16" fmla="*/ 100 w 100"/>
                <a:gd name="T17" fmla="*/ 17 h 54"/>
                <a:gd name="T18" fmla="*/ 97 w 100"/>
                <a:gd name="T19" fmla="*/ 17 h 54"/>
                <a:gd name="T20" fmla="*/ 87 w 100"/>
                <a:gd name="T21" fmla="*/ 19 h 54"/>
                <a:gd name="T22" fmla="*/ 74 w 100"/>
                <a:gd name="T23" fmla="*/ 23 h 54"/>
                <a:gd name="T24" fmla="*/ 58 w 100"/>
                <a:gd name="T25" fmla="*/ 33 h 54"/>
                <a:gd name="T26" fmla="*/ 39 w 100"/>
                <a:gd name="T27" fmla="*/ 42 h 54"/>
                <a:gd name="T28" fmla="*/ 20 w 100"/>
                <a:gd name="T29" fmla="*/ 50 h 54"/>
                <a:gd name="T30" fmla="*/ 5 w 100"/>
                <a:gd name="T31" fmla="*/ 52 h 54"/>
                <a:gd name="T32" fmla="*/ 0 w 100"/>
                <a:gd name="T33" fmla="*/ 54 h 54"/>
                <a:gd name="T34" fmla="*/ 9 w 100"/>
                <a:gd name="T35" fmla="*/ 36 h 54"/>
                <a:gd name="T36" fmla="*/ 9 w 100"/>
                <a:gd name="T37" fmla="*/ 3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54">
                  <a:moveTo>
                    <a:pt x="9" y="36"/>
                  </a:moveTo>
                  <a:lnTo>
                    <a:pt x="45" y="27"/>
                  </a:lnTo>
                  <a:lnTo>
                    <a:pt x="74" y="16"/>
                  </a:lnTo>
                  <a:lnTo>
                    <a:pt x="93" y="4"/>
                  </a:lnTo>
                  <a:lnTo>
                    <a:pt x="98" y="0"/>
                  </a:lnTo>
                  <a:lnTo>
                    <a:pt x="98" y="2"/>
                  </a:lnTo>
                  <a:lnTo>
                    <a:pt x="100" y="10"/>
                  </a:lnTo>
                  <a:lnTo>
                    <a:pt x="100" y="14"/>
                  </a:lnTo>
                  <a:lnTo>
                    <a:pt x="100" y="17"/>
                  </a:lnTo>
                  <a:lnTo>
                    <a:pt x="97" y="17"/>
                  </a:lnTo>
                  <a:lnTo>
                    <a:pt x="87" y="19"/>
                  </a:lnTo>
                  <a:lnTo>
                    <a:pt x="74" y="23"/>
                  </a:lnTo>
                  <a:lnTo>
                    <a:pt x="58" y="33"/>
                  </a:lnTo>
                  <a:lnTo>
                    <a:pt x="39" y="42"/>
                  </a:lnTo>
                  <a:lnTo>
                    <a:pt x="20" y="50"/>
                  </a:lnTo>
                  <a:lnTo>
                    <a:pt x="5" y="52"/>
                  </a:lnTo>
                  <a:lnTo>
                    <a:pt x="0" y="54"/>
                  </a:lnTo>
                  <a:lnTo>
                    <a:pt x="9" y="36"/>
                  </a:lnTo>
                  <a:lnTo>
                    <a:pt x="9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8" name="Freeform 181"/>
            <p:cNvSpPr>
              <a:spLocks/>
            </p:cNvSpPr>
            <p:nvPr/>
          </p:nvSpPr>
          <p:spPr bwMode="auto">
            <a:xfrm>
              <a:off x="4515" y="2489"/>
              <a:ext cx="126" cy="84"/>
            </a:xfrm>
            <a:custGeom>
              <a:avLst/>
              <a:gdLst>
                <a:gd name="T0" fmla="*/ 4 w 253"/>
                <a:gd name="T1" fmla="*/ 83 h 167"/>
                <a:gd name="T2" fmla="*/ 19 w 253"/>
                <a:gd name="T3" fmla="*/ 44 h 167"/>
                <a:gd name="T4" fmla="*/ 53 w 253"/>
                <a:gd name="T5" fmla="*/ 13 h 167"/>
                <a:gd name="T6" fmla="*/ 95 w 253"/>
                <a:gd name="T7" fmla="*/ 0 h 167"/>
                <a:gd name="T8" fmla="*/ 120 w 253"/>
                <a:gd name="T9" fmla="*/ 0 h 167"/>
                <a:gd name="T10" fmla="*/ 154 w 253"/>
                <a:gd name="T11" fmla="*/ 4 h 167"/>
                <a:gd name="T12" fmla="*/ 175 w 253"/>
                <a:gd name="T13" fmla="*/ 13 h 167"/>
                <a:gd name="T14" fmla="*/ 202 w 253"/>
                <a:gd name="T15" fmla="*/ 26 h 167"/>
                <a:gd name="T16" fmla="*/ 224 w 253"/>
                <a:gd name="T17" fmla="*/ 32 h 167"/>
                <a:gd name="T18" fmla="*/ 249 w 253"/>
                <a:gd name="T19" fmla="*/ 28 h 167"/>
                <a:gd name="T20" fmla="*/ 251 w 253"/>
                <a:gd name="T21" fmla="*/ 34 h 167"/>
                <a:gd name="T22" fmla="*/ 236 w 253"/>
                <a:gd name="T23" fmla="*/ 70 h 167"/>
                <a:gd name="T24" fmla="*/ 194 w 253"/>
                <a:gd name="T25" fmla="*/ 120 h 167"/>
                <a:gd name="T26" fmla="*/ 150 w 253"/>
                <a:gd name="T27" fmla="*/ 156 h 167"/>
                <a:gd name="T28" fmla="*/ 89 w 253"/>
                <a:gd name="T29" fmla="*/ 167 h 167"/>
                <a:gd name="T30" fmla="*/ 49 w 253"/>
                <a:gd name="T31" fmla="*/ 154 h 167"/>
                <a:gd name="T32" fmla="*/ 32 w 253"/>
                <a:gd name="T33" fmla="*/ 137 h 167"/>
                <a:gd name="T34" fmla="*/ 6 w 253"/>
                <a:gd name="T35" fmla="*/ 106 h 167"/>
                <a:gd name="T36" fmla="*/ 10 w 253"/>
                <a:gd name="T37" fmla="*/ 97 h 167"/>
                <a:gd name="T38" fmla="*/ 30 w 253"/>
                <a:gd name="T39" fmla="*/ 118 h 167"/>
                <a:gd name="T40" fmla="*/ 76 w 253"/>
                <a:gd name="T41" fmla="*/ 148 h 167"/>
                <a:gd name="T42" fmla="*/ 127 w 253"/>
                <a:gd name="T43" fmla="*/ 144 h 167"/>
                <a:gd name="T44" fmla="*/ 177 w 253"/>
                <a:gd name="T45" fmla="*/ 120 h 167"/>
                <a:gd name="T46" fmla="*/ 217 w 253"/>
                <a:gd name="T47" fmla="*/ 76 h 167"/>
                <a:gd name="T48" fmla="*/ 240 w 253"/>
                <a:gd name="T49" fmla="*/ 42 h 167"/>
                <a:gd name="T50" fmla="*/ 219 w 253"/>
                <a:gd name="T51" fmla="*/ 42 h 167"/>
                <a:gd name="T52" fmla="*/ 177 w 253"/>
                <a:gd name="T53" fmla="*/ 26 h 167"/>
                <a:gd name="T54" fmla="*/ 127 w 253"/>
                <a:gd name="T55" fmla="*/ 9 h 167"/>
                <a:gd name="T56" fmla="*/ 70 w 253"/>
                <a:gd name="T57" fmla="*/ 19 h 167"/>
                <a:gd name="T58" fmla="*/ 32 w 253"/>
                <a:gd name="T59" fmla="*/ 42 h 167"/>
                <a:gd name="T60" fmla="*/ 17 w 253"/>
                <a:gd name="T61" fmla="*/ 68 h 167"/>
                <a:gd name="T62" fmla="*/ 11 w 253"/>
                <a:gd name="T63" fmla="*/ 85 h 167"/>
                <a:gd name="T64" fmla="*/ 11 w 253"/>
                <a:gd name="T65" fmla="*/ 93 h 167"/>
                <a:gd name="T66" fmla="*/ 4 w 253"/>
                <a:gd name="T67" fmla="*/ 9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3" h="167">
                  <a:moveTo>
                    <a:pt x="4" y="93"/>
                  </a:moveTo>
                  <a:lnTo>
                    <a:pt x="4" y="83"/>
                  </a:lnTo>
                  <a:lnTo>
                    <a:pt x="10" y="66"/>
                  </a:lnTo>
                  <a:lnTo>
                    <a:pt x="19" y="44"/>
                  </a:lnTo>
                  <a:lnTo>
                    <a:pt x="34" y="26"/>
                  </a:lnTo>
                  <a:lnTo>
                    <a:pt x="53" y="13"/>
                  </a:lnTo>
                  <a:lnTo>
                    <a:pt x="76" y="4"/>
                  </a:lnTo>
                  <a:lnTo>
                    <a:pt x="95" y="0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7" y="2"/>
                  </a:lnTo>
                  <a:lnTo>
                    <a:pt x="154" y="4"/>
                  </a:lnTo>
                  <a:lnTo>
                    <a:pt x="167" y="7"/>
                  </a:lnTo>
                  <a:lnTo>
                    <a:pt x="175" y="13"/>
                  </a:lnTo>
                  <a:lnTo>
                    <a:pt x="188" y="21"/>
                  </a:lnTo>
                  <a:lnTo>
                    <a:pt x="202" y="26"/>
                  </a:lnTo>
                  <a:lnTo>
                    <a:pt x="213" y="32"/>
                  </a:lnTo>
                  <a:lnTo>
                    <a:pt x="224" y="32"/>
                  </a:lnTo>
                  <a:lnTo>
                    <a:pt x="238" y="30"/>
                  </a:lnTo>
                  <a:lnTo>
                    <a:pt x="249" y="28"/>
                  </a:lnTo>
                  <a:lnTo>
                    <a:pt x="253" y="28"/>
                  </a:lnTo>
                  <a:lnTo>
                    <a:pt x="251" y="34"/>
                  </a:lnTo>
                  <a:lnTo>
                    <a:pt x="247" y="49"/>
                  </a:lnTo>
                  <a:lnTo>
                    <a:pt x="236" y="70"/>
                  </a:lnTo>
                  <a:lnTo>
                    <a:pt x="217" y="97"/>
                  </a:lnTo>
                  <a:lnTo>
                    <a:pt x="194" y="120"/>
                  </a:lnTo>
                  <a:lnTo>
                    <a:pt x="173" y="140"/>
                  </a:lnTo>
                  <a:lnTo>
                    <a:pt x="150" y="156"/>
                  </a:lnTo>
                  <a:lnTo>
                    <a:pt x="120" y="165"/>
                  </a:lnTo>
                  <a:lnTo>
                    <a:pt x="89" y="167"/>
                  </a:lnTo>
                  <a:lnTo>
                    <a:pt x="67" y="161"/>
                  </a:lnTo>
                  <a:lnTo>
                    <a:pt x="49" y="154"/>
                  </a:lnTo>
                  <a:lnTo>
                    <a:pt x="42" y="146"/>
                  </a:lnTo>
                  <a:lnTo>
                    <a:pt x="32" y="137"/>
                  </a:lnTo>
                  <a:lnTo>
                    <a:pt x="17" y="121"/>
                  </a:lnTo>
                  <a:lnTo>
                    <a:pt x="6" y="106"/>
                  </a:lnTo>
                  <a:lnTo>
                    <a:pt x="0" y="101"/>
                  </a:lnTo>
                  <a:lnTo>
                    <a:pt x="10" y="97"/>
                  </a:lnTo>
                  <a:lnTo>
                    <a:pt x="15" y="102"/>
                  </a:lnTo>
                  <a:lnTo>
                    <a:pt x="30" y="118"/>
                  </a:lnTo>
                  <a:lnTo>
                    <a:pt x="51" y="135"/>
                  </a:lnTo>
                  <a:lnTo>
                    <a:pt x="76" y="148"/>
                  </a:lnTo>
                  <a:lnTo>
                    <a:pt x="99" y="152"/>
                  </a:lnTo>
                  <a:lnTo>
                    <a:pt x="127" y="144"/>
                  </a:lnTo>
                  <a:lnTo>
                    <a:pt x="156" y="131"/>
                  </a:lnTo>
                  <a:lnTo>
                    <a:pt x="177" y="120"/>
                  </a:lnTo>
                  <a:lnTo>
                    <a:pt x="196" y="101"/>
                  </a:lnTo>
                  <a:lnTo>
                    <a:pt x="217" y="76"/>
                  </a:lnTo>
                  <a:lnTo>
                    <a:pt x="232" y="51"/>
                  </a:lnTo>
                  <a:lnTo>
                    <a:pt x="240" y="42"/>
                  </a:lnTo>
                  <a:lnTo>
                    <a:pt x="234" y="40"/>
                  </a:lnTo>
                  <a:lnTo>
                    <a:pt x="219" y="42"/>
                  </a:lnTo>
                  <a:lnTo>
                    <a:pt x="198" y="38"/>
                  </a:lnTo>
                  <a:lnTo>
                    <a:pt x="177" y="26"/>
                  </a:lnTo>
                  <a:lnTo>
                    <a:pt x="154" y="15"/>
                  </a:lnTo>
                  <a:lnTo>
                    <a:pt x="127" y="9"/>
                  </a:lnTo>
                  <a:lnTo>
                    <a:pt x="99" y="11"/>
                  </a:lnTo>
                  <a:lnTo>
                    <a:pt x="70" y="19"/>
                  </a:lnTo>
                  <a:lnTo>
                    <a:pt x="48" y="26"/>
                  </a:lnTo>
                  <a:lnTo>
                    <a:pt x="32" y="42"/>
                  </a:lnTo>
                  <a:lnTo>
                    <a:pt x="21" y="53"/>
                  </a:lnTo>
                  <a:lnTo>
                    <a:pt x="17" y="68"/>
                  </a:lnTo>
                  <a:lnTo>
                    <a:pt x="13" y="78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3"/>
                  </a:lnTo>
                  <a:lnTo>
                    <a:pt x="4" y="93"/>
                  </a:lnTo>
                  <a:lnTo>
                    <a:pt x="4" y="9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9" name="Freeform 182"/>
            <p:cNvSpPr>
              <a:spLocks/>
            </p:cNvSpPr>
            <p:nvPr/>
          </p:nvSpPr>
          <p:spPr bwMode="auto">
            <a:xfrm>
              <a:off x="4384" y="2718"/>
              <a:ext cx="41" cy="28"/>
            </a:xfrm>
            <a:custGeom>
              <a:avLst/>
              <a:gdLst>
                <a:gd name="T0" fmla="*/ 5 w 81"/>
                <a:gd name="T1" fmla="*/ 38 h 55"/>
                <a:gd name="T2" fmla="*/ 30 w 81"/>
                <a:gd name="T3" fmla="*/ 29 h 55"/>
                <a:gd name="T4" fmla="*/ 55 w 81"/>
                <a:gd name="T5" fmla="*/ 15 h 55"/>
                <a:gd name="T6" fmla="*/ 74 w 81"/>
                <a:gd name="T7" fmla="*/ 2 h 55"/>
                <a:gd name="T8" fmla="*/ 81 w 81"/>
                <a:gd name="T9" fmla="*/ 0 h 55"/>
                <a:gd name="T10" fmla="*/ 81 w 81"/>
                <a:gd name="T11" fmla="*/ 6 h 55"/>
                <a:gd name="T12" fmla="*/ 81 w 81"/>
                <a:gd name="T13" fmla="*/ 10 h 55"/>
                <a:gd name="T14" fmla="*/ 81 w 81"/>
                <a:gd name="T15" fmla="*/ 15 h 55"/>
                <a:gd name="T16" fmla="*/ 81 w 81"/>
                <a:gd name="T17" fmla="*/ 15 h 55"/>
                <a:gd name="T18" fmla="*/ 70 w 81"/>
                <a:gd name="T19" fmla="*/ 21 h 55"/>
                <a:gd name="T20" fmla="*/ 45 w 81"/>
                <a:gd name="T21" fmla="*/ 32 h 55"/>
                <a:gd name="T22" fmla="*/ 20 w 81"/>
                <a:gd name="T23" fmla="*/ 46 h 55"/>
                <a:gd name="T24" fmla="*/ 3 w 81"/>
                <a:gd name="T25" fmla="*/ 55 h 55"/>
                <a:gd name="T26" fmla="*/ 0 w 81"/>
                <a:gd name="T27" fmla="*/ 53 h 55"/>
                <a:gd name="T28" fmla="*/ 1 w 81"/>
                <a:gd name="T29" fmla="*/ 48 h 55"/>
                <a:gd name="T30" fmla="*/ 3 w 81"/>
                <a:gd name="T31" fmla="*/ 40 h 55"/>
                <a:gd name="T32" fmla="*/ 5 w 81"/>
                <a:gd name="T33" fmla="*/ 38 h 55"/>
                <a:gd name="T34" fmla="*/ 5 w 81"/>
                <a:gd name="T35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55">
                  <a:moveTo>
                    <a:pt x="5" y="38"/>
                  </a:moveTo>
                  <a:lnTo>
                    <a:pt x="30" y="29"/>
                  </a:lnTo>
                  <a:lnTo>
                    <a:pt x="55" y="15"/>
                  </a:lnTo>
                  <a:lnTo>
                    <a:pt x="74" y="2"/>
                  </a:lnTo>
                  <a:lnTo>
                    <a:pt x="81" y="0"/>
                  </a:lnTo>
                  <a:lnTo>
                    <a:pt x="81" y="6"/>
                  </a:lnTo>
                  <a:lnTo>
                    <a:pt x="81" y="10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0" y="21"/>
                  </a:lnTo>
                  <a:lnTo>
                    <a:pt x="45" y="32"/>
                  </a:lnTo>
                  <a:lnTo>
                    <a:pt x="20" y="46"/>
                  </a:lnTo>
                  <a:lnTo>
                    <a:pt x="3" y="55"/>
                  </a:lnTo>
                  <a:lnTo>
                    <a:pt x="0" y="53"/>
                  </a:lnTo>
                  <a:lnTo>
                    <a:pt x="1" y="48"/>
                  </a:lnTo>
                  <a:lnTo>
                    <a:pt x="3" y="40"/>
                  </a:lnTo>
                  <a:lnTo>
                    <a:pt x="5" y="38"/>
                  </a:lnTo>
                  <a:lnTo>
                    <a:pt x="5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0" name="Freeform 183"/>
            <p:cNvSpPr>
              <a:spLocks/>
            </p:cNvSpPr>
            <p:nvPr/>
          </p:nvSpPr>
          <p:spPr bwMode="auto">
            <a:xfrm>
              <a:off x="4418" y="2687"/>
              <a:ext cx="119" cy="66"/>
            </a:xfrm>
            <a:custGeom>
              <a:avLst/>
              <a:gdLst>
                <a:gd name="T0" fmla="*/ 4 w 238"/>
                <a:gd name="T1" fmla="*/ 71 h 133"/>
                <a:gd name="T2" fmla="*/ 10 w 238"/>
                <a:gd name="T3" fmla="*/ 54 h 133"/>
                <a:gd name="T4" fmla="*/ 25 w 238"/>
                <a:gd name="T5" fmla="*/ 35 h 133"/>
                <a:gd name="T6" fmla="*/ 48 w 238"/>
                <a:gd name="T7" fmla="*/ 15 h 133"/>
                <a:gd name="T8" fmla="*/ 72 w 238"/>
                <a:gd name="T9" fmla="*/ 4 h 133"/>
                <a:gd name="T10" fmla="*/ 99 w 238"/>
                <a:gd name="T11" fmla="*/ 0 h 133"/>
                <a:gd name="T12" fmla="*/ 127 w 238"/>
                <a:gd name="T13" fmla="*/ 2 h 133"/>
                <a:gd name="T14" fmla="*/ 154 w 238"/>
                <a:gd name="T15" fmla="*/ 8 h 133"/>
                <a:gd name="T16" fmla="*/ 173 w 238"/>
                <a:gd name="T17" fmla="*/ 14 h 133"/>
                <a:gd name="T18" fmla="*/ 188 w 238"/>
                <a:gd name="T19" fmla="*/ 21 h 133"/>
                <a:gd name="T20" fmla="*/ 211 w 238"/>
                <a:gd name="T21" fmla="*/ 36 h 133"/>
                <a:gd name="T22" fmla="*/ 230 w 238"/>
                <a:gd name="T23" fmla="*/ 52 h 133"/>
                <a:gd name="T24" fmla="*/ 238 w 238"/>
                <a:gd name="T25" fmla="*/ 57 h 133"/>
                <a:gd name="T26" fmla="*/ 234 w 238"/>
                <a:gd name="T27" fmla="*/ 61 h 133"/>
                <a:gd name="T28" fmla="*/ 222 w 238"/>
                <a:gd name="T29" fmla="*/ 69 h 133"/>
                <a:gd name="T30" fmla="*/ 209 w 238"/>
                <a:gd name="T31" fmla="*/ 78 h 133"/>
                <a:gd name="T32" fmla="*/ 198 w 238"/>
                <a:gd name="T33" fmla="*/ 90 h 133"/>
                <a:gd name="T34" fmla="*/ 184 w 238"/>
                <a:gd name="T35" fmla="*/ 103 h 133"/>
                <a:gd name="T36" fmla="*/ 162 w 238"/>
                <a:gd name="T37" fmla="*/ 116 h 133"/>
                <a:gd name="T38" fmla="*/ 135 w 238"/>
                <a:gd name="T39" fmla="*/ 128 h 133"/>
                <a:gd name="T40" fmla="*/ 110 w 238"/>
                <a:gd name="T41" fmla="*/ 133 h 133"/>
                <a:gd name="T42" fmla="*/ 86 w 238"/>
                <a:gd name="T43" fmla="*/ 133 h 133"/>
                <a:gd name="T44" fmla="*/ 67 w 238"/>
                <a:gd name="T45" fmla="*/ 131 h 133"/>
                <a:gd name="T46" fmla="*/ 49 w 238"/>
                <a:gd name="T47" fmla="*/ 126 h 133"/>
                <a:gd name="T48" fmla="*/ 34 w 238"/>
                <a:gd name="T49" fmla="*/ 118 h 133"/>
                <a:gd name="T50" fmla="*/ 19 w 238"/>
                <a:gd name="T51" fmla="*/ 107 h 133"/>
                <a:gd name="T52" fmla="*/ 10 w 238"/>
                <a:gd name="T53" fmla="*/ 95 h 133"/>
                <a:gd name="T54" fmla="*/ 2 w 238"/>
                <a:gd name="T55" fmla="*/ 84 h 133"/>
                <a:gd name="T56" fmla="*/ 0 w 238"/>
                <a:gd name="T57" fmla="*/ 80 h 133"/>
                <a:gd name="T58" fmla="*/ 10 w 238"/>
                <a:gd name="T59" fmla="*/ 76 h 133"/>
                <a:gd name="T60" fmla="*/ 11 w 238"/>
                <a:gd name="T61" fmla="*/ 78 h 133"/>
                <a:gd name="T62" fmla="*/ 19 w 238"/>
                <a:gd name="T63" fmla="*/ 90 h 133"/>
                <a:gd name="T64" fmla="*/ 32 w 238"/>
                <a:gd name="T65" fmla="*/ 103 h 133"/>
                <a:gd name="T66" fmla="*/ 51 w 238"/>
                <a:gd name="T67" fmla="*/ 112 h 133"/>
                <a:gd name="T68" fmla="*/ 70 w 238"/>
                <a:gd name="T69" fmla="*/ 118 h 133"/>
                <a:gd name="T70" fmla="*/ 91 w 238"/>
                <a:gd name="T71" fmla="*/ 122 h 133"/>
                <a:gd name="T72" fmla="*/ 112 w 238"/>
                <a:gd name="T73" fmla="*/ 120 h 133"/>
                <a:gd name="T74" fmla="*/ 137 w 238"/>
                <a:gd name="T75" fmla="*/ 116 h 133"/>
                <a:gd name="T76" fmla="*/ 156 w 238"/>
                <a:gd name="T77" fmla="*/ 109 h 133"/>
                <a:gd name="T78" fmla="*/ 169 w 238"/>
                <a:gd name="T79" fmla="*/ 103 h 133"/>
                <a:gd name="T80" fmla="*/ 179 w 238"/>
                <a:gd name="T81" fmla="*/ 95 h 133"/>
                <a:gd name="T82" fmla="*/ 186 w 238"/>
                <a:gd name="T83" fmla="*/ 88 h 133"/>
                <a:gd name="T84" fmla="*/ 196 w 238"/>
                <a:gd name="T85" fmla="*/ 78 h 133"/>
                <a:gd name="T86" fmla="*/ 207 w 238"/>
                <a:gd name="T87" fmla="*/ 69 h 133"/>
                <a:gd name="T88" fmla="*/ 217 w 238"/>
                <a:gd name="T89" fmla="*/ 61 h 133"/>
                <a:gd name="T90" fmla="*/ 222 w 238"/>
                <a:gd name="T91" fmla="*/ 59 h 133"/>
                <a:gd name="T92" fmla="*/ 215 w 238"/>
                <a:gd name="T93" fmla="*/ 54 h 133"/>
                <a:gd name="T94" fmla="*/ 198 w 238"/>
                <a:gd name="T95" fmla="*/ 38 h 133"/>
                <a:gd name="T96" fmla="*/ 171 w 238"/>
                <a:gd name="T97" fmla="*/ 23 h 133"/>
                <a:gd name="T98" fmla="*/ 143 w 238"/>
                <a:gd name="T99" fmla="*/ 14 h 133"/>
                <a:gd name="T100" fmla="*/ 110 w 238"/>
                <a:gd name="T101" fmla="*/ 10 h 133"/>
                <a:gd name="T102" fmla="*/ 80 w 238"/>
                <a:gd name="T103" fmla="*/ 14 h 133"/>
                <a:gd name="T104" fmla="*/ 53 w 238"/>
                <a:gd name="T105" fmla="*/ 23 h 133"/>
                <a:gd name="T106" fmla="*/ 32 w 238"/>
                <a:gd name="T107" fmla="*/ 44 h 133"/>
                <a:gd name="T108" fmla="*/ 17 w 238"/>
                <a:gd name="T109" fmla="*/ 59 h 133"/>
                <a:gd name="T110" fmla="*/ 11 w 238"/>
                <a:gd name="T111" fmla="*/ 67 h 133"/>
                <a:gd name="T112" fmla="*/ 11 w 238"/>
                <a:gd name="T113" fmla="*/ 67 h 133"/>
                <a:gd name="T114" fmla="*/ 11 w 238"/>
                <a:gd name="T115" fmla="*/ 67 h 133"/>
                <a:gd name="T116" fmla="*/ 4 w 238"/>
                <a:gd name="T117" fmla="*/ 71 h 133"/>
                <a:gd name="T118" fmla="*/ 4 w 238"/>
                <a:gd name="T119" fmla="*/ 7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8" h="133">
                  <a:moveTo>
                    <a:pt x="4" y="71"/>
                  </a:moveTo>
                  <a:lnTo>
                    <a:pt x="10" y="54"/>
                  </a:lnTo>
                  <a:lnTo>
                    <a:pt x="25" y="35"/>
                  </a:lnTo>
                  <a:lnTo>
                    <a:pt x="48" y="15"/>
                  </a:lnTo>
                  <a:lnTo>
                    <a:pt x="72" y="4"/>
                  </a:lnTo>
                  <a:lnTo>
                    <a:pt x="99" y="0"/>
                  </a:lnTo>
                  <a:lnTo>
                    <a:pt x="127" y="2"/>
                  </a:lnTo>
                  <a:lnTo>
                    <a:pt x="154" y="8"/>
                  </a:lnTo>
                  <a:lnTo>
                    <a:pt x="173" y="14"/>
                  </a:lnTo>
                  <a:lnTo>
                    <a:pt x="188" y="21"/>
                  </a:lnTo>
                  <a:lnTo>
                    <a:pt x="211" y="36"/>
                  </a:lnTo>
                  <a:lnTo>
                    <a:pt x="230" y="52"/>
                  </a:lnTo>
                  <a:lnTo>
                    <a:pt x="238" y="57"/>
                  </a:lnTo>
                  <a:lnTo>
                    <a:pt x="234" y="61"/>
                  </a:lnTo>
                  <a:lnTo>
                    <a:pt x="222" y="69"/>
                  </a:lnTo>
                  <a:lnTo>
                    <a:pt x="209" y="78"/>
                  </a:lnTo>
                  <a:lnTo>
                    <a:pt x="198" y="90"/>
                  </a:lnTo>
                  <a:lnTo>
                    <a:pt x="184" y="103"/>
                  </a:lnTo>
                  <a:lnTo>
                    <a:pt x="162" y="116"/>
                  </a:lnTo>
                  <a:lnTo>
                    <a:pt x="135" y="128"/>
                  </a:lnTo>
                  <a:lnTo>
                    <a:pt x="110" y="133"/>
                  </a:lnTo>
                  <a:lnTo>
                    <a:pt x="86" y="133"/>
                  </a:lnTo>
                  <a:lnTo>
                    <a:pt x="67" y="131"/>
                  </a:lnTo>
                  <a:lnTo>
                    <a:pt x="49" y="126"/>
                  </a:lnTo>
                  <a:lnTo>
                    <a:pt x="34" y="118"/>
                  </a:lnTo>
                  <a:lnTo>
                    <a:pt x="19" y="107"/>
                  </a:lnTo>
                  <a:lnTo>
                    <a:pt x="10" y="95"/>
                  </a:lnTo>
                  <a:lnTo>
                    <a:pt x="2" y="84"/>
                  </a:lnTo>
                  <a:lnTo>
                    <a:pt x="0" y="80"/>
                  </a:lnTo>
                  <a:lnTo>
                    <a:pt x="10" y="76"/>
                  </a:lnTo>
                  <a:lnTo>
                    <a:pt x="11" y="78"/>
                  </a:lnTo>
                  <a:lnTo>
                    <a:pt x="19" y="90"/>
                  </a:lnTo>
                  <a:lnTo>
                    <a:pt x="32" y="103"/>
                  </a:lnTo>
                  <a:lnTo>
                    <a:pt x="51" y="112"/>
                  </a:lnTo>
                  <a:lnTo>
                    <a:pt x="70" y="118"/>
                  </a:lnTo>
                  <a:lnTo>
                    <a:pt x="91" y="122"/>
                  </a:lnTo>
                  <a:lnTo>
                    <a:pt x="112" y="120"/>
                  </a:lnTo>
                  <a:lnTo>
                    <a:pt x="137" y="116"/>
                  </a:lnTo>
                  <a:lnTo>
                    <a:pt x="156" y="109"/>
                  </a:lnTo>
                  <a:lnTo>
                    <a:pt x="169" y="103"/>
                  </a:lnTo>
                  <a:lnTo>
                    <a:pt x="179" y="95"/>
                  </a:lnTo>
                  <a:lnTo>
                    <a:pt x="186" y="88"/>
                  </a:lnTo>
                  <a:lnTo>
                    <a:pt x="196" y="78"/>
                  </a:lnTo>
                  <a:lnTo>
                    <a:pt x="207" y="69"/>
                  </a:lnTo>
                  <a:lnTo>
                    <a:pt x="217" y="61"/>
                  </a:lnTo>
                  <a:lnTo>
                    <a:pt x="222" y="59"/>
                  </a:lnTo>
                  <a:lnTo>
                    <a:pt x="215" y="54"/>
                  </a:lnTo>
                  <a:lnTo>
                    <a:pt x="198" y="38"/>
                  </a:lnTo>
                  <a:lnTo>
                    <a:pt x="171" y="23"/>
                  </a:lnTo>
                  <a:lnTo>
                    <a:pt x="143" y="14"/>
                  </a:lnTo>
                  <a:lnTo>
                    <a:pt x="110" y="10"/>
                  </a:lnTo>
                  <a:lnTo>
                    <a:pt x="80" y="14"/>
                  </a:lnTo>
                  <a:lnTo>
                    <a:pt x="53" y="23"/>
                  </a:lnTo>
                  <a:lnTo>
                    <a:pt x="32" y="44"/>
                  </a:lnTo>
                  <a:lnTo>
                    <a:pt x="1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4" y="71"/>
                  </a:lnTo>
                  <a:lnTo>
                    <a:pt x="4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" name="Freeform 184"/>
            <p:cNvSpPr>
              <a:spLocks/>
            </p:cNvSpPr>
            <p:nvPr/>
          </p:nvSpPr>
          <p:spPr bwMode="auto">
            <a:xfrm>
              <a:off x="4379" y="2914"/>
              <a:ext cx="40" cy="11"/>
            </a:xfrm>
            <a:custGeom>
              <a:avLst/>
              <a:gdLst>
                <a:gd name="T0" fmla="*/ 10 w 82"/>
                <a:gd name="T1" fmla="*/ 0 h 23"/>
                <a:gd name="T2" fmla="*/ 34 w 82"/>
                <a:gd name="T3" fmla="*/ 7 h 23"/>
                <a:gd name="T4" fmla="*/ 57 w 82"/>
                <a:gd name="T5" fmla="*/ 7 h 23"/>
                <a:gd name="T6" fmla="*/ 74 w 82"/>
                <a:gd name="T7" fmla="*/ 4 h 23"/>
                <a:gd name="T8" fmla="*/ 82 w 82"/>
                <a:gd name="T9" fmla="*/ 2 h 23"/>
                <a:gd name="T10" fmla="*/ 76 w 82"/>
                <a:gd name="T11" fmla="*/ 17 h 23"/>
                <a:gd name="T12" fmla="*/ 65 w 82"/>
                <a:gd name="T13" fmla="*/ 19 h 23"/>
                <a:gd name="T14" fmla="*/ 40 w 82"/>
                <a:gd name="T15" fmla="*/ 19 h 23"/>
                <a:gd name="T16" fmla="*/ 15 w 82"/>
                <a:gd name="T17" fmla="*/ 21 h 23"/>
                <a:gd name="T18" fmla="*/ 2 w 82"/>
                <a:gd name="T19" fmla="*/ 23 h 23"/>
                <a:gd name="T20" fmla="*/ 0 w 82"/>
                <a:gd name="T21" fmla="*/ 19 h 23"/>
                <a:gd name="T22" fmla="*/ 4 w 82"/>
                <a:gd name="T23" fmla="*/ 9 h 23"/>
                <a:gd name="T24" fmla="*/ 8 w 82"/>
                <a:gd name="T25" fmla="*/ 2 h 23"/>
                <a:gd name="T26" fmla="*/ 10 w 82"/>
                <a:gd name="T27" fmla="*/ 0 h 23"/>
                <a:gd name="T28" fmla="*/ 10 w 82"/>
                <a:gd name="T2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23">
                  <a:moveTo>
                    <a:pt x="10" y="0"/>
                  </a:moveTo>
                  <a:lnTo>
                    <a:pt x="34" y="7"/>
                  </a:lnTo>
                  <a:lnTo>
                    <a:pt x="57" y="7"/>
                  </a:lnTo>
                  <a:lnTo>
                    <a:pt x="74" y="4"/>
                  </a:lnTo>
                  <a:lnTo>
                    <a:pt x="82" y="2"/>
                  </a:lnTo>
                  <a:lnTo>
                    <a:pt x="76" y="17"/>
                  </a:lnTo>
                  <a:lnTo>
                    <a:pt x="65" y="19"/>
                  </a:lnTo>
                  <a:lnTo>
                    <a:pt x="40" y="19"/>
                  </a:lnTo>
                  <a:lnTo>
                    <a:pt x="15" y="21"/>
                  </a:lnTo>
                  <a:lnTo>
                    <a:pt x="2" y="23"/>
                  </a:lnTo>
                  <a:lnTo>
                    <a:pt x="0" y="19"/>
                  </a:lnTo>
                  <a:lnTo>
                    <a:pt x="4" y="9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2" name="Freeform 185"/>
            <p:cNvSpPr>
              <a:spLocks/>
            </p:cNvSpPr>
            <p:nvPr/>
          </p:nvSpPr>
          <p:spPr bwMode="auto">
            <a:xfrm>
              <a:off x="4410" y="2871"/>
              <a:ext cx="106" cy="63"/>
            </a:xfrm>
            <a:custGeom>
              <a:avLst/>
              <a:gdLst>
                <a:gd name="T0" fmla="*/ 9 w 213"/>
                <a:gd name="T1" fmla="*/ 95 h 126"/>
                <a:gd name="T2" fmla="*/ 11 w 213"/>
                <a:gd name="T3" fmla="*/ 82 h 126"/>
                <a:gd name="T4" fmla="*/ 19 w 213"/>
                <a:gd name="T5" fmla="*/ 63 h 126"/>
                <a:gd name="T6" fmla="*/ 32 w 213"/>
                <a:gd name="T7" fmla="*/ 42 h 126"/>
                <a:gd name="T8" fmla="*/ 55 w 213"/>
                <a:gd name="T9" fmla="*/ 21 h 126"/>
                <a:gd name="T10" fmla="*/ 78 w 213"/>
                <a:gd name="T11" fmla="*/ 8 h 126"/>
                <a:gd name="T12" fmla="*/ 99 w 213"/>
                <a:gd name="T13" fmla="*/ 2 h 126"/>
                <a:gd name="T14" fmla="*/ 116 w 213"/>
                <a:gd name="T15" fmla="*/ 0 h 126"/>
                <a:gd name="T16" fmla="*/ 129 w 213"/>
                <a:gd name="T17" fmla="*/ 4 h 126"/>
                <a:gd name="T18" fmla="*/ 142 w 213"/>
                <a:gd name="T19" fmla="*/ 8 h 126"/>
                <a:gd name="T20" fmla="*/ 158 w 213"/>
                <a:gd name="T21" fmla="*/ 13 h 126"/>
                <a:gd name="T22" fmla="*/ 173 w 213"/>
                <a:gd name="T23" fmla="*/ 19 h 126"/>
                <a:gd name="T24" fmla="*/ 188 w 213"/>
                <a:gd name="T25" fmla="*/ 21 h 126"/>
                <a:gd name="T26" fmla="*/ 198 w 213"/>
                <a:gd name="T27" fmla="*/ 19 h 126"/>
                <a:gd name="T28" fmla="*/ 207 w 213"/>
                <a:gd name="T29" fmla="*/ 19 h 126"/>
                <a:gd name="T30" fmla="*/ 211 w 213"/>
                <a:gd name="T31" fmla="*/ 19 h 126"/>
                <a:gd name="T32" fmla="*/ 213 w 213"/>
                <a:gd name="T33" fmla="*/ 19 h 126"/>
                <a:gd name="T34" fmla="*/ 211 w 213"/>
                <a:gd name="T35" fmla="*/ 25 h 126"/>
                <a:gd name="T36" fmla="*/ 207 w 213"/>
                <a:gd name="T37" fmla="*/ 44 h 126"/>
                <a:gd name="T38" fmla="*/ 192 w 213"/>
                <a:gd name="T39" fmla="*/ 69 h 126"/>
                <a:gd name="T40" fmla="*/ 167 w 213"/>
                <a:gd name="T41" fmla="*/ 95 h 126"/>
                <a:gd name="T42" fmla="*/ 137 w 213"/>
                <a:gd name="T43" fmla="*/ 112 h 126"/>
                <a:gd name="T44" fmla="*/ 108 w 213"/>
                <a:gd name="T45" fmla="*/ 122 h 126"/>
                <a:gd name="T46" fmla="*/ 80 w 213"/>
                <a:gd name="T47" fmla="*/ 126 h 126"/>
                <a:gd name="T48" fmla="*/ 53 w 213"/>
                <a:gd name="T49" fmla="*/ 124 h 126"/>
                <a:gd name="T50" fmla="*/ 28 w 213"/>
                <a:gd name="T51" fmla="*/ 120 h 126"/>
                <a:gd name="T52" fmla="*/ 11 w 213"/>
                <a:gd name="T53" fmla="*/ 112 h 126"/>
                <a:gd name="T54" fmla="*/ 2 w 213"/>
                <a:gd name="T55" fmla="*/ 105 h 126"/>
                <a:gd name="T56" fmla="*/ 0 w 213"/>
                <a:gd name="T57" fmla="*/ 103 h 126"/>
                <a:gd name="T58" fmla="*/ 11 w 213"/>
                <a:gd name="T59" fmla="*/ 101 h 126"/>
                <a:gd name="T60" fmla="*/ 13 w 213"/>
                <a:gd name="T61" fmla="*/ 103 h 126"/>
                <a:gd name="T62" fmla="*/ 21 w 213"/>
                <a:gd name="T63" fmla="*/ 107 h 126"/>
                <a:gd name="T64" fmla="*/ 34 w 213"/>
                <a:gd name="T65" fmla="*/ 112 h 126"/>
                <a:gd name="T66" fmla="*/ 53 w 213"/>
                <a:gd name="T67" fmla="*/ 116 h 126"/>
                <a:gd name="T68" fmla="*/ 76 w 213"/>
                <a:gd name="T69" fmla="*/ 114 h 126"/>
                <a:gd name="T70" fmla="*/ 103 w 213"/>
                <a:gd name="T71" fmla="*/ 110 h 126"/>
                <a:gd name="T72" fmla="*/ 129 w 213"/>
                <a:gd name="T73" fmla="*/ 105 h 126"/>
                <a:gd name="T74" fmla="*/ 152 w 213"/>
                <a:gd name="T75" fmla="*/ 95 h 126"/>
                <a:gd name="T76" fmla="*/ 167 w 213"/>
                <a:gd name="T77" fmla="*/ 78 h 126"/>
                <a:gd name="T78" fmla="*/ 184 w 213"/>
                <a:gd name="T79" fmla="*/ 57 h 126"/>
                <a:gd name="T80" fmla="*/ 196 w 213"/>
                <a:gd name="T81" fmla="*/ 36 h 126"/>
                <a:gd name="T82" fmla="*/ 201 w 213"/>
                <a:gd name="T83" fmla="*/ 29 h 126"/>
                <a:gd name="T84" fmla="*/ 194 w 213"/>
                <a:gd name="T85" fmla="*/ 29 h 126"/>
                <a:gd name="T86" fmla="*/ 180 w 213"/>
                <a:gd name="T87" fmla="*/ 29 h 126"/>
                <a:gd name="T88" fmla="*/ 163 w 213"/>
                <a:gd name="T89" fmla="*/ 25 h 126"/>
                <a:gd name="T90" fmla="*/ 152 w 213"/>
                <a:gd name="T91" fmla="*/ 19 h 126"/>
                <a:gd name="T92" fmla="*/ 137 w 213"/>
                <a:gd name="T93" fmla="*/ 13 h 126"/>
                <a:gd name="T94" fmla="*/ 118 w 213"/>
                <a:gd name="T95" fmla="*/ 12 h 126"/>
                <a:gd name="T96" fmla="*/ 95 w 213"/>
                <a:gd name="T97" fmla="*/ 13 h 126"/>
                <a:gd name="T98" fmla="*/ 76 w 213"/>
                <a:gd name="T99" fmla="*/ 19 h 126"/>
                <a:gd name="T100" fmla="*/ 59 w 213"/>
                <a:gd name="T101" fmla="*/ 31 h 126"/>
                <a:gd name="T102" fmla="*/ 44 w 213"/>
                <a:gd name="T103" fmla="*/ 44 h 126"/>
                <a:gd name="T104" fmla="*/ 34 w 213"/>
                <a:gd name="T105" fmla="*/ 57 h 126"/>
                <a:gd name="T106" fmla="*/ 28 w 213"/>
                <a:gd name="T107" fmla="*/ 69 h 126"/>
                <a:gd name="T108" fmla="*/ 25 w 213"/>
                <a:gd name="T109" fmla="*/ 76 h 126"/>
                <a:gd name="T110" fmla="*/ 21 w 213"/>
                <a:gd name="T111" fmla="*/ 82 h 126"/>
                <a:gd name="T112" fmla="*/ 19 w 213"/>
                <a:gd name="T113" fmla="*/ 88 h 126"/>
                <a:gd name="T114" fmla="*/ 17 w 213"/>
                <a:gd name="T115" fmla="*/ 90 h 126"/>
                <a:gd name="T116" fmla="*/ 9 w 213"/>
                <a:gd name="T117" fmla="*/ 95 h 126"/>
                <a:gd name="T118" fmla="*/ 9 w 213"/>
                <a:gd name="T119" fmla="*/ 9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26">
                  <a:moveTo>
                    <a:pt x="9" y="95"/>
                  </a:moveTo>
                  <a:lnTo>
                    <a:pt x="11" y="82"/>
                  </a:lnTo>
                  <a:lnTo>
                    <a:pt x="19" y="63"/>
                  </a:lnTo>
                  <a:lnTo>
                    <a:pt x="32" y="42"/>
                  </a:lnTo>
                  <a:lnTo>
                    <a:pt x="55" y="21"/>
                  </a:lnTo>
                  <a:lnTo>
                    <a:pt x="78" y="8"/>
                  </a:lnTo>
                  <a:lnTo>
                    <a:pt x="99" y="2"/>
                  </a:lnTo>
                  <a:lnTo>
                    <a:pt x="116" y="0"/>
                  </a:lnTo>
                  <a:lnTo>
                    <a:pt x="129" y="4"/>
                  </a:lnTo>
                  <a:lnTo>
                    <a:pt x="142" y="8"/>
                  </a:lnTo>
                  <a:lnTo>
                    <a:pt x="158" y="13"/>
                  </a:lnTo>
                  <a:lnTo>
                    <a:pt x="173" y="19"/>
                  </a:lnTo>
                  <a:lnTo>
                    <a:pt x="188" y="21"/>
                  </a:lnTo>
                  <a:lnTo>
                    <a:pt x="198" y="19"/>
                  </a:lnTo>
                  <a:lnTo>
                    <a:pt x="207" y="19"/>
                  </a:lnTo>
                  <a:lnTo>
                    <a:pt x="211" y="19"/>
                  </a:lnTo>
                  <a:lnTo>
                    <a:pt x="213" y="19"/>
                  </a:lnTo>
                  <a:lnTo>
                    <a:pt x="211" y="25"/>
                  </a:lnTo>
                  <a:lnTo>
                    <a:pt x="207" y="44"/>
                  </a:lnTo>
                  <a:lnTo>
                    <a:pt x="192" y="69"/>
                  </a:lnTo>
                  <a:lnTo>
                    <a:pt x="167" y="95"/>
                  </a:lnTo>
                  <a:lnTo>
                    <a:pt x="137" y="112"/>
                  </a:lnTo>
                  <a:lnTo>
                    <a:pt x="108" y="122"/>
                  </a:lnTo>
                  <a:lnTo>
                    <a:pt x="80" y="126"/>
                  </a:lnTo>
                  <a:lnTo>
                    <a:pt x="53" y="124"/>
                  </a:lnTo>
                  <a:lnTo>
                    <a:pt x="28" y="120"/>
                  </a:lnTo>
                  <a:lnTo>
                    <a:pt x="11" y="112"/>
                  </a:lnTo>
                  <a:lnTo>
                    <a:pt x="2" y="105"/>
                  </a:lnTo>
                  <a:lnTo>
                    <a:pt x="0" y="103"/>
                  </a:lnTo>
                  <a:lnTo>
                    <a:pt x="11" y="101"/>
                  </a:lnTo>
                  <a:lnTo>
                    <a:pt x="13" y="103"/>
                  </a:lnTo>
                  <a:lnTo>
                    <a:pt x="21" y="107"/>
                  </a:lnTo>
                  <a:lnTo>
                    <a:pt x="34" y="112"/>
                  </a:lnTo>
                  <a:lnTo>
                    <a:pt x="53" y="116"/>
                  </a:lnTo>
                  <a:lnTo>
                    <a:pt x="76" y="114"/>
                  </a:lnTo>
                  <a:lnTo>
                    <a:pt x="103" y="110"/>
                  </a:lnTo>
                  <a:lnTo>
                    <a:pt x="129" y="105"/>
                  </a:lnTo>
                  <a:lnTo>
                    <a:pt x="152" y="95"/>
                  </a:lnTo>
                  <a:lnTo>
                    <a:pt x="167" y="78"/>
                  </a:lnTo>
                  <a:lnTo>
                    <a:pt x="184" y="57"/>
                  </a:lnTo>
                  <a:lnTo>
                    <a:pt x="196" y="36"/>
                  </a:lnTo>
                  <a:lnTo>
                    <a:pt x="201" y="29"/>
                  </a:lnTo>
                  <a:lnTo>
                    <a:pt x="194" y="29"/>
                  </a:lnTo>
                  <a:lnTo>
                    <a:pt x="180" y="29"/>
                  </a:lnTo>
                  <a:lnTo>
                    <a:pt x="163" y="25"/>
                  </a:lnTo>
                  <a:lnTo>
                    <a:pt x="152" y="19"/>
                  </a:lnTo>
                  <a:lnTo>
                    <a:pt x="137" y="13"/>
                  </a:lnTo>
                  <a:lnTo>
                    <a:pt x="118" y="12"/>
                  </a:lnTo>
                  <a:lnTo>
                    <a:pt x="95" y="13"/>
                  </a:lnTo>
                  <a:lnTo>
                    <a:pt x="76" y="19"/>
                  </a:lnTo>
                  <a:lnTo>
                    <a:pt x="59" y="31"/>
                  </a:lnTo>
                  <a:lnTo>
                    <a:pt x="44" y="44"/>
                  </a:lnTo>
                  <a:lnTo>
                    <a:pt x="34" y="57"/>
                  </a:lnTo>
                  <a:lnTo>
                    <a:pt x="28" y="69"/>
                  </a:lnTo>
                  <a:lnTo>
                    <a:pt x="25" y="76"/>
                  </a:lnTo>
                  <a:lnTo>
                    <a:pt x="21" y="82"/>
                  </a:lnTo>
                  <a:lnTo>
                    <a:pt x="19" y="88"/>
                  </a:lnTo>
                  <a:lnTo>
                    <a:pt x="17" y="90"/>
                  </a:lnTo>
                  <a:lnTo>
                    <a:pt x="9" y="95"/>
                  </a:lnTo>
                  <a:lnTo>
                    <a:pt x="9" y="9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186"/>
            <p:cNvSpPr>
              <a:spLocks/>
            </p:cNvSpPr>
            <p:nvPr/>
          </p:nvSpPr>
          <p:spPr bwMode="auto">
            <a:xfrm>
              <a:off x="4575" y="2765"/>
              <a:ext cx="22" cy="19"/>
            </a:xfrm>
            <a:custGeom>
              <a:avLst/>
              <a:gdLst>
                <a:gd name="T0" fmla="*/ 0 w 43"/>
                <a:gd name="T1" fmla="*/ 34 h 38"/>
                <a:gd name="T2" fmla="*/ 13 w 43"/>
                <a:gd name="T3" fmla="*/ 23 h 38"/>
                <a:gd name="T4" fmla="*/ 24 w 43"/>
                <a:gd name="T5" fmla="*/ 14 h 38"/>
                <a:gd name="T6" fmla="*/ 32 w 43"/>
                <a:gd name="T7" fmla="*/ 6 h 38"/>
                <a:gd name="T8" fmla="*/ 34 w 43"/>
                <a:gd name="T9" fmla="*/ 2 h 38"/>
                <a:gd name="T10" fmla="*/ 36 w 43"/>
                <a:gd name="T11" fmla="*/ 0 h 38"/>
                <a:gd name="T12" fmla="*/ 40 w 43"/>
                <a:gd name="T13" fmla="*/ 2 h 38"/>
                <a:gd name="T14" fmla="*/ 43 w 43"/>
                <a:gd name="T15" fmla="*/ 2 h 38"/>
                <a:gd name="T16" fmla="*/ 43 w 43"/>
                <a:gd name="T17" fmla="*/ 8 h 38"/>
                <a:gd name="T18" fmla="*/ 36 w 43"/>
                <a:gd name="T19" fmla="*/ 14 h 38"/>
                <a:gd name="T20" fmla="*/ 28 w 43"/>
                <a:gd name="T21" fmla="*/ 23 h 38"/>
                <a:gd name="T22" fmla="*/ 19 w 43"/>
                <a:gd name="T23" fmla="*/ 33 h 38"/>
                <a:gd name="T24" fmla="*/ 15 w 43"/>
                <a:gd name="T25" fmla="*/ 38 h 38"/>
                <a:gd name="T26" fmla="*/ 9 w 43"/>
                <a:gd name="T27" fmla="*/ 38 h 38"/>
                <a:gd name="T28" fmla="*/ 5 w 43"/>
                <a:gd name="T29" fmla="*/ 38 h 38"/>
                <a:gd name="T30" fmla="*/ 2 w 43"/>
                <a:gd name="T31" fmla="*/ 36 h 38"/>
                <a:gd name="T32" fmla="*/ 0 w 43"/>
                <a:gd name="T33" fmla="*/ 34 h 38"/>
                <a:gd name="T34" fmla="*/ 0 w 43"/>
                <a:gd name="T35" fmla="*/ 3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8">
                  <a:moveTo>
                    <a:pt x="0" y="34"/>
                  </a:moveTo>
                  <a:lnTo>
                    <a:pt x="13" y="23"/>
                  </a:lnTo>
                  <a:lnTo>
                    <a:pt x="24" y="14"/>
                  </a:lnTo>
                  <a:lnTo>
                    <a:pt x="32" y="6"/>
                  </a:lnTo>
                  <a:lnTo>
                    <a:pt x="34" y="2"/>
                  </a:lnTo>
                  <a:lnTo>
                    <a:pt x="36" y="0"/>
                  </a:lnTo>
                  <a:lnTo>
                    <a:pt x="40" y="2"/>
                  </a:lnTo>
                  <a:lnTo>
                    <a:pt x="43" y="2"/>
                  </a:lnTo>
                  <a:lnTo>
                    <a:pt x="43" y="8"/>
                  </a:lnTo>
                  <a:lnTo>
                    <a:pt x="36" y="14"/>
                  </a:lnTo>
                  <a:lnTo>
                    <a:pt x="28" y="23"/>
                  </a:lnTo>
                  <a:lnTo>
                    <a:pt x="19" y="33"/>
                  </a:lnTo>
                  <a:lnTo>
                    <a:pt x="15" y="38"/>
                  </a:lnTo>
                  <a:lnTo>
                    <a:pt x="9" y="38"/>
                  </a:lnTo>
                  <a:lnTo>
                    <a:pt x="5" y="38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187"/>
            <p:cNvSpPr>
              <a:spLocks/>
            </p:cNvSpPr>
            <p:nvPr/>
          </p:nvSpPr>
          <p:spPr bwMode="auto">
            <a:xfrm>
              <a:off x="4572" y="2698"/>
              <a:ext cx="78" cy="76"/>
            </a:xfrm>
            <a:custGeom>
              <a:avLst/>
              <a:gdLst>
                <a:gd name="T0" fmla="*/ 40 w 156"/>
                <a:gd name="T1" fmla="*/ 141 h 152"/>
                <a:gd name="T2" fmla="*/ 32 w 156"/>
                <a:gd name="T3" fmla="*/ 135 h 152"/>
                <a:gd name="T4" fmla="*/ 23 w 156"/>
                <a:gd name="T5" fmla="*/ 127 h 152"/>
                <a:gd name="T6" fmla="*/ 17 w 156"/>
                <a:gd name="T7" fmla="*/ 116 h 152"/>
                <a:gd name="T8" fmla="*/ 17 w 156"/>
                <a:gd name="T9" fmla="*/ 101 h 152"/>
                <a:gd name="T10" fmla="*/ 25 w 156"/>
                <a:gd name="T11" fmla="*/ 80 h 152"/>
                <a:gd name="T12" fmla="*/ 44 w 156"/>
                <a:gd name="T13" fmla="*/ 65 h 152"/>
                <a:gd name="T14" fmla="*/ 63 w 156"/>
                <a:gd name="T15" fmla="*/ 50 h 152"/>
                <a:gd name="T16" fmla="*/ 82 w 156"/>
                <a:gd name="T17" fmla="*/ 42 h 152"/>
                <a:gd name="T18" fmla="*/ 97 w 156"/>
                <a:gd name="T19" fmla="*/ 32 h 152"/>
                <a:gd name="T20" fmla="*/ 108 w 156"/>
                <a:gd name="T21" fmla="*/ 21 h 152"/>
                <a:gd name="T22" fmla="*/ 116 w 156"/>
                <a:gd name="T23" fmla="*/ 13 h 152"/>
                <a:gd name="T24" fmla="*/ 118 w 156"/>
                <a:gd name="T25" fmla="*/ 10 h 152"/>
                <a:gd name="T26" fmla="*/ 124 w 156"/>
                <a:gd name="T27" fmla="*/ 15 h 152"/>
                <a:gd name="T28" fmla="*/ 135 w 156"/>
                <a:gd name="T29" fmla="*/ 34 h 152"/>
                <a:gd name="T30" fmla="*/ 143 w 156"/>
                <a:gd name="T31" fmla="*/ 61 h 152"/>
                <a:gd name="T32" fmla="*/ 141 w 156"/>
                <a:gd name="T33" fmla="*/ 95 h 152"/>
                <a:gd name="T34" fmla="*/ 125 w 156"/>
                <a:gd name="T35" fmla="*/ 122 h 152"/>
                <a:gd name="T36" fmla="*/ 108 w 156"/>
                <a:gd name="T37" fmla="*/ 135 h 152"/>
                <a:gd name="T38" fmla="*/ 91 w 156"/>
                <a:gd name="T39" fmla="*/ 141 h 152"/>
                <a:gd name="T40" fmla="*/ 80 w 156"/>
                <a:gd name="T41" fmla="*/ 143 h 152"/>
                <a:gd name="T42" fmla="*/ 70 w 156"/>
                <a:gd name="T43" fmla="*/ 143 h 152"/>
                <a:gd name="T44" fmla="*/ 61 w 156"/>
                <a:gd name="T45" fmla="*/ 143 h 152"/>
                <a:gd name="T46" fmla="*/ 51 w 156"/>
                <a:gd name="T47" fmla="*/ 141 h 152"/>
                <a:gd name="T48" fmla="*/ 49 w 156"/>
                <a:gd name="T49" fmla="*/ 141 h 152"/>
                <a:gd name="T50" fmla="*/ 40 w 156"/>
                <a:gd name="T51" fmla="*/ 148 h 152"/>
                <a:gd name="T52" fmla="*/ 46 w 156"/>
                <a:gd name="T53" fmla="*/ 150 h 152"/>
                <a:gd name="T54" fmla="*/ 63 w 156"/>
                <a:gd name="T55" fmla="*/ 152 h 152"/>
                <a:gd name="T56" fmla="*/ 87 w 156"/>
                <a:gd name="T57" fmla="*/ 152 h 152"/>
                <a:gd name="T58" fmla="*/ 116 w 156"/>
                <a:gd name="T59" fmla="*/ 143 h 152"/>
                <a:gd name="T60" fmla="*/ 139 w 156"/>
                <a:gd name="T61" fmla="*/ 126 h 152"/>
                <a:gd name="T62" fmla="*/ 150 w 156"/>
                <a:gd name="T63" fmla="*/ 107 h 152"/>
                <a:gd name="T64" fmla="*/ 156 w 156"/>
                <a:gd name="T65" fmla="*/ 84 h 152"/>
                <a:gd name="T66" fmla="*/ 156 w 156"/>
                <a:gd name="T67" fmla="*/ 63 h 152"/>
                <a:gd name="T68" fmla="*/ 150 w 156"/>
                <a:gd name="T69" fmla="*/ 40 h 152"/>
                <a:gd name="T70" fmla="*/ 137 w 156"/>
                <a:gd name="T71" fmla="*/ 21 h 152"/>
                <a:gd name="T72" fmla="*/ 124 w 156"/>
                <a:gd name="T73" fmla="*/ 4 h 152"/>
                <a:gd name="T74" fmla="*/ 118 w 156"/>
                <a:gd name="T75" fmla="*/ 0 h 152"/>
                <a:gd name="T76" fmla="*/ 114 w 156"/>
                <a:gd name="T77" fmla="*/ 4 h 152"/>
                <a:gd name="T78" fmla="*/ 105 w 156"/>
                <a:gd name="T79" fmla="*/ 13 h 152"/>
                <a:gd name="T80" fmla="*/ 89 w 156"/>
                <a:gd name="T81" fmla="*/ 25 h 152"/>
                <a:gd name="T82" fmla="*/ 67 w 156"/>
                <a:gd name="T83" fmla="*/ 36 h 152"/>
                <a:gd name="T84" fmla="*/ 44 w 156"/>
                <a:gd name="T85" fmla="*/ 44 h 152"/>
                <a:gd name="T86" fmla="*/ 27 w 156"/>
                <a:gd name="T87" fmla="*/ 55 h 152"/>
                <a:gd name="T88" fmla="*/ 15 w 156"/>
                <a:gd name="T89" fmla="*/ 67 h 152"/>
                <a:gd name="T90" fmla="*/ 9 w 156"/>
                <a:gd name="T91" fmla="*/ 82 h 152"/>
                <a:gd name="T92" fmla="*/ 4 w 156"/>
                <a:gd name="T93" fmla="*/ 93 h 152"/>
                <a:gd name="T94" fmla="*/ 2 w 156"/>
                <a:gd name="T95" fmla="*/ 103 h 152"/>
                <a:gd name="T96" fmla="*/ 0 w 156"/>
                <a:gd name="T97" fmla="*/ 110 h 152"/>
                <a:gd name="T98" fmla="*/ 4 w 156"/>
                <a:gd name="T99" fmla="*/ 122 h 152"/>
                <a:gd name="T100" fmla="*/ 11 w 156"/>
                <a:gd name="T101" fmla="*/ 131 h 152"/>
                <a:gd name="T102" fmla="*/ 23 w 156"/>
                <a:gd name="T103" fmla="*/ 139 h 152"/>
                <a:gd name="T104" fmla="*/ 30 w 156"/>
                <a:gd name="T105" fmla="*/ 145 h 152"/>
                <a:gd name="T106" fmla="*/ 34 w 156"/>
                <a:gd name="T107" fmla="*/ 147 h 152"/>
                <a:gd name="T108" fmla="*/ 40 w 156"/>
                <a:gd name="T109" fmla="*/ 141 h 152"/>
                <a:gd name="T110" fmla="*/ 40 w 156"/>
                <a:gd name="T111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52">
                  <a:moveTo>
                    <a:pt x="40" y="141"/>
                  </a:moveTo>
                  <a:lnTo>
                    <a:pt x="32" y="135"/>
                  </a:lnTo>
                  <a:lnTo>
                    <a:pt x="23" y="127"/>
                  </a:lnTo>
                  <a:lnTo>
                    <a:pt x="17" y="116"/>
                  </a:lnTo>
                  <a:lnTo>
                    <a:pt x="17" y="101"/>
                  </a:lnTo>
                  <a:lnTo>
                    <a:pt x="25" y="80"/>
                  </a:lnTo>
                  <a:lnTo>
                    <a:pt x="44" y="65"/>
                  </a:lnTo>
                  <a:lnTo>
                    <a:pt x="63" y="50"/>
                  </a:lnTo>
                  <a:lnTo>
                    <a:pt x="82" y="42"/>
                  </a:lnTo>
                  <a:lnTo>
                    <a:pt x="97" y="32"/>
                  </a:lnTo>
                  <a:lnTo>
                    <a:pt x="108" y="21"/>
                  </a:lnTo>
                  <a:lnTo>
                    <a:pt x="116" y="13"/>
                  </a:lnTo>
                  <a:lnTo>
                    <a:pt x="118" y="10"/>
                  </a:lnTo>
                  <a:lnTo>
                    <a:pt x="124" y="15"/>
                  </a:lnTo>
                  <a:lnTo>
                    <a:pt x="135" y="34"/>
                  </a:lnTo>
                  <a:lnTo>
                    <a:pt x="143" y="61"/>
                  </a:lnTo>
                  <a:lnTo>
                    <a:pt x="141" y="95"/>
                  </a:lnTo>
                  <a:lnTo>
                    <a:pt x="125" y="122"/>
                  </a:lnTo>
                  <a:lnTo>
                    <a:pt x="108" y="135"/>
                  </a:lnTo>
                  <a:lnTo>
                    <a:pt x="91" y="141"/>
                  </a:lnTo>
                  <a:lnTo>
                    <a:pt x="80" y="143"/>
                  </a:lnTo>
                  <a:lnTo>
                    <a:pt x="70" y="143"/>
                  </a:lnTo>
                  <a:lnTo>
                    <a:pt x="61" y="143"/>
                  </a:lnTo>
                  <a:lnTo>
                    <a:pt x="51" y="141"/>
                  </a:lnTo>
                  <a:lnTo>
                    <a:pt x="49" y="141"/>
                  </a:lnTo>
                  <a:lnTo>
                    <a:pt x="40" y="148"/>
                  </a:lnTo>
                  <a:lnTo>
                    <a:pt x="46" y="150"/>
                  </a:lnTo>
                  <a:lnTo>
                    <a:pt x="63" y="152"/>
                  </a:lnTo>
                  <a:lnTo>
                    <a:pt x="87" y="152"/>
                  </a:lnTo>
                  <a:lnTo>
                    <a:pt x="116" y="143"/>
                  </a:lnTo>
                  <a:lnTo>
                    <a:pt x="139" y="126"/>
                  </a:lnTo>
                  <a:lnTo>
                    <a:pt x="150" y="107"/>
                  </a:lnTo>
                  <a:lnTo>
                    <a:pt x="156" y="84"/>
                  </a:lnTo>
                  <a:lnTo>
                    <a:pt x="156" y="63"/>
                  </a:lnTo>
                  <a:lnTo>
                    <a:pt x="150" y="40"/>
                  </a:lnTo>
                  <a:lnTo>
                    <a:pt x="137" y="21"/>
                  </a:lnTo>
                  <a:lnTo>
                    <a:pt x="124" y="4"/>
                  </a:lnTo>
                  <a:lnTo>
                    <a:pt x="118" y="0"/>
                  </a:lnTo>
                  <a:lnTo>
                    <a:pt x="114" y="4"/>
                  </a:lnTo>
                  <a:lnTo>
                    <a:pt x="105" y="13"/>
                  </a:lnTo>
                  <a:lnTo>
                    <a:pt x="89" y="25"/>
                  </a:lnTo>
                  <a:lnTo>
                    <a:pt x="67" y="36"/>
                  </a:lnTo>
                  <a:lnTo>
                    <a:pt x="44" y="44"/>
                  </a:lnTo>
                  <a:lnTo>
                    <a:pt x="27" y="55"/>
                  </a:lnTo>
                  <a:lnTo>
                    <a:pt x="15" y="67"/>
                  </a:lnTo>
                  <a:lnTo>
                    <a:pt x="9" y="82"/>
                  </a:lnTo>
                  <a:lnTo>
                    <a:pt x="4" y="93"/>
                  </a:lnTo>
                  <a:lnTo>
                    <a:pt x="2" y="103"/>
                  </a:lnTo>
                  <a:lnTo>
                    <a:pt x="0" y="110"/>
                  </a:lnTo>
                  <a:lnTo>
                    <a:pt x="4" y="122"/>
                  </a:lnTo>
                  <a:lnTo>
                    <a:pt x="11" y="131"/>
                  </a:lnTo>
                  <a:lnTo>
                    <a:pt x="23" y="139"/>
                  </a:lnTo>
                  <a:lnTo>
                    <a:pt x="30" y="145"/>
                  </a:lnTo>
                  <a:lnTo>
                    <a:pt x="34" y="147"/>
                  </a:lnTo>
                  <a:lnTo>
                    <a:pt x="40" y="141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188"/>
            <p:cNvSpPr>
              <a:spLocks/>
            </p:cNvSpPr>
            <p:nvPr/>
          </p:nvSpPr>
          <p:spPr bwMode="auto">
            <a:xfrm>
              <a:off x="4707" y="2660"/>
              <a:ext cx="29" cy="24"/>
            </a:xfrm>
            <a:custGeom>
              <a:avLst/>
              <a:gdLst>
                <a:gd name="T0" fmla="*/ 19 w 59"/>
                <a:gd name="T1" fmla="*/ 0 h 48"/>
                <a:gd name="T2" fmla="*/ 25 w 59"/>
                <a:gd name="T3" fmla="*/ 13 h 48"/>
                <a:gd name="T4" fmla="*/ 36 w 59"/>
                <a:gd name="T5" fmla="*/ 27 h 48"/>
                <a:gd name="T6" fmla="*/ 48 w 59"/>
                <a:gd name="T7" fmla="*/ 36 h 48"/>
                <a:gd name="T8" fmla="*/ 57 w 59"/>
                <a:gd name="T9" fmla="*/ 40 h 48"/>
                <a:gd name="T10" fmla="*/ 59 w 59"/>
                <a:gd name="T11" fmla="*/ 40 h 48"/>
                <a:gd name="T12" fmla="*/ 55 w 59"/>
                <a:gd name="T13" fmla="*/ 44 h 48"/>
                <a:gd name="T14" fmla="*/ 49 w 59"/>
                <a:gd name="T15" fmla="*/ 46 h 48"/>
                <a:gd name="T16" fmla="*/ 48 w 59"/>
                <a:gd name="T17" fmla="*/ 48 h 48"/>
                <a:gd name="T18" fmla="*/ 40 w 59"/>
                <a:gd name="T19" fmla="*/ 42 h 48"/>
                <a:gd name="T20" fmla="*/ 25 w 59"/>
                <a:gd name="T21" fmla="*/ 29 h 48"/>
                <a:gd name="T22" fmla="*/ 8 w 59"/>
                <a:gd name="T23" fmla="*/ 15 h 48"/>
                <a:gd name="T24" fmla="*/ 0 w 59"/>
                <a:gd name="T25" fmla="*/ 8 h 48"/>
                <a:gd name="T26" fmla="*/ 0 w 59"/>
                <a:gd name="T27" fmla="*/ 4 h 48"/>
                <a:gd name="T28" fmla="*/ 8 w 59"/>
                <a:gd name="T29" fmla="*/ 0 h 48"/>
                <a:gd name="T30" fmla="*/ 15 w 59"/>
                <a:gd name="T31" fmla="*/ 0 h 48"/>
                <a:gd name="T32" fmla="*/ 19 w 59"/>
                <a:gd name="T33" fmla="*/ 0 h 48"/>
                <a:gd name="T34" fmla="*/ 19 w 59"/>
                <a:gd name="T3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48">
                  <a:moveTo>
                    <a:pt x="19" y="0"/>
                  </a:moveTo>
                  <a:lnTo>
                    <a:pt x="25" y="13"/>
                  </a:lnTo>
                  <a:lnTo>
                    <a:pt x="36" y="27"/>
                  </a:lnTo>
                  <a:lnTo>
                    <a:pt x="48" y="36"/>
                  </a:lnTo>
                  <a:lnTo>
                    <a:pt x="57" y="40"/>
                  </a:lnTo>
                  <a:lnTo>
                    <a:pt x="59" y="40"/>
                  </a:lnTo>
                  <a:lnTo>
                    <a:pt x="55" y="44"/>
                  </a:lnTo>
                  <a:lnTo>
                    <a:pt x="49" y="46"/>
                  </a:lnTo>
                  <a:lnTo>
                    <a:pt x="48" y="48"/>
                  </a:lnTo>
                  <a:lnTo>
                    <a:pt x="40" y="42"/>
                  </a:lnTo>
                  <a:lnTo>
                    <a:pt x="25" y="29"/>
                  </a:lnTo>
                  <a:lnTo>
                    <a:pt x="8" y="15"/>
                  </a:lnTo>
                  <a:lnTo>
                    <a:pt x="0" y="8"/>
                  </a:lnTo>
                  <a:lnTo>
                    <a:pt x="0" y="4"/>
                  </a:lnTo>
                  <a:lnTo>
                    <a:pt x="8" y="0"/>
                  </a:lnTo>
                  <a:lnTo>
                    <a:pt x="15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189"/>
            <p:cNvSpPr>
              <a:spLocks/>
            </p:cNvSpPr>
            <p:nvPr/>
          </p:nvSpPr>
          <p:spPr bwMode="auto">
            <a:xfrm>
              <a:off x="4724" y="2667"/>
              <a:ext cx="89" cy="70"/>
            </a:xfrm>
            <a:custGeom>
              <a:avLst/>
              <a:gdLst>
                <a:gd name="T0" fmla="*/ 15 w 179"/>
                <a:gd name="T1" fmla="*/ 27 h 141"/>
                <a:gd name="T2" fmla="*/ 23 w 179"/>
                <a:gd name="T3" fmla="*/ 17 h 141"/>
                <a:gd name="T4" fmla="*/ 38 w 179"/>
                <a:gd name="T5" fmla="*/ 8 h 141"/>
                <a:gd name="T6" fmla="*/ 57 w 179"/>
                <a:gd name="T7" fmla="*/ 0 h 141"/>
                <a:gd name="T8" fmla="*/ 84 w 179"/>
                <a:gd name="T9" fmla="*/ 4 h 141"/>
                <a:gd name="T10" fmla="*/ 107 w 179"/>
                <a:gd name="T11" fmla="*/ 12 h 141"/>
                <a:gd name="T12" fmla="*/ 124 w 179"/>
                <a:gd name="T13" fmla="*/ 23 h 141"/>
                <a:gd name="T14" fmla="*/ 135 w 179"/>
                <a:gd name="T15" fmla="*/ 36 h 141"/>
                <a:gd name="T16" fmla="*/ 145 w 179"/>
                <a:gd name="T17" fmla="*/ 54 h 141"/>
                <a:gd name="T18" fmla="*/ 150 w 179"/>
                <a:gd name="T19" fmla="*/ 69 h 141"/>
                <a:gd name="T20" fmla="*/ 154 w 179"/>
                <a:gd name="T21" fmla="*/ 86 h 141"/>
                <a:gd name="T22" fmla="*/ 156 w 179"/>
                <a:gd name="T23" fmla="*/ 99 h 141"/>
                <a:gd name="T24" fmla="*/ 162 w 179"/>
                <a:gd name="T25" fmla="*/ 111 h 141"/>
                <a:gd name="T26" fmla="*/ 168 w 179"/>
                <a:gd name="T27" fmla="*/ 118 h 141"/>
                <a:gd name="T28" fmla="*/ 173 w 179"/>
                <a:gd name="T29" fmla="*/ 126 h 141"/>
                <a:gd name="T30" fmla="*/ 177 w 179"/>
                <a:gd name="T31" fmla="*/ 135 h 141"/>
                <a:gd name="T32" fmla="*/ 179 w 179"/>
                <a:gd name="T33" fmla="*/ 137 h 141"/>
                <a:gd name="T34" fmla="*/ 166 w 179"/>
                <a:gd name="T35" fmla="*/ 139 h 141"/>
                <a:gd name="T36" fmla="*/ 137 w 179"/>
                <a:gd name="T37" fmla="*/ 141 h 141"/>
                <a:gd name="T38" fmla="*/ 99 w 179"/>
                <a:gd name="T39" fmla="*/ 139 h 141"/>
                <a:gd name="T40" fmla="*/ 61 w 179"/>
                <a:gd name="T41" fmla="*/ 135 h 141"/>
                <a:gd name="T42" fmla="*/ 31 w 179"/>
                <a:gd name="T43" fmla="*/ 120 h 141"/>
                <a:gd name="T44" fmla="*/ 14 w 179"/>
                <a:gd name="T45" fmla="*/ 99 h 141"/>
                <a:gd name="T46" fmla="*/ 4 w 179"/>
                <a:gd name="T47" fmla="*/ 76 h 141"/>
                <a:gd name="T48" fmla="*/ 2 w 179"/>
                <a:gd name="T49" fmla="*/ 59 h 141"/>
                <a:gd name="T50" fmla="*/ 0 w 179"/>
                <a:gd name="T51" fmla="*/ 50 h 141"/>
                <a:gd name="T52" fmla="*/ 4 w 179"/>
                <a:gd name="T53" fmla="*/ 38 h 141"/>
                <a:gd name="T54" fmla="*/ 6 w 179"/>
                <a:gd name="T55" fmla="*/ 31 h 141"/>
                <a:gd name="T56" fmla="*/ 8 w 179"/>
                <a:gd name="T57" fmla="*/ 27 h 141"/>
                <a:gd name="T58" fmla="*/ 15 w 179"/>
                <a:gd name="T59" fmla="*/ 31 h 141"/>
                <a:gd name="T60" fmla="*/ 14 w 179"/>
                <a:gd name="T61" fmla="*/ 35 h 141"/>
                <a:gd name="T62" fmla="*/ 14 w 179"/>
                <a:gd name="T63" fmla="*/ 48 h 141"/>
                <a:gd name="T64" fmla="*/ 14 w 179"/>
                <a:gd name="T65" fmla="*/ 65 h 141"/>
                <a:gd name="T66" fmla="*/ 23 w 179"/>
                <a:gd name="T67" fmla="*/ 86 h 141"/>
                <a:gd name="T68" fmla="*/ 40 w 179"/>
                <a:gd name="T69" fmla="*/ 103 h 141"/>
                <a:gd name="T70" fmla="*/ 59 w 179"/>
                <a:gd name="T71" fmla="*/ 118 h 141"/>
                <a:gd name="T72" fmla="*/ 82 w 179"/>
                <a:gd name="T73" fmla="*/ 126 h 141"/>
                <a:gd name="T74" fmla="*/ 103 w 179"/>
                <a:gd name="T75" fmla="*/ 130 h 141"/>
                <a:gd name="T76" fmla="*/ 122 w 179"/>
                <a:gd name="T77" fmla="*/ 130 h 141"/>
                <a:gd name="T78" fmla="*/ 143 w 179"/>
                <a:gd name="T79" fmla="*/ 130 h 141"/>
                <a:gd name="T80" fmla="*/ 160 w 179"/>
                <a:gd name="T81" fmla="*/ 130 h 141"/>
                <a:gd name="T82" fmla="*/ 168 w 179"/>
                <a:gd name="T83" fmla="*/ 130 h 141"/>
                <a:gd name="T84" fmla="*/ 164 w 179"/>
                <a:gd name="T85" fmla="*/ 126 h 141"/>
                <a:gd name="T86" fmla="*/ 156 w 179"/>
                <a:gd name="T87" fmla="*/ 113 h 141"/>
                <a:gd name="T88" fmla="*/ 147 w 179"/>
                <a:gd name="T89" fmla="*/ 97 h 141"/>
                <a:gd name="T90" fmla="*/ 141 w 179"/>
                <a:gd name="T91" fmla="*/ 78 h 141"/>
                <a:gd name="T92" fmla="*/ 133 w 179"/>
                <a:gd name="T93" fmla="*/ 59 h 141"/>
                <a:gd name="T94" fmla="*/ 122 w 179"/>
                <a:gd name="T95" fmla="*/ 42 h 141"/>
                <a:gd name="T96" fmla="*/ 109 w 179"/>
                <a:gd name="T97" fmla="*/ 25 h 141"/>
                <a:gd name="T98" fmla="*/ 95 w 179"/>
                <a:gd name="T99" fmla="*/ 16 h 141"/>
                <a:gd name="T100" fmla="*/ 80 w 179"/>
                <a:gd name="T101" fmla="*/ 10 h 141"/>
                <a:gd name="T102" fmla="*/ 65 w 179"/>
                <a:gd name="T103" fmla="*/ 10 h 141"/>
                <a:gd name="T104" fmla="*/ 50 w 179"/>
                <a:gd name="T105" fmla="*/ 14 h 141"/>
                <a:gd name="T106" fmla="*/ 40 w 179"/>
                <a:gd name="T107" fmla="*/ 17 h 141"/>
                <a:gd name="T108" fmla="*/ 34 w 179"/>
                <a:gd name="T109" fmla="*/ 19 h 141"/>
                <a:gd name="T110" fmla="*/ 29 w 179"/>
                <a:gd name="T111" fmla="*/ 25 h 141"/>
                <a:gd name="T112" fmla="*/ 25 w 179"/>
                <a:gd name="T113" fmla="*/ 27 h 141"/>
                <a:gd name="T114" fmla="*/ 23 w 179"/>
                <a:gd name="T115" fmla="*/ 29 h 141"/>
                <a:gd name="T116" fmla="*/ 15 w 179"/>
                <a:gd name="T117" fmla="*/ 27 h 141"/>
                <a:gd name="T118" fmla="*/ 15 w 179"/>
                <a:gd name="T119" fmla="*/ 2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9" h="141">
                  <a:moveTo>
                    <a:pt x="15" y="27"/>
                  </a:moveTo>
                  <a:lnTo>
                    <a:pt x="23" y="17"/>
                  </a:lnTo>
                  <a:lnTo>
                    <a:pt x="38" y="8"/>
                  </a:lnTo>
                  <a:lnTo>
                    <a:pt x="57" y="0"/>
                  </a:lnTo>
                  <a:lnTo>
                    <a:pt x="84" y="4"/>
                  </a:lnTo>
                  <a:lnTo>
                    <a:pt x="107" y="12"/>
                  </a:lnTo>
                  <a:lnTo>
                    <a:pt x="124" y="23"/>
                  </a:lnTo>
                  <a:lnTo>
                    <a:pt x="135" y="36"/>
                  </a:lnTo>
                  <a:lnTo>
                    <a:pt x="145" y="54"/>
                  </a:lnTo>
                  <a:lnTo>
                    <a:pt x="150" y="69"/>
                  </a:lnTo>
                  <a:lnTo>
                    <a:pt x="154" y="86"/>
                  </a:lnTo>
                  <a:lnTo>
                    <a:pt x="156" y="99"/>
                  </a:lnTo>
                  <a:lnTo>
                    <a:pt x="162" y="111"/>
                  </a:lnTo>
                  <a:lnTo>
                    <a:pt x="168" y="118"/>
                  </a:lnTo>
                  <a:lnTo>
                    <a:pt x="173" y="126"/>
                  </a:lnTo>
                  <a:lnTo>
                    <a:pt x="177" y="135"/>
                  </a:lnTo>
                  <a:lnTo>
                    <a:pt x="179" y="137"/>
                  </a:lnTo>
                  <a:lnTo>
                    <a:pt x="166" y="139"/>
                  </a:lnTo>
                  <a:lnTo>
                    <a:pt x="137" y="141"/>
                  </a:lnTo>
                  <a:lnTo>
                    <a:pt x="99" y="139"/>
                  </a:lnTo>
                  <a:lnTo>
                    <a:pt x="61" y="135"/>
                  </a:lnTo>
                  <a:lnTo>
                    <a:pt x="31" y="120"/>
                  </a:lnTo>
                  <a:lnTo>
                    <a:pt x="14" y="99"/>
                  </a:lnTo>
                  <a:lnTo>
                    <a:pt x="4" y="76"/>
                  </a:lnTo>
                  <a:lnTo>
                    <a:pt x="2" y="59"/>
                  </a:lnTo>
                  <a:lnTo>
                    <a:pt x="0" y="50"/>
                  </a:lnTo>
                  <a:lnTo>
                    <a:pt x="4" y="38"/>
                  </a:lnTo>
                  <a:lnTo>
                    <a:pt x="6" y="31"/>
                  </a:lnTo>
                  <a:lnTo>
                    <a:pt x="8" y="27"/>
                  </a:lnTo>
                  <a:lnTo>
                    <a:pt x="15" y="31"/>
                  </a:lnTo>
                  <a:lnTo>
                    <a:pt x="14" y="35"/>
                  </a:lnTo>
                  <a:lnTo>
                    <a:pt x="14" y="48"/>
                  </a:lnTo>
                  <a:lnTo>
                    <a:pt x="14" y="65"/>
                  </a:lnTo>
                  <a:lnTo>
                    <a:pt x="23" y="86"/>
                  </a:lnTo>
                  <a:lnTo>
                    <a:pt x="40" y="103"/>
                  </a:lnTo>
                  <a:lnTo>
                    <a:pt x="59" y="118"/>
                  </a:lnTo>
                  <a:lnTo>
                    <a:pt x="82" y="126"/>
                  </a:lnTo>
                  <a:lnTo>
                    <a:pt x="103" y="130"/>
                  </a:lnTo>
                  <a:lnTo>
                    <a:pt x="122" y="130"/>
                  </a:lnTo>
                  <a:lnTo>
                    <a:pt x="143" y="130"/>
                  </a:lnTo>
                  <a:lnTo>
                    <a:pt x="160" y="130"/>
                  </a:lnTo>
                  <a:lnTo>
                    <a:pt x="168" y="130"/>
                  </a:lnTo>
                  <a:lnTo>
                    <a:pt x="164" y="126"/>
                  </a:lnTo>
                  <a:lnTo>
                    <a:pt x="156" y="113"/>
                  </a:lnTo>
                  <a:lnTo>
                    <a:pt x="147" y="97"/>
                  </a:lnTo>
                  <a:lnTo>
                    <a:pt x="141" y="78"/>
                  </a:lnTo>
                  <a:lnTo>
                    <a:pt x="133" y="59"/>
                  </a:lnTo>
                  <a:lnTo>
                    <a:pt x="122" y="42"/>
                  </a:lnTo>
                  <a:lnTo>
                    <a:pt x="109" y="25"/>
                  </a:lnTo>
                  <a:lnTo>
                    <a:pt x="95" y="16"/>
                  </a:lnTo>
                  <a:lnTo>
                    <a:pt x="80" y="10"/>
                  </a:lnTo>
                  <a:lnTo>
                    <a:pt x="65" y="10"/>
                  </a:lnTo>
                  <a:lnTo>
                    <a:pt x="50" y="14"/>
                  </a:lnTo>
                  <a:lnTo>
                    <a:pt x="40" y="17"/>
                  </a:lnTo>
                  <a:lnTo>
                    <a:pt x="34" y="19"/>
                  </a:lnTo>
                  <a:lnTo>
                    <a:pt x="29" y="25"/>
                  </a:lnTo>
                  <a:lnTo>
                    <a:pt x="25" y="27"/>
                  </a:lnTo>
                  <a:lnTo>
                    <a:pt x="23" y="29"/>
                  </a:lnTo>
                  <a:lnTo>
                    <a:pt x="15" y="27"/>
                  </a:lnTo>
                  <a:lnTo>
                    <a:pt x="1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190"/>
            <p:cNvSpPr>
              <a:spLocks/>
            </p:cNvSpPr>
            <p:nvPr/>
          </p:nvSpPr>
          <p:spPr bwMode="auto">
            <a:xfrm>
              <a:off x="4827" y="2535"/>
              <a:ext cx="83" cy="84"/>
            </a:xfrm>
            <a:custGeom>
              <a:avLst/>
              <a:gdLst>
                <a:gd name="T0" fmla="*/ 8 w 166"/>
                <a:gd name="T1" fmla="*/ 156 h 167"/>
                <a:gd name="T2" fmla="*/ 0 w 166"/>
                <a:gd name="T3" fmla="*/ 137 h 167"/>
                <a:gd name="T4" fmla="*/ 0 w 166"/>
                <a:gd name="T5" fmla="*/ 110 h 167"/>
                <a:gd name="T6" fmla="*/ 6 w 166"/>
                <a:gd name="T7" fmla="*/ 78 h 167"/>
                <a:gd name="T8" fmla="*/ 21 w 166"/>
                <a:gd name="T9" fmla="*/ 53 h 167"/>
                <a:gd name="T10" fmla="*/ 39 w 166"/>
                <a:gd name="T11" fmla="*/ 34 h 167"/>
                <a:gd name="T12" fmla="*/ 58 w 166"/>
                <a:gd name="T13" fmla="*/ 21 h 167"/>
                <a:gd name="T14" fmla="*/ 80 w 166"/>
                <a:gd name="T15" fmla="*/ 11 h 167"/>
                <a:gd name="T16" fmla="*/ 109 w 166"/>
                <a:gd name="T17" fmla="*/ 8 h 167"/>
                <a:gd name="T18" fmla="*/ 134 w 166"/>
                <a:gd name="T19" fmla="*/ 8 h 167"/>
                <a:gd name="T20" fmla="*/ 153 w 166"/>
                <a:gd name="T21" fmla="*/ 4 h 167"/>
                <a:gd name="T22" fmla="*/ 162 w 166"/>
                <a:gd name="T23" fmla="*/ 0 h 167"/>
                <a:gd name="T24" fmla="*/ 166 w 166"/>
                <a:gd name="T25" fmla="*/ 0 h 167"/>
                <a:gd name="T26" fmla="*/ 166 w 166"/>
                <a:gd name="T27" fmla="*/ 13 h 167"/>
                <a:gd name="T28" fmla="*/ 164 w 166"/>
                <a:gd name="T29" fmla="*/ 51 h 167"/>
                <a:gd name="T30" fmla="*/ 156 w 166"/>
                <a:gd name="T31" fmla="*/ 93 h 167"/>
                <a:gd name="T32" fmla="*/ 139 w 166"/>
                <a:gd name="T33" fmla="*/ 127 h 167"/>
                <a:gd name="T34" fmla="*/ 118 w 166"/>
                <a:gd name="T35" fmla="*/ 146 h 167"/>
                <a:gd name="T36" fmla="*/ 97 w 166"/>
                <a:gd name="T37" fmla="*/ 160 h 167"/>
                <a:gd name="T38" fmla="*/ 78 w 166"/>
                <a:gd name="T39" fmla="*/ 165 h 167"/>
                <a:gd name="T40" fmla="*/ 63 w 166"/>
                <a:gd name="T41" fmla="*/ 167 h 167"/>
                <a:gd name="T42" fmla="*/ 46 w 166"/>
                <a:gd name="T43" fmla="*/ 165 h 167"/>
                <a:gd name="T44" fmla="*/ 31 w 166"/>
                <a:gd name="T45" fmla="*/ 165 h 167"/>
                <a:gd name="T46" fmla="*/ 19 w 166"/>
                <a:gd name="T47" fmla="*/ 162 h 167"/>
                <a:gd name="T48" fmla="*/ 16 w 166"/>
                <a:gd name="T49" fmla="*/ 162 h 167"/>
                <a:gd name="T50" fmla="*/ 23 w 166"/>
                <a:gd name="T51" fmla="*/ 156 h 167"/>
                <a:gd name="T52" fmla="*/ 31 w 166"/>
                <a:gd name="T53" fmla="*/ 156 h 167"/>
                <a:gd name="T54" fmla="*/ 48 w 166"/>
                <a:gd name="T55" fmla="*/ 156 h 167"/>
                <a:gd name="T56" fmla="*/ 69 w 166"/>
                <a:gd name="T57" fmla="*/ 154 h 167"/>
                <a:gd name="T58" fmla="*/ 88 w 166"/>
                <a:gd name="T59" fmla="*/ 152 h 167"/>
                <a:gd name="T60" fmla="*/ 99 w 166"/>
                <a:gd name="T61" fmla="*/ 144 h 167"/>
                <a:gd name="T62" fmla="*/ 116 w 166"/>
                <a:gd name="T63" fmla="*/ 131 h 167"/>
                <a:gd name="T64" fmla="*/ 130 w 166"/>
                <a:gd name="T65" fmla="*/ 118 h 167"/>
                <a:gd name="T66" fmla="*/ 139 w 166"/>
                <a:gd name="T67" fmla="*/ 105 h 167"/>
                <a:gd name="T68" fmla="*/ 147 w 166"/>
                <a:gd name="T69" fmla="*/ 80 h 167"/>
                <a:gd name="T70" fmla="*/ 153 w 166"/>
                <a:gd name="T71" fmla="*/ 49 h 167"/>
                <a:gd name="T72" fmla="*/ 156 w 166"/>
                <a:gd name="T73" fmla="*/ 19 h 167"/>
                <a:gd name="T74" fmla="*/ 158 w 166"/>
                <a:gd name="T75" fmla="*/ 8 h 167"/>
                <a:gd name="T76" fmla="*/ 151 w 166"/>
                <a:gd name="T77" fmla="*/ 9 h 167"/>
                <a:gd name="T78" fmla="*/ 132 w 166"/>
                <a:gd name="T79" fmla="*/ 13 h 167"/>
                <a:gd name="T80" fmla="*/ 107 w 166"/>
                <a:gd name="T81" fmla="*/ 19 h 167"/>
                <a:gd name="T82" fmla="*/ 86 w 166"/>
                <a:gd name="T83" fmla="*/ 23 h 167"/>
                <a:gd name="T84" fmla="*/ 65 w 166"/>
                <a:gd name="T85" fmla="*/ 30 h 167"/>
                <a:gd name="T86" fmla="*/ 42 w 166"/>
                <a:gd name="T87" fmla="*/ 49 h 167"/>
                <a:gd name="T88" fmla="*/ 23 w 166"/>
                <a:gd name="T89" fmla="*/ 70 h 167"/>
                <a:gd name="T90" fmla="*/ 14 w 166"/>
                <a:gd name="T91" fmla="*/ 91 h 167"/>
                <a:gd name="T92" fmla="*/ 12 w 166"/>
                <a:gd name="T93" fmla="*/ 108 h 167"/>
                <a:gd name="T94" fmla="*/ 14 w 166"/>
                <a:gd name="T95" fmla="*/ 127 h 167"/>
                <a:gd name="T96" fmla="*/ 16 w 166"/>
                <a:gd name="T97" fmla="*/ 143 h 167"/>
                <a:gd name="T98" fmla="*/ 18 w 166"/>
                <a:gd name="T99" fmla="*/ 148 h 167"/>
                <a:gd name="T100" fmla="*/ 8 w 166"/>
                <a:gd name="T101" fmla="*/ 156 h 167"/>
                <a:gd name="T102" fmla="*/ 8 w 166"/>
                <a:gd name="T103" fmla="*/ 15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6" h="167">
                  <a:moveTo>
                    <a:pt x="8" y="156"/>
                  </a:moveTo>
                  <a:lnTo>
                    <a:pt x="0" y="137"/>
                  </a:lnTo>
                  <a:lnTo>
                    <a:pt x="0" y="110"/>
                  </a:lnTo>
                  <a:lnTo>
                    <a:pt x="6" y="78"/>
                  </a:lnTo>
                  <a:lnTo>
                    <a:pt x="21" y="53"/>
                  </a:lnTo>
                  <a:lnTo>
                    <a:pt x="39" y="34"/>
                  </a:lnTo>
                  <a:lnTo>
                    <a:pt x="58" y="21"/>
                  </a:lnTo>
                  <a:lnTo>
                    <a:pt x="80" y="11"/>
                  </a:lnTo>
                  <a:lnTo>
                    <a:pt x="109" y="8"/>
                  </a:lnTo>
                  <a:lnTo>
                    <a:pt x="134" y="8"/>
                  </a:lnTo>
                  <a:lnTo>
                    <a:pt x="153" y="4"/>
                  </a:lnTo>
                  <a:lnTo>
                    <a:pt x="162" y="0"/>
                  </a:lnTo>
                  <a:lnTo>
                    <a:pt x="166" y="0"/>
                  </a:lnTo>
                  <a:lnTo>
                    <a:pt x="166" y="13"/>
                  </a:lnTo>
                  <a:lnTo>
                    <a:pt x="164" y="51"/>
                  </a:lnTo>
                  <a:lnTo>
                    <a:pt x="156" y="93"/>
                  </a:lnTo>
                  <a:lnTo>
                    <a:pt x="139" y="127"/>
                  </a:lnTo>
                  <a:lnTo>
                    <a:pt x="118" y="146"/>
                  </a:lnTo>
                  <a:lnTo>
                    <a:pt x="97" y="160"/>
                  </a:lnTo>
                  <a:lnTo>
                    <a:pt x="78" y="165"/>
                  </a:lnTo>
                  <a:lnTo>
                    <a:pt x="63" y="167"/>
                  </a:lnTo>
                  <a:lnTo>
                    <a:pt x="46" y="165"/>
                  </a:lnTo>
                  <a:lnTo>
                    <a:pt x="31" y="165"/>
                  </a:lnTo>
                  <a:lnTo>
                    <a:pt x="19" y="162"/>
                  </a:lnTo>
                  <a:lnTo>
                    <a:pt x="16" y="162"/>
                  </a:lnTo>
                  <a:lnTo>
                    <a:pt x="23" y="156"/>
                  </a:lnTo>
                  <a:lnTo>
                    <a:pt x="31" y="156"/>
                  </a:lnTo>
                  <a:lnTo>
                    <a:pt x="48" y="156"/>
                  </a:lnTo>
                  <a:lnTo>
                    <a:pt x="69" y="154"/>
                  </a:lnTo>
                  <a:lnTo>
                    <a:pt x="88" y="152"/>
                  </a:lnTo>
                  <a:lnTo>
                    <a:pt x="99" y="144"/>
                  </a:lnTo>
                  <a:lnTo>
                    <a:pt x="116" y="131"/>
                  </a:lnTo>
                  <a:lnTo>
                    <a:pt x="130" y="118"/>
                  </a:lnTo>
                  <a:lnTo>
                    <a:pt x="139" y="105"/>
                  </a:lnTo>
                  <a:lnTo>
                    <a:pt x="147" y="80"/>
                  </a:lnTo>
                  <a:lnTo>
                    <a:pt x="153" y="49"/>
                  </a:lnTo>
                  <a:lnTo>
                    <a:pt x="156" y="19"/>
                  </a:lnTo>
                  <a:lnTo>
                    <a:pt x="158" y="8"/>
                  </a:lnTo>
                  <a:lnTo>
                    <a:pt x="151" y="9"/>
                  </a:lnTo>
                  <a:lnTo>
                    <a:pt x="132" y="13"/>
                  </a:lnTo>
                  <a:lnTo>
                    <a:pt x="107" y="19"/>
                  </a:lnTo>
                  <a:lnTo>
                    <a:pt x="86" y="23"/>
                  </a:lnTo>
                  <a:lnTo>
                    <a:pt x="65" y="30"/>
                  </a:lnTo>
                  <a:lnTo>
                    <a:pt x="42" y="49"/>
                  </a:lnTo>
                  <a:lnTo>
                    <a:pt x="23" y="70"/>
                  </a:lnTo>
                  <a:lnTo>
                    <a:pt x="14" y="91"/>
                  </a:lnTo>
                  <a:lnTo>
                    <a:pt x="12" y="108"/>
                  </a:lnTo>
                  <a:lnTo>
                    <a:pt x="14" y="127"/>
                  </a:lnTo>
                  <a:lnTo>
                    <a:pt x="16" y="143"/>
                  </a:lnTo>
                  <a:lnTo>
                    <a:pt x="18" y="148"/>
                  </a:lnTo>
                  <a:lnTo>
                    <a:pt x="8" y="156"/>
                  </a:lnTo>
                  <a:lnTo>
                    <a:pt x="8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8" name="Freeform 191"/>
            <p:cNvSpPr>
              <a:spLocks/>
            </p:cNvSpPr>
            <p:nvPr/>
          </p:nvSpPr>
          <p:spPr bwMode="auto">
            <a:xfrm>
              <a:off x="4813" y="2610"/>
              <a:ext cx="28" cy="28"/>
            </a:xfrm>
            <a:custGeom>
              <a:avLst/>
              <a:gdLst>
                <a:gd name="T0" fmla="*/ 44 w 55"/>
                <a:gd name="T1" fmla="*/ 0 h 57"/>
                <a:gd name="T2" fmla="*/ 32 w 55"/>
                <a:gd name="T3" fmla="*/ 10 h 57"/>
                <a:gd name="T4" fmla="*/ 19 w 55"/>
                <a:gd name="T5" fmla="*/ 25 h 57"/>
                <a:gd name="T6" fmla="*/ 6 w 55"/>
                <a:gd name="T7" fmla="*/ 38 h 57"/>
                <a:gd name="T8" fmla="*/ 0 w 55"/>
                <a:gd name="T9" fmla="*/ 50 h 57"/>
                <a:gd name="T10" fmla="*/ 0 w 55"/>
                <a:gd name="T11" fmla="*/ 55 h 57"/>
                <a:gd name="T12" fmla="*/ 6 w 55"/>
                <a:gd name="T13" fmla="*/ 57 h 57"/>
                <a:gd name="T14" fmla="*/ 11 w 55"/>
                <a:gd name="T15" fmla="*/ 55 h 57"/>
                <a:gd name="T16" fmla="*/ 15 w 55"/>
                <a:gd name="T17" fmla="*/ 55 h 57"/>
                <a:gd name="T18" fmla="*/ 15 w 55"/>
                <a:gd name="T19" fmla="*/ 54 h 57"/>
                <a:gd name="T20" fmla="*/ 19 w 55"/>
                <a:gd name="T21" fmla="*/ 48 h 57"/>
                <a:gd name="T22" fmla="*/ 23 w 55"/>
                <a:gd name="T23" fmla="*/ 38 h 57"/>
                <a:gd name="T24" fmla="*/ 28 w 55"/>
                <a:gd name="T25" fmla="*/ 29 h 57"/>
                <a:gd name="T26" fmla="*/ 36 w 55"/>
                <a:gd name="T27" fmla="*/ 21 h 57"/>
                <a:gd name="T28" fmla="*/ 44 w 55"/>
                <a:gd name="T29" fmla="*/ 14 h 57"/>
                <a:gd name="T30" fmla="*/ 51 w 55"/>
                <a:gd name="T31" fmla="*/ 10 h 57"/>
                <a:gd name="T32" fmla="*/ 55 w 55"/>
                <a:gd name="T33" fmla="*/ 10 h 57"/>
                <a:gd name="T34" fmla="*/ 44 w 55"/>
                <a:gd name="T35" fmla="*/ 0 h 57"/>
                <a:gd name="T36" fmla="*/ 44 w 55"/>
                <a:gd name="T3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57">
                  <a:moveTo>
                    <a:pt x="44" y="0"/>
                  </a:moveTo>
                  <a:lnTo>
                    <a:pt x="32" y="10"/>
                  </a:lnTo>
                  <a:lnTo>
                    <a:pt x="19" y="25"/>
                  </a:lnTo>
                  <a:lnTo>
                    <a:pt x="6" y="38"/>
                  </a:lnTo>
                  <a:lnTo>
                    <a:pt x="0" y="50"/>
                  </a:lnTo>
                  <a:lnTo>
                    <a:pt x="0" y="55"/>
                  </a:lnTo>
                  <a:lnTo>
                    <a:pt x="6" y="57"/>
                  </a:lnTo>
                  <a:lnTo>
                    <a:pt x="11" y="55"/>
                  </a:lnTo>
                  <a:lnTo>
                    <a:pt x="15" y="55"/>
                  </a:lnTo>
                  <a:lnTo>
                    <a:pt x="15" y="54"/>
                  </a:lnTo>
                  <a:lnTo>
                    <a:pt x="19" y="48"/>
                  </a:lnTo>
                  <a:lnTo>
                    <a:pt x="23" y="38"/>
                  </a:lnTo>
                  <a:lnTo>
                    <a:pt x="28" y="29"/>
                  </a:lnTo>
                  <a:lnTo>
                    <a:pt x="36" y="21"/>
                  </a:lnTo>
                  <a:lnTo>
                    <a:pt x="44" y="14"/>
                  </a:lnTo>
                  <a:lnTo>
                    <a:pt x="51" y="10"/>
                  </a:lnTo>
                  <a:lnTo>
                    <a:pt x="55" y="1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9" name="Freeform 192"/>
            <p:cNvSpPr>
              <a:spLocks/>
            </p:cNvSpPr>
            <p:nvPr/>
          </p:nvSpPr>
          <p:spPr bwMode="auto">
            <a:xfrm>
              <a:off x="4744" y="2439"/>
              <a:ext cx="104" cy="76"/>
            </a:xfrm>
            <a:custGeom>
              <a:avLst/>
              <a:gdLst>
                <a:gd name="T0" fmla="*/ 2 w 209"/>
                <a:gd name="T1" fmla="*/ 99 h 152"/>
                <a:gd name="T2" fmla="*/ 2 w 209"/>
                <a:gd name="T3" fmla="*/ 84 h 152"/>
                <a:gd name="T4" fmla="*/ 13 w 209"/>
                <a:gd name="T5" fmla="*/ 61 h 152"/>
                <a:gd name="T6" fmla="*/ 31 w 209"/>
                <a:gd name="T7" fmla="*/ 36 h 152"/>
                <a:gd name="T8" fmla="*/ 57 w 209"/>
                <a:gd name="T9" fmla="*/ 19 h 152"/>
                <a:gd name="T10" fmla="*/ 84 w 209"/>
                <a:gd name="T11" fmla="*/ 10 h 152"/>
                <a:gd name="T12" fmla="*/ 110 w 209"/>
                <a:gd name="T13" fmla="*/ 2 h 152"/>
                <a:gd name="T14" fmla="*/ 135 w 209"/>
                <a:gd name="T15" fmla="*/ 0 h 152"/>
                <a:gd name="T16" fmla="*/ 158 w 209"/>
                <a:gd name="T17" fmla="*/ 2 h 152"/>
                <a:gd name="T18" fmla="*/ 175 w 209"/>
                <a:gd name="T19" fmla="*/ 4 h 152"/>
                <a:gd name="T20" fmla="*/ 194 w 209"/>
                <a:gd name="T21" fmla="*/ 4 h 152"/>
                <a:gd name="T22" fmla="*/ 206 w 209"/>
                <a:gd name="T23" fmla="*/ 2 h 152"/>
                <a:gd name="T24" fmla="*/ 209 w 209"/>
                <a:gd name="T25" fmla="*/ 2 h 152"/>
                <a:gd name="T26" fmla="*/ 204 w 209"/>
                <a:gd name="T27" fmla="*/ 19 h 152"/>
                <a:gd name="T28" fmla="*/ 194 w 209"/>
                <a:gd name="T29" fmla="*/ 55 h 152"/>
                <a:gd name="T30" fmla="*/ 177 w 209"/>
                <a:gd name="T31" fmla="*/ 95 h 152"/>
                <a:gd name="T32" fmla="*/ 154 w 209"/>
                <a:gd name="T33" fmla="*/ 127 h 152"/>
                <a:gd name="T34" fmla="*/ 124 w 209"/>
                <a:gd name="T35" fmla="*/ 145 h 152"/>
                <a:gd name="T36" fmla="*/ 95 w 209"/>
                <a:gd name="T37" fmla="*/ 152 h 152"/>
                <a:gd name="T38" fmla="*/ 67 w 209"/>
                <a:gd name="T39" fmla="*/ 152 h 152"/>
                <a:gd name="T40" fmla="*/ 44 w 209"/>
                <a:gd name="T41" fmla="*/ 146 h 152"/>
                <a:gd name="T42" fmla="*/ 23 w 209"/>
                <a:gd name="T43" fmla="*/ 133 h 152"/>
                <a:gd name="T44" fmla="*/ 12 w 209"/>
                <a:gd name="T45" fmla="*/ 120 h 152"/>
                <a:gd name="T46" fmla="*/ 4 w 209"/>
                <a:gd name="T47" fmla="*/ 110 h 152"/>
                <a:gd name="T48" fmla="*/ 0 w 209"/>
                <a:gd name="T49" fmla="*/ 106 h 152"/>
                <a:gd name="T50" fmla="*/ 17 w 209"/>
                <a:gd name="T51" fmla="*/ 106 h 152"/>
                <a:gd name="T52" fmla="*/ 21 w 209"/>
                <a:gd name="T53" fmla="*/ 110 h 152"/>
                <a:gd name="T54" fmla="*/ 29 w 209"/>
                <a:gd name="T55" fmla="*/ 120 h 152"/>
                <a:gd name="T56" fmla="*/ 40 w 209"/>
                <a:gd name="T57" fmla="*/ 129 h 152"/>
                <a:gd name="T58" fmla="*/ 57 w 209"/>
                <a:gd name="T59" fmla="*/ 139 h 152"/>
                <a:gd name="T60" fmla="*/ 76 w 209"/>
                <a:gd name="T61" fmla="*/ 139 h 152"/>
                <a:gd name="T62" fmla="*/ 103 w 209"/>
                <a:gd name="T63" fmla="*/ 137 h 152"/>
                <a:gd name="T64" fmla="*/ 128 w 209"/>
                <a:gd name="T65" fmla="*/ 127 h 152"/>
                <a:gd name="T66" fmla="*/ 150 w 209"/>
                <a:gd name="T67" fmla="*/ 112 h 152"/>
                <a:gd name="T68" fmla="*/ 169 w 209"/>
                <a:gd name="T69" fmla="*/ 86 h 152"/>
                <a:gd name="T70" fmla="*/ 185 w 209"/>
                <a:gd name="T71" fmla="*/ 53 h 152"/>
                <a:gd name="T72" fmla="*/ 196 w 209"/>
                <a:gd name="T73" fmla="*/ 25 h 152"/>
                <a:gd name="T74" fmla="*/ 202 w 209"/>
                <a:gd name="T75" fmla="*/ 13 h 152"/>
                <a:gd name="T76" fmla="*/ 194 w 209"/>
                <a:gd name="T77" fmla="*/ 11 h 152"/>
                <a:gd name="T78" fmla="*/ 177 w 209"/>
                <a:gd name="T79" fmla="*/ 11 h 152"/>
                <a:gd name="T80" fmla="*/ 154 w 209"/>
                <a:gd name="T81" fmla="*/ 10 h 152"/>
                <a:gd name="T82" fmla="*/ 131 w 209"/>
                <a:gd name="T83" fmla="*/ 10 h 152"/>
                <a:gd name="T84" fmla="*/ 105 w 209"/>
                <a:gd name="T85" fmla="*/ 13 h 152"/>
                <a:gd name="T86" fmla="*/ 74 w 209"/>
                <a:gd name="T87" fmla="*/ 25 h 152"/>
                <a:gd name="T88" fmla="*/ 46 w 209"/>
                <a:gd name="T89" fmla="*/ 38 h 152"/>
                <a:gd name="T90" fmla="*/ 29 w 209"/>
                <a:gd name="T91" fmla="*/ 53 h 152"/>
                <a:gd name="T92" fmla="*/ 19 w 209"/>
                <a:gd name="T93" fmla="*/ 70 h 152"/>
                <a:gd name="T94" fmla="*/ 17 w 209"/>
                <a:gd name="T95" fmla="*/ 86 h 152"/>
                <a:gd name="T96" fmla="*/ 17 w 209"/>
                <a:gd name="T97" fmla="*/ 95 h 152"/>
                <a:gd name="T98" fmla="*/ 17 w 209"/>
                <a:gd name="T99" fmla="*/ 99 h 152"/>
                <a:gd name="T100" fmla="*/ 2 w 209"/>
                <a:gd name="T101" fmla="*/ 99 h 152"/>
                <a:gd name="T102" fmla="*/ 2 w 209"/>
                <a:gd name="T103" fmla="*/ 99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9" h="152">
                  <a:moveTo>
                    <a:pt x="2" y="99"/>
                  </a:moveTo>
                  <a:lnTo>
                    <a:pt x="2" y="84"/>
                  </a:lnTo>
                  <a:lnTo>
                    <a:pt x="13" y="61"/>
                  </a:lnTo>
                  <a:lnTo>
                    <a:pt x="31" y="36"/>
                  </a:lnTo>
                  <a:lnTo>
                    <a:pt x="57" y="19"/>
                  </a:lnTo>
                  <a:lnTo>
                    <a:pt x="84" y="10"/>
                  </a:lnTo>
                  <a:lnTo>
                    <a:pt x="110" y="2"/>
                  </a:lnTo>
                  <a:lnTo>
                    <a:pt x="135" y="0"/>
                  </a:lnTo>
                  <a:lnTo>
                    <a:pt x="158" y="2"/>
                  </a:lnTo>
                  <a:lnTo>
                    <a:pt x="175" y="4"/>
                  </a:lnTo>
                  <a:lnTo>
                    <a:pt x="194" y="4"/>
                  </a:lnTo>
                  <a:lnTo>
                    <a:pt x="206" y="2"/>
                  </a:lnTo>
                  <a:lnTo>
                    <a:pt x="209" y="2"/>
                  </a:lnTo>
                  <a:lnTo>
                    <a:pt x="204" y="19"/>
                  </a:lnTo>
                  <a:lnTo>
                    <a:pt x="194" y="55"/>
                  </a:lnTo>
                  <a:lnTo>
                    <a:pt x="177" y="95"/>
                  </a:lnTo>
                  <a:lnTo>
                    <a:pt x="154" y="127"/>
                  </a:lnTo>
                  <a:lnTo>
                    <a:pt x="124" y="145"/>
                  </a:lnTo>
                  <a:lnTo>
                    <a:pt x="95" y="152"/>
                  </a:lnTo>
                  <a:lnTo>
                    <a:pt x="67" y="152"/>
                  </a:lnTo>
                  <a:lnTo>
                    <a:pt x="44" y="146"/>
                  </a:lnTo>
                  <a:lnTo>
                    <a:pt x="23" y="133"/>
                  </a:lnTo>
                  <a:lnTo>
                    <a:pt x="12" y="120"/>
                  </a:lnTo>
                  <a:lnTo>
                    <a:pt x="4" y="110"/>
                  </a:lnTo>
                  <a:lnTo>
                    <a:pt x="0" y="106"/>
                  </a:lnTo>
                  <a:lnTo>
                    <a:pt x="17" y="106"/>
                  </a:lnTo>
                  <a:lnTo>
                    <a:pt x="21" y="110"/>
                  </a:lnTo>
                  <a:lnTo>
                    <a:pt x="29" y="120"/>
                  </a:lnTo>
                  <a:lnTo>
                    <a:pt x="40" y="129"/>
                  </a:lnTo>
                  <a:lnTo>
                    <a:pt x="57" y="139"/>
                  </a:lnTo>
                  <a:lnTo>
                    <a:pt x="76" y="139"/>
                  </a:lnTo>
                  <a:lnTo>
                    <a:pt x="103" y="137"/>
                  </a:lnTo>
                  <a:lnTo>
                    <a:pt x="128" y="127"/>
                  </a:lnTo>
                  <a:lnTo>
                    <a:pt x="150" y="112"/>
                  </a:lnTo>
                  <a:lnTo>
                    <a:pt x="169" y="86"/>
                  </a:lnTo>
                  <a:lnTo>
                    <a:pt x="185" y="53"/>
                  </a:lnTo>
                  <a:lnTo>
                    <a:pt x="196" y="25"/>
                  </a:lnTo>
                  <a:lnTo>
                    <a:pt x="202" y="13"/>
                  </a:lnTo>
                  <a:lnTo>
                    <a:pt x="194" y="11"/>
                  </a:lnTo>
                  <a:lnTo>
                    <a:pt x="177" y="11"/>
                  </a:lnTo>
                  <a:lnTo>
                    <a:pt x="154" y="10"/>
                  </a:lnTo>
                  <a:lnTo>
                    <a:pt x="131" y="10"/>
                  </a:lnTo>
                  <a:lnTo>
                    <a:pt x="105" y="13"/>
                  </a:lnTo>
                  <a:lnTo>
                    <a:pt x="74" y="25"/>
                  </a:lnTo>
                  <a:lnTo>
                    <a:pt x="46" y="38"/>
                  </a:lnTo>
                  <a:lnTo>
                    <a:pt x="29" y="53"/>
                  </a:lnTo>
                  <a:lnTo>
                    <a:pt x="19" y="70"/>
                  </a:lnTo>
                  <a:lnTo>
                    <a:pt x="17" y="86"/>
                  </a:lnTo>
                  <a:lnTo>
                    <a:pt x="17" y="95"/>
                  </a:lnTo>
                  <a:lnTo>
                    <a:pt x="17" y="99"/>
                  </a:lnTo>
                  <a:lnTo>
                    <a:pt x="2" y="99"/>
                  </a:lnTo>
                  <a:lnTo>
                    <a:pt x="2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0" name="Freeform 193"/>
            <p:cNvSpPr>
              <a:spLocks/>
            </p:cNvSpPr>
            <p:nvPr/>
          </p:nvSpPr>
          <p:spPr bwMode="auto">
            <a:xfrm>
              <a:off x="4712" y="2486"/>
              <a:ext cx="41" cy="9"/>
            </a:xfrm>
            <a:custGeom>
              <a:avLst/>
              <a:gdLst>
                <a:gd name="T0" fmla="*/ 12 w 82"/>
                <a:gd name="T1" fmla="*/ 0 h 17"/>
                <a:gd name="T2" fmla="*/ 27 w 82"/>
                <a:gd name="T3" fmla="*/ 2 h 17"/>
                <a:gd name="T4" fmla="*/ 50 w 82"/>
                <a:gd name="T5" fmla="*/ 2 h 17"/>
                <a:gd name="T6" fmla="*/ 69 w 82"/>
                <a:gd name="T7" fmla="*/ 0 h 17"/>
                <a:gd name="T8" fmla="*/ 78 w 82"/>
                <a:gd name="T9" fmla="*/ 0 h 17"/>
                <a:gd name="T10" fmla="*/ 78 w 82"/>
                <a:gd name="T11" fmla="*/ 2 h 17"/>
                <a:gd name="T12" fmla="*/ 80 w 82"/>
                <a:gd name="T13" fmla="*/ 8 h 17"/>
                <a:gd name="T14" fmla="*/ 82 w 82"/>
                <a:gd name="T15" fmla="*/ 11 h 17"/>
                <a:gd name="T16" fmla="*/ 80 w 82"/>
                <a:gd name="T17" fmla="*/ 15 h 17"/>
                <a:gd name="T18" fmla="*/ 65 w 82"/>
                <a:gd name="T19" fmla="*/ 15 h 17"/>
                <a:gd name="T20" fmla="*/ 42 w 82"/>
                <a:gd name="T21" fmla="*/ 17 h 17"/>
                <a:gd name="T22" fmla="*/ 18 w 82"/>
                <a:gd name="T23" fmla="*/ 17 h 17"/>
                <a:gd name="T24" fmla="*/ 4 w 82"/>
                <a:gd name="T25" fmla="*/ 17 h 17"/>
                <a:gd name="T26" fmla="*/ 0 w 82"/>
                <a:gd name="T27" fmla="*/ 13 h 17"/>
                <a:gd name="T28" fmla="*/ 4 w 82"/>
                <a:gd name="T29" fmla="*/ 8 h 17"/>
                <a:gd name="T30" fmla="*/ 8 w 82"/>
                <a:gd name="T31" fmla="*/ 2 h 17"/>
                <a:gd name="T32" fmla="*/ 12 w 82"/>
                <a:gd name="T33" fmla="*/ 0 h 17"/>
                <a:gd name="T34" fmla="*/ 12 w 8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17">
                  <a:moveTo>
                    <a:pt x="12" y="0"/>
                  </a:moveTo>
                  <a:lnTo>
                    <a:pt x="27" y="2"/>
                  </a:lnTo>
                  <a:lnTo>
                    <a:pt x="50" y="2"/>
                  </a:lnTo>
                  <a:lnTo>
                    <a:pt x="69" y="0"/>
                  </a:lnTo>
                  <a:lnTo>
                    <a:pt x="78" y="0"/>
                  </a:lnTo>
                  <a:lnTo>
                    <a:pt x="78" y="2"/>
                  </a:lnTo>
                  <a:lnTo>
                    <a:pt x="80" y="8"/>
                  </a:lnTo>
                  <a:lnTo>
                    <a:pt x="82" y="11"/>
                  </a:lnTo>
                  <a:lnTo>
                    <a:pt x="80" y="15"/>
                  </a:lnTo>
                  <a:lnTo>
                    <a:pt x="65" y="15"/>
                  </a:lnTo>
                  <a:lnTo>
                    <a:pt x="42" y="17"/>
                  </a:lnTo>
                  <a:lnTo>
                    <a:pt x="18" y="17"/>
                  </a:lnTo>
                  <a:lnTo>
                    <a:pt x="4" y="17"/>
                  </a:lnTo>
                  <a:lnTo>
                    <a:pt x="0" y="13"/>
                  </a:lnTo>
                  <a:lnTo>
                    <a:pt x="4" y="8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1" name="Freeform 194"/>
            <p:cNvSpPr>
              <a:spLocks/>
            </p:cNvSpPr>
            <p:nvPr/>
          </p:nvSpPr>
          <p:spPr bwMode="auto">
            <a:xfrm>
              <a:off x="4884" y="2658"/>
              <a:ext cx="64" cy="43"/>
            </a:xfrm>
            <a:custGeom>
              <a:avLst/>
              <a:gdLst>
                <a:gd name="T0" fmla="*/ 19 w 127"/>
                <a:gd name="T1" fmla="*/ 0 h 86"/>
                <a:gd name="T2" fmla="*/ 39 w 127"/>
                <a:gd name="T3" fmla="*/ 25 h 86"/>
                <a:gd name="T4" fmla="*/ 76 w 127"/>
                <a:gd name="T5" fmla="*/ 50 h 86"/>
                <a:gd name="T6" fmla="*/ 110 w 127"/>
                <a:gd name="T7" fmla="*/ 67 h 86"/>
                <a:gd name="T8" fmla="*/ 127 w 127"/>
                <a:gd name="T9" fmla="*/ 76 h 86"/>
                <a:gd name="T10" fmla="*/ 114 w 127"/>
                <a:gd name="T11" fmla="*/ 86 h 86"/>
                <a:gd name="T12" fmla="*/ 102 w 127"/>
                <a:gd name="T13" fmla="*/ 78 h 86"/>
                <a:gd name="T14" fmla="*/ 76 w 127"/>
                <a:gd name="T15" fmla="*/ 61 h 86"/>
                <a:gd name="T16" fmla="*/ 47 w 127"/>
                <a:gd name="T17" fmla="*/ 44 h 86"/>
                <a:gd name="T18" fmla="*/ 26 w 127"/>
                <a:gd name="T19" fmla="*/ 34 h 86"/>
                <a:gd name="T20" fmla="*/ 15 w 127"/>
                <a:gd name="T21" fmla="*/ 25 h 86"/>
                <a:gd name="T22" fmla="*/ 7 w 127"/>
                <a:gd name="T23" fmla="*/ 15 h 86"/>
                <a:gd name="T24" fmla="*/ 1 w 127"/>
                <a:gd name="T25" fmla="*/ 8 h 86"/>
                <a:gd name="T26" fmla="*/ 0 w 127"/>
                <a:gd name="T27" fmla="*/ 4 h 86"/>
                <a:gd name="T28" fmla="*/ 19 w 127"/>
                <a:gd name="T29" fmla="*/ 0 h 86"/>
                <a:gd name="T30" fmla="*/ 19 w 127"/>
                <a:gd name="T3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7" h="86">
                  <a:moveTo>
                    <a:pt x="19" y="0"/>
                  </a:moveTo>
                  <a:lnTo>
                    <a:pt x="39" y="25"/>
                  </a:lnTo>
                  <a:lnTo>
                    <a:pt x="76" y="50"/>
                  </a:lnTo>
                  <a:lnTo>
                    <a:pt x="110" y="67"/>
                  </a:lnTo>
                  <a:lnTo>
                    <a:pt x="127" y="76"/>
                  </a:lnTo>
                  <a:lnTo>
                    <a:pt x="114" y="86"/>
                  </a:lnTo>
                  <a:lnTo>
                    <a:pt x="102" y="78"/>
                  </a:lnTo>
                  <a:lnTo>
                    <a:pt x="76" y="61"/>
                  </a:lnTo>
                  <a:lnTo>
                    <a:pt x="47" y="44"/>
                  </a:lnTo>
                  <a:lnTo>
                    <a:pt x="26" y="34"/>
                  </a:lnTo>
                  <a:lnTo>
                    <a:pt x="15" y="25"/>
                  </a:lnTo>
                  <a:lnTo>
                    <a:pt x="7" y="15"/>
                  </a:lnTo>
                  <a:lnTo>
                    <a:pt x="1" y="8"/>
                  </a:lnTo>
                  <a:lnTo>
                    <a:pt x="0" y="4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2" name="Freeform 195"/>
            <p:cNvSpPr>
              <a:spLocks/>
            </p:cNvSpPr>
            <p:nvPr/>
          </p:nvSpPr>
          <p:spPr bwMode="auto">
            <a:xfrm>
              <a:off x="4936" y="2685"/>
              <a:ext cx="91" cy="64"/>
            </a:xfrm>
            <a:custGeom>
              <a:avLst/>
              <a:gdLst>
                <a:gd name="T0" fmla="*/ 8 w 183"/>
                <a:gd name="T1" fmla="*/ 16 h 130"/>
                <a:gd name="T2" fmla="*/ 21 w 183"/>
                <a:gd name="T3" fmla="*/ 6 h 130"/>
                <a:gd name="T4" fmla="*/ 46 w 183"/>
                <a:gd name="T5" fmla="*/ 2 h 130"/>
                <a:gd name="T6" fmla="*/ 76 w 183"/>
                <a:gd name="T7" fmla="*/ 0 h 130"/>
                <a:gd name="T8" fmla="*/ 109 w 183"/>
                <a:gd name="T9" fmla="*/ 6 h 130"/>
                <a:gd name="T10" fmla="*/ 131 w 183"/>
                <a:gd name="T11" fmla="*/ 18 h 130"/>
                <a:gd name="T12" fmla="*/ 152 w 183"/>
                <a:gd name="T13" fmla="*/ 35 h 130"/>
                <a:gd name="T14" fmla="*/ 164 w 183"/>
                <a:gd name="T15" fmla="*/ 52 h 130"/>
                <a:gd name="T16" fmla="*/ 171 w 183"/>
                <a:gd name="T17" fmla="*/ 69 h 130"/>
                <a:gd name="T18" fmla="*/ 175 w 183"/>
                <a:gd name="T19" fmla="*/ 84 h 130"/>
                <a:gd name="T20" fmla="*/ 179 w 183"/>
                <a:gd name="T21" fmla="*/ 101 h 130"/>
                <a:gd name="T22" fmla="*/ 181 w 183"/>
                <a:gd name="T23" fmla="*/ 115 h 130"/>
                <a:gd name="T24" fmla="*/ 183 w 183"/>
                <a:gd name="T25" fmla="*/ 120 h 130"/>
                <a:gd name="T26" fmla="*/ 179 w 183"/>
                <a:gd name="T27" fmla="*/ 120 h 130"/>
                <a:gd name="T28" fmla="*/ 168 w 183"/>
                <a:gd name="T29" fmla="*/ 120 h 130"/>
                <a:gd name="T30" fmla="*/ 150 w 183"/>
                <a:gd name="T31" fmla="*/ 122 h 130"/>
                <a:gd name="T32" fmla="*/ 128 w 183"/>
                <a:gd name="T33" fmla="*/ 130 h 130"/>
                <a:gd name="T34" fmla="*/ 99 w 183"/>
                <a:gd name="T35" fmla="*/ 130 h 130"/>
                <a:gd name="T36" fmla="*/ 71 w 183"/>
                <a:gd name="T37" fmla="*/ 122 h 130"/>
                <a:gd name="T38" fmla="*/ 46 w 183"/>
                <a:gd name="T39" fmla="*/ 107 h 130"/>
                <a:gd name="T40" fmla="*/ 25 w 183"/>
                <a:gd name="T41" fmla="*/ 94 h 130"/>
                <a:gd name="T42" fmla="*/ 12 w 183"/>
                <a:gd name="T43" fmla="*/ 75 h 130"/>
                <a:gd name="T44" fmla="*/ 4 w 183"/>
                <a:gd name="T45" fmla="*/ 52 h 130"/>
                <a:gd name="T46" fmla="*/ 0 w 183"/>
                <a:gd name="T47" fmla="*/ 31 h 130"/>
                <a:gd name="T48" fmla="*/ 0 w 183"/>
                <a:gd name="T49" fmla="*/ 21 h 130"/>
                <a:gd name="T50" fmla="*/ 12 w 183"/>
                <a:gd name="T51" fmla="*/ 27 h 130"/>
                <a:gd name="T52" fmla="*/ 14 w 183"/>
                <a:gd name="T53" fmla="*/ 35 h 130"/>
                <a:gd name="T54" fmla="*/ 21 w 183"/>
                <a:gd name="T55" fmla="*/ 58 h 130"/>
                <a:gd name="T56" fmla="*/ 33 w 183"/>
                <a:gd name="T57" fmla="*/ 82 h 130"/>
                <a:gd name="T58" fmla="*/ 52 w 183"/>
                <a:gd name="T59" fmla="*/ 101 h 130"/>
                <a:gd name="T60" fmla="*/ 72 w 183"/>
                <a:gd name="T61" fmla="*/ 113 h 130"/>
                <a:gd name="T62" fmla="*/ 91 w 183"/>
                <a:gd name="T63" fmla="*/ 118 h 130"/>
                <a:gd name="T64" fmla="*/ 109 w 183"/>
                <a:gd name="T65" fmla="*/ 122 h 130"/>
                <a:gd name="T66" fmla="*/ 122 w 183"/>
                <a:gd name="T67" fmla="*/ 122 h 130"/>
                <a:gd name="T68" fmla="*/ 133 w 183"/>
                <a:gd name="T69" fmla="*/ 118 h 130"/>
                <a:gd name="T70" fmla="*/ 150 w 183"/>
                <a:gd name="T71" fmla="*/ 116 h 130"/>
                <a:gd name="T72" fmla="*/ 164 w 183"/>
                <a:gd name="T73" fmla="*/ 115 h 130"/>
                <a:gd name="T74" fmla="*/ 171 w 183"/>
                <a:gd name="T75" fmla="*/ 115 h 130"/>
                <a:gd name="T76" fmla="*/ 171 w 183"/>
                <a:gd name="T77" fmla="*/ 107 h 130"/>
                <a:gd name="T78" fmla="*/ 168 w 183"/>
                <a:gd name="T79" fmla="*/ 90 h 130"/>
                <a:gd name="T80" fmla="*/ 162 w 183"/>
                <a:gd name="T81" fmla="*/ 69 h 130"/>
                <a:gd name="T82" fmla="*/ 152 w 183"/>
                <a:gd name="T83" fmla="*/ 52 h 130"/>
                <a:gd name="T84" fmla="*/ 135 w 183"/>
                <a:gd name="T85" fmla="*/ 35 h 130"/>
                <a:gd name="T86" fmla="*/ 114 w 183"/>
                <a:gd name="T87" fmla="*/ 23 h 130"/>
                <a:gd name="T88" fmla="*/ 90 w 183"/>
                <a:gd name="T89" fmla="*/ 14 h 130"/>
                <a:gd name="T90" fmla="*/ 69 w 183"/>
                <a:gd name="T91" fmla="*/ 12 h 130"/>
                <a:gd name="T92" fmla="*/ 52 w 183"/>
                <a:gd name="T93" fmla="*/ 12 h 130"/>
                <a:gd name="T94" fmla="*/ 36 w 183"/>
                <a:gd name="T95" fmla="*/ 16 h 130"/>
                <a:gd name="T96" fmla="*/ 25 w 183"/>
                <a:gd name="T97" fmla="*/ 21 h 130"/>
                <a:gd name="T98" fmla="*/ 21 w 183"/>
                <a:gd name="T99" fmla="*/ 23 h 130"/>
                <a:gd name="T100" fmla="*/ 8 w 183"/>
                <a:gd name="T101" fmla="*/ 16 h 130"/>
                <a:gd name="T102" fmla="*/ 8 w 183"/>
                <a:gd name="T103" fmla="*/ 1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3" h="130">
                  <a:moveTo>
                    <a:pt x="8" y="16"/>
                  </a:moveTo>
                  <a:lnTo>
                    <a:pt x="21" y="6"/>
                  </a:lnTo>
                  <a:lnTo>
                    <a:pt x="46" y="2"/>
                  </a:lnTo>
                  <a:lnTo>
                    <a:pt x="76" y="0"/>
                  </a:lnTo>
                  <a:lnTo>
                    <a:pt x="109" y="6"/>
                  </a:lnTo>
                  <a:lnTo>
                    <a:pt x="131" y="18"/>
                  </a:lnTo>
                  <a:lnTo>
                    <a:pt x="152" y="35"/>
                  </a:lnTo>
                  <a:lnTo>
                    <a:pt x="164" y="52"/>
                  </a:lnTo>
                  <a:lnTo>
                    <a:pt x="171" y="69"/>
                  </a:lnTo>
                  <a:lnTo>
                    <a:pt x="175" y="84"/>
                  </a:lnTo>
                  <a:lnTo>
                    <a:pt x="179" y="101"/>
                  </a:lnTo>
                  <a:lnTo>
                    <a:pt x="181" y="115"/>
                  </a:lnTo>
                  <a:lnTo>
                    <a:pt x="183" y="120"/>
                  </a:lnTo>
                  <a:lnTo>
                    <a:pt x="179" y="120"/>
                  </a:lnTo>
                  <a:lnTo>
                    <a:pt x="168" y="120"/>
                  </a:lnTo>
                  <a:lnTo>
                    <a:pt x="150" y="122"/>
                  </a:lnTo>
                  <a:lnTo>
                    <a:pt x="128" y="130"/>
                  </a:lnTo>
                  <a:lnTo>
                    <a:pt x="99" y="130"/>
                  </a:lnTo>
                  <a:lnTo>
                    <a:pt x="71" y="122"/>
                  </a:lnTo>
                  <a:lnTo>
                    <a:pt x="46" y="107"/>
                  </a:lnTo>
                  <a:lnTo>
                    <a:pt x="25" y="94"/>
                  </a:lnTo>
                  <a:lnTo>
                    <a:pt x="12" y="75"/>
                  </a:lnTo>
                  <a:lnTo>
                    <a:pt x="4" y="52"/>
                  </a:lnTo>
                  <a:lnTo>
                    <a:pt x="0" y="31"/>
                  </a:lnTo>
                  <a:lnTo>
                    <a:pt x="0" y="21"/>
                  </a:lnTo>
                  <a:lnTo>
                    <a:pt x="12" y="27"/>
                  </a:lnTo>
                  <a:lnTo>
                    <a:pt x="14" y="35"/>
                  </a:lnTo>
                  <a:lnTo>
                    <a:pt x="21" y="58"/>
                  </a:lnTo>
                  <a:lnTo>
                    <a:pt x="33" y="82"/>
                  </a:lnTo>
                  <a:lnTo>
                    <a:pt x="52" y="101"/>
                  </a:lnTo>
                  <a:lnTo>
                    <a:pt x="72" y="113"/>
                  </a:lnTo>
                  <a:lnTo>
                    <a:pt x="91" y="118"/>
                  </a:lnTo>
                  <a:lnTo>
                    <a:pt x="109" y="122"/>
                  </a:lnTo>
                  <a:lnTo>
                    <a:pt x="122" y="122"/>
                  </a:lnTo>
                  <a:lnTo>
                    <a:pt x="133" y="118"/>
                  </a:lnTo>
                  <a:lnTo>
                    <a:pt x="150" y="116"/>
                  </a:lnTo>
                  <a:lnTo>
                    <a:pt x="164" y="115"/>
                  </a:lnTo>
                  <a:lnTo>
                    <a:pt x="171" y="115"/>
                  </a:lnTo>
                  <a:lnTo>
                    <a:pt x="171" y="107"/>
                  </a:lnTo>
                  <a:lnTo>
                    <a:pt x="168" y="90"/>
                  </a:lnTo>
                  <a:lnTo>
                    <a:pt x="162" y="69"/>
                  </a:lnTo>
                  <a:lnTo>
                    <a:pt x="152" y="52"/>
                  </a:lnTo>
                  <a:lnTo>
                    <a:pt x="135" y="35"/>
                  </a:lnTo>
                  <a:lnTo>
                    <a:pt x="114" y="23"/>
                  </a:lnTo>
                  <a:lnTo>
                    <a:pt x="90" y="14"/>
                  </a:lnTo>
                  <a:lnTo>
                    <a:pt x="69" y="12"/>
                  </a:lnTo>
                  <a:lnTo>
                    <a:pt x="52" y="12"/>
                  </a:lnTo>
                  <a:lnTo>
                    <a:pt x="36" y="16"/>
                  </a:lnTo>
                  <a:lnTo>
                    <a:pt x="25" y="21"/>
                  </a:lnTo>
                  <a:lnTo>
                    <a:pt x="21" y="23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3" name="Freeform 196"/>
            <p:cNvSpPr>
              <a:spLocks/>
            </p:cNvSpPr>
            <p:nvPr/>
          </p:nvSpPr>
          <p:spPr bwMode="auto">
            <a:xfrm>
              <a:off x="4719" y="2797"/>
              <a:ext cx="35" cy="37"/>
            </a:xfrm>
            <a:custGeom>
              <a:avLst/>
              <a:gdLst>
                <a:gd name="T0" fmla="*/ 23 w 70"/>
                <a:gd name="T1" fmla="*/ 0 h 74"/>
                <a:gd name="T2" fmla="*/ 24 w 70"/>
                <a:gd name="T3" fmla="*/ 6 h 74"/>
                <a:gd name="T4" fmla="*/ 28 w 70"/>
                <a:gd name="T5" fmla="*/ 13 h 74"/>
                <a:gd name="T6" fmla="*/ 32 w 70"/>
                <a:gd name="T7" fmla="*/ 21 h 74"/>
                <a:gd name="T8" fmla="*/ 40 w 70"/>
                <a:gd name="T9" fmla="*/ 28 h 74"/>
                <a:gd name="T10" fmla="*/ 49 w 70"/>
                <a:gd name="T11" fmla="*/ 40 h 74"/>
                <a:gd name="T12" fmla="*/ 59 w 70"/>
                <a:gd name="T13" fmla="*/ 49 h 74"/>
                <a:gd name="T14" fmla="*/ 66 w 70"/>
                <a:gd name="T15" fmla="*/ 55 h 74"/>
                <a:gd name="T16" fmla="*/ 70 w 70"/>
                <a:gd name="T17" fmla="*/ 57 h 74"/>
                <a:gd name="T18" fmla="*/ 61 w 70"/>
                <a:gd name="T19" fmla="*/ 74 h 74"/>
                <a:gd name="T20" fmla="*/ 51 w 70"/>
                <a:gd name="T21" fmla="*/ 64 h 74"/>
                <a:gd name="T22" fmla="*/ 28 w 70"/>
                <a:gd name="T23" fmla="*/ 44 h 74"/>
                <a:gd name="T24" fmla="*/ 7 w 70"/>
                <a:gd name="T25" fmla="*/ 23 h 74"/>
                <a:gd name="T26" fmla="*/ 0 w 70"/>
                <a:gd name="T27" fmla="*/ 9 h 74"/>
                <a:gd name="T28" fmla="*/ 4 w 70"/>
                <a:gd name="T29" fmla="*/ 6 h 74"/>
                <a:gd name="T30" fmla="*/ 11 w 70"/>
                <a:gd name="T31" fmla="*/ 2 h 74"/>
                <a:gd name="T32" fmla="*/ 19 w 70"/>
                <a:gd name="T33" fmla="*/ 0 h 74"/>
                <a:gd name="T34" fmla="*/ 23 w 70"/>
                <a:gd name="T35" fmla="*/ 0 h 74"/>
                <a:gd name="T36" fmla="*/ 23 w 70"/>
                <a:gd name="T37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74">
                  <a:moveTo>
                    <a:pt x="23" y="0"/>
                  </a:moveTo>
                  <a:lnTo>
                    <a:pt x="24" y="6"/>
                  </a:lnTo>
                  <a:lnTo>
                    <a:pt x="28" y="13"/>
                  </a:lnTo>
                  <a:lnTo>
                    <a:pt x="32" y="21"/>
                  </a:lnTo>
                  <a:lnTo>
                    <a:pt x="40" y="28"/>
                  </a:lnTo>
                  <a:lnTo>
                    <a:pt x="49" y="40"/>
                  </a:lnTo>
                  <a:lnTo>
                    <a:pt x="59" y="49"/>
                  </a:lnTo>
                  <a:lnTo>
                    <a:pt x="66" y="55"/>
                  </a:lnTo>
                  <a:lnTo>
                    <a:pt x="70" y="57"/>
                  </a:lnTo>
                  <a:lnTo>
                    <a:pt x="61" y="74"/>
                  </a:lnTo>
                  <a:lnTo>
                    <a:pt x="51" y="64"/>
                  </a:lnTo>
                  <a:lnTo>
                    <a:pt x="28" y="44"/>
                  </a:lnTo>
                  <a:lnTo>
                    <a:pt x="7" y="23"/>
                  </a:lnTo>
                  <a:lnTo>
                    <a:pt x="0" y="9"/>
                  </a:lnTo>
                  <a:lnTo>
                    <a:pt x="4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4" name="Freeform 197"/>
            <p:cNvSpPr>
              <a:spLocks/>
            </p:cNvSpPr>
            <p:nvPr/>
          </p:nvSpPr>
          <p:spPr bwMode="auto">
            <a:xfrm>
              <a:off x="4743" y="2816"/>
              <a:ext cx="109" cy="82"/>
            </a:xfrm>
            <a:custGeom>
              <a:avLst/>
              <a:gdLst>
                <a:gd name="T0" fmla="*/ 12 w 219"/>
                <a:gd name="T1" fmla="*/ 13 h 163"/>
                <a:gd name="T2" fmla="*/ 25 w 219"/>
                <a:gd name="T3" fmla="*/ 6 h 163"/>
                <a:gd name="T4" fmla="*/ 48 w 219"/>
                <a:gd name="T5" fmla="*/ 2 h 163"/>
                <a:gd name="T6" fmla="*/ 74 w 219"/>
                <a:gd name="T7" fmla="*/ 0 h 163"/>
                <a:gd name="T8" fmla="*/ 99 w 219"/>
                <a:gd name="T9" fmla="*/ 4 h 163"/>
                <a:gd name="T10" fmla="*/ 122 w 219"/>
                <a:gd name="T11" fmla="*/ 15 h 163"/>
                <a:gd name="T12" fmla="*/ 147 w 219"/>
                <a:gd name="T13" fmla="*/ 36 h 163"/>
                <a:gd name="T14" fmla="*/ 168 w 219"/>
                <a:gd name="T15" fmla="*/ 57 h 163"/>
                <a:gd name="T16" fmla="*/ 183 w 219"/>
                <a:gd name="T17" fmla="*/ 74 h 163"/>
                <a:gd name="T18" fmla="*/ 190 w 219"/>
                <a:gd name="T19" fmla="*/ 93 h 163"/>
                <a:gd name="T20" fmla="*/ 204 w 219"/>
                <a:gd name="T21" fmla="*/ 123 h 163"/>
                <a:gd name="T22" fmla="*/ 213 w 219"/>
                <a:gd name="T23" fmla="*/ 150 h 163"/>
                <a:gd name="T24" fmla="*/ 219 w 219"/>
                <a:gd name="T25" fmla="*/ 163 h 163"/>
                <a:gd name="T26" fmla="*/ 209 w 219"/>
                <a:gd name="T27" fmla="*/ 163 h 163"/>
                <a:gd name="T28" fmla="*/ 185 w 219"/>
                <a:gd name="T29" fmla="*/ 163 h 163"/>
                <a:gd name="T30" fmla="*/ 150 w 219"/>
                <a:gd name="T31" fmla="*/ 163 h 163"/>
                <a:gd name="T32" fmla="*/ 112 w 219"/>
                <a:gd name="T33" fmla="*/ 163 h 163"/>
                <a:gd name="T34" fmla="*/ 76 w 219"/>
                <a:gd name="T35" fmla="*/ 154 h 163"/>
                <a:gd name="T36" fmla="*/ 44 w 219"/>
                <a:gd name="T37" fmla="*/ 139 h 163"/>
                <a:gd name="T38" fmla="*/ 19 w 219"/>
                <a:gd name="T39" fmla="*/ 116 h 163"/>
                <a:gd name="T40" fmla="*/ 6 w 219"/>
                <a:gd name="T41" fmla="*/ 93 h 163"/>
                <a:gd name="T42" fmla="*/ 0 w 219"/>
                <a:gd name="T43" fmla="*/ 68 h 163"/>
                <a:gd name="T44" fmla="*/ 2 w 219"/>
                <a:gd name="T45" fmla="*/ 46 h 163"/>
                <a:gd name="T46" fmla="*/ 2 w 219"/>
                <a:gd name="T47" fmla="*/ 28 h 163"/>
                <a:gd name="T48" fmla="*/ 6 w 219"/>
                <a:gd name="T49" fmla="*/ 23 h 163"/>
                <a:gd name="T50" fmla="*/ 12 w 219"/>
                <a:gd name="T51" fmla="*/ 30 h 163"/>
                <a:gd name="T52" fmla="*/ 10 w 219"/>
                <a:gd name="T53" fmla="*/ 40 h 163"/>
                <a:gd name="T54" fmla="*/ 12 w 219"/>
                <a:gd name="T55" fmla="*/ 61 h 163"/>
                <a:gd name="T56" fmla="*/ 17 w 219"/>
                <a:gd name="T57" fmla="*/ 87 h 163"/>
                <a:gd name="T58" fmla="*/ 35 w 219"/>
                <a:gd name="T59" fmla="*/ 116 h 163"/>
                <a:gd name="T60" fmla="*/ 57 w 219"/>
                <a:gd name="T61" fmla="*/ 135 h 163"/>
                <a:gd name="T62" fmla="*/ 82 w 219"/>
                <a:gd name="T63" fmla="*/ 146 h 163"/>
                <a:gd name="T64" fmla="*/ 103 w 219"/>
                <a:gd name="T65" fmla="*/ 150 h 163"/>
                <a:gd name="T66" fmla="*/ 122 w 219"/>
                <a:gd name="T67" fmla="*/ 152 h 163"/>
                <a:gd name="T68" fmla="*/ 141 w 219"/>
                <a:gd name="T69" fmla="*/ 152 h 163"/>
                <a:gd name="T70" fmla="*/ 166 w 219"/>
                <a:gd name="T71" fmla="*/ 152 h 163"/>
                <a:gd name="T72" fmla="*/ 185 w 219"/>
                <a:gd name="T73" fmla="*/ 152 h 163"/>
                <a:gd name="T74" fmla="*/ 194 w 219"/>
                <a:gd name="T75" fmla="*/ 152 h 163"/>
                <a:gd name="T76" fmla="*/ 192 w 219"/>
                <a:gd name="T77" fmla="*/ 141 h 163"/>
                <a:gd name="T78" fmla="*/ 185 w 219"/>
                <a:gd name="T79" fmla="*/ 120 h 163"/>
                <a:gd name="T80" fmla="*/ 173 w 219"/>
                <a:gd name="T81" fmla="*/ 91 h 163"/>
                <a:gd name="T82" fmla="*/ 160 w 219"/>
                <a:gd name="T83" fmla="*/ 66 h 163"/>
                <a:gd name="T84" fmla="*/ 143 w 219"/>
                <a:gd name="T85" fmla="*/ 46 h 163"/>
                <a:gd name="T86" fmla="*/ 122 w 219"/>
                <a:gd name="T87" fmla="*/ 28 h 163"/>
                <a:gd name="T88" fmla="*/ 95 w 219"/>
                <a:gd name="T89" fmla="*/ 15 h 163"/>
                <a:gd name="T90" fmla="*/ 67 w 219"/>
                <a:gd name="T91" fmla="*/ 11 h 163"/>
                <a:gd name="T92" fmla="*/ 42 w 219"/>
                <a:gd name="T93" fmla="*/ 13 h 163"/>
                <a:gd name="T94" fmla="*/ 29 w 219"/>
                <a:gd name="T95" fmla="*/ 19 h 163"/>
                <a:gd name="T96" fmla="*/ 23 w 219"/>
                <a:gd name="T97" fmla="*/ 23 h 163"/>
                <a:gd name="T98" fmla="*/ 21 w 219"/>
                <a:gd name="T99" fmla="*/ 26 h 163"/>
                <a:gd name="T100" fmla="*/ 12 w 219"/>
                <a:gd name="T101" fmla="*/ 13 h 163"/>
                <a:gd name="T102" fmla="*/ 12 w 219"/>
                <a:gd name="T103" fmla="*/ 1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9" h="163">
                  <a:moveTo>
                    <a:pt x="12" y="13"/>
                  </a:moveTo>
                  <a:lnTo>
                    <a:pt x="25" y="6"/>
                  </a:lnTo>
                  <a:lnTo>
                    <a:pt x="48" y="2"/>
                  </a:lnTo>
                  <a:lnTo>
                    <a:pt x="74" y="0"/>
                  </a:lnTo>
                  <a:lnTo>
                    <a:pt x="99" y="4"/>
                  </a:lnTo>
                  <a:lnTo>
                    <a:pt x="122" y="15"/>
                  </a:lnTo>
                  <a:lnTo>
                    <a:pt x="147" y="36"/>
                  </a:lnTo>
                  <a:lnTo>
                    <a:pt x="168" y="57"/>
                  </a:lnTo>
                  <a:lnTo>
                    <a:pt x="183" y="74"/>
                  </a:lnTo>
                  <a:lnTo>
                    <a:pt x="190" y="93"/>
                  </a:lnTo>
                  <a:lnTo>
                    <a:pt x="204" y="123"/>
                  </a:lnTo>
                  <a:lnTo>
                    <a:pt x="213" y="150"/>
                  </a:lnTo>
                  <a:lnTo>
                    <a:pt x="219" y="163"/>
                  </a:lnTo>
                  <a:lnTo>
                    <a:pt x="209" y="163"/>
                  </a:lnTo>
                  <a:lnTo>
                    <a:pt x="185" y="163"/>
                  </a:lnTo>
                  <a:lnTo>
                    <a:pt x="150" y="163"/>
                  </a:lnTo>
                  <a:lnTo>
                    <a:pt x="112" y="163"/>
                  </a:lnTo>
                  <a:lnTo>
                    <a:pt x="76" y="154"/>
                  </a:lnTo>
                  <a:lnTo>
                    <a:pt x="44" y="139"/>
                  </a:lnTo>
                  <a:lnTo>
                    <a:pt x="19" y="116"/>
                  </a:lnTo>
                  <a:lnTo>
                    <a:pt x="6" y="93"/>
                  </a:lnTo>
                  <a:lnTo>
                    <a:pt x="0" y="68"/>
                  </a:lnTo>
                  <a:lnTo>
                    <a:pt x="2" y="46"/>
                  </a:lnTo>
                  <a:lnTo>
                    <a:pt x="2" y="28"/>
                  </a:lnTo>
                  <a:lnTo>
                    <a:pt x="6" y="23"/>
                  </a:lnTo>
                  <a:lnTo>
                    <a:pt x="12" y="30"/>
                  </a:lnTo>
                  <a:lnTo>
                    <a:pt x="10" y="40"/>
                  </a:lnTo>
                  <a:lnTo>
                    <a:pt x="12" y="61"/>
                  </a:lnTo>
                  <a:lnTo>
                    <a:pt x="17" y="87"/>
                  </a:lnTo>
                  <a:lnTo>
                    <a:pt x="35" y="116"/>
                  </a:lnTo>
                  <a:lnTo>
                    <a:pt x="57" y="135"/>
                  </a:lnTo>
                  <a:lnTo>
                    <a:pt x="82" y="146"/>
                  </a:lnTo>
                  <a:lnTo>
                    <a:pt x="103" y="150"/>
                  </a:lnTo>
                  <a:lnTo>
                    <a:pt x="122" y="152"/>
                  </a:lnTo>
                  <a:lnTo>
                    <a:pt x="141" y="152"/>
                  </a:lnTo>
                  <a:lnTo>
                    <a:pt x="166" y="152"/>
                  </a:lnTo>
                  <a:lnTo>
                    <a:pt x="185" y="152"/>
                  </a:lnTo>
                  <a:lnTo>
                    <a:pt x="194" y="152"/>
                  </a:lnTo>
                  <a:lnTo>
                    <a:pt x="192" y="141"/>
                  </a:lnTo>
                  <a:lnTo>
                    <a:pt x="185" y="120"/>
                  </a:lnTo>
                  <a:lnTo>
                    <a:pt x="173" y="91"/>
                  </a:lnTo>
                  <a:lnTo>
                    <a:pt x="160" y="66"/>
                  </a:lnTo>
                  <a:lnTo>
                    <a:pt x="143" y="46"/>
                  </a:lnTo>
                  <a:lnTo>
                    <a:pt x="122" y="28"/>
                  </a:lnTo>
                  <a:lnTo>
                    <a:pt x="95" y="15"/>
                  </a:lnTo>
                  <a:lnTo>
                    <a:pt x="67" y="11"/>
                  </a:lnTo>
                  <a:lnTo>
                    <a:pt x="42" y="13"/>
                  </a:lnTo>
                  <a:lnTo>
                    <a:pt x="29" y="19"/>
                  </a:lnTo>
                  <a:lnTo>
                    <a:pt x="23" y="23"/>
                  </a:lnTo>
                  <a:lnTo>
                    <a:pt x="21" y="26"/>
                  </a:lnTo>
                  <a:lnTo>
                    <a:pt x="12" y="13"/>
                  </a:lnTo>
                  <a:lnTo>
                    <a:pt x="12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5" name="Freeform 198"/>
            <p:cNvSpPr>
              <a:spLocks/>
            </p:cNvSpPr>
            <p:nvPr/>
          </p:nvSpPr>
          <p:spPr bwMode="auto">
            <a:xfrm>
              <a:off x="4238" y="2746"/>
              <a:ext cx="213" cy="937"/>
            </a:xfrm>
            <a:custGeom>
              <a:avLst/>
              <a:gdLst>
                <a:gd name="T0" fmla="*/ 213 w 426"/>
                <a:gd name="T1" fmla="*/ 1846 h 1875"/>
                <a:gd name="T2" fmla="*/ 173 w 426"/>
                <a:gd name="T3" fmla="*/ 1858 h 1875"/>
                <a:gd name="T4" fmla="*/ 131 w 426"/>
                <a:gd name="T5" fmla="*/ 1873 h 1875"/>
                <a:gd name="T6" fmla="*/ 51 w 426"/>
                <a:gd name="T7" fmla="*/ 1875 h 1875"/>
                <a:gd name="T8" fmla="*/ 13 w 426"/>
                <a:gd name="T9" fmla="*/ 1848 h 1875"/>
                <a:gd name="T10" fmla="*/ 13 w 426"/>
                <a:gd name="T11" fmla="*/ 1767 h 1875"/>
                <a:gd name="T12" fmla="*/ 13 w 426"/>
                <a:gd name="T13" fmla="*/ 1645 h 1875"/>
                <a:gd name="T14" fmla="*/ 7 w 426"/>
                <a:gd name="T15" fmla="*/ 1381 h 1875"/>
                <a:gd name="T16" fmla="*/ 0 w 426"/>
                <a:gd name="T17" fmla="*/ 1179 h 1875"/>
                <a:gd name="T18" fmla="*/ 21 w 426"/>
                <a:gd name="T19" fmla="*/ 884 h 1875"/>
                <a:gd name="T20" fmla="*/ 38 w 426"/>
                <a:gd name="T21" fmla="*/ 763 h 1875"/>
                <a:gd name="T22" fmla="*/ 87 w 426"/>
                <a:gd name="T23" fmla="*/ 618 h 1875"/>
                <a:gd name="T24" fmla="*/ 129 w 426"/>
                <a:gd name="T25" fmla="*/ 517 h 1875"/>
                <a:gd name="T26" fmla="*/ 197 w 426"/>
                <a:gd name="T27" fmla="*/ 375 h 1875"/>
                <a:gd name="T28" fmla="*/ 245 w 426"/>
                <a:gd name="T29" fmla="*/ 280 h 1875"/>
                <a:gd name="T30" fmla="*/ 313 w 426"/>
                <a:gd name="T31" fmla="*/ 141 h 1875"/>
                <a:gd name="T32" fmla="*/ 365 w 426"/>
                <a:gd name="T33" fmla="*/ 71 h 1875"/>
                <a:gd name="T34" fmla="*/ 399 w 426"/>
                <a:gd name="T35" fmla="*/ 12 h 1875"/>
                <a:gd name="T36" fmla="*/ 426 w 426"/>
                <a:gd name="T37" fmla="*/ 8 h 1875"/>
                <a:gd name="T38" fmla="*/ 407 w 426"/>
                <a:gd name="T39" fmla="*/ 42 h 1875"/>
                <a:gd name="T40" fmla="*/ 378 w 426"/>
                <a:gd name="T41" fmla="*/ 84 h 1875"/>
                <a:gd name="T42" fmla="*/ 350 w 426"/>
                <a:gd name="T43" fmla="*/ 118 h 1875"/>
                <a:gd name="T44" fmla="*/ 306 w 426"/>
                <a:gd name="T45" fmla="*/ 196 h 1875"/>
                <a:gd name="T46" fmla="*/ 236 w 426"/>
                <a:gd name="T47" fmla="*/ 333 h 1875"/>
                <a:gd name="T48" fmla="*/ 188 w 426"/>
                <a:gd name="T49" fmla="*/ 424 h 1875"/>
                <a:gd name="T50" fmla="*/ 118 w 426"/>
                <a:gd name="T51" fmla="*/ 599 h 1875"/>
                <a:gd name="T52" fmla="*/ 49 w 426"/>
                <a:gd name="T53" fmla="*/ 823 h 1875"/>
                <a:gd name="T54" fmla="*/ 24 w 426"/>
                <a:gd name="T55" fmla="*/ 1065 h 1875"/>
                <a:gd name="T56" fmla="*/ 19 w 426"/>
                <a:gd name="T57" fmla="*/ 1337 h 1875"/>
                <a:gd name="T58" fmla="*/ 32 w 426"/>
                <a:gd name="T59" fmla="*/ 1620 h 1875"/>
                <a:gd name="T60" fmla="*/ 38 w 426"/>
                <a:gd name="T61" fmla="*/ 1826 h 1875"/>
                <a:gd name="T62" fmla="*/ 55 w 426"/>
                <a:gd name="T63" fmla="*/ 1852 h 1875"/>
                <a:gd name="T64" fmla="*/ 89 w 426"/>
                <a:gd name="T65" fmla="*/ 1856 h 1875"/>
                <a:gd name="T66" fmla="*/ 131 w 426"/>
                <a:gd name="T67" fmla="*/ 1856 h 1875"/>
                <a:gd name="T68" fmla="*/ 178 w 426"/>
                <a:gd name="T69" fmla="*/ 1843 h 1875"/>
                <a:gd name="T70" fmla="*/ 215 w 426"/>
                <a:gd name="T71" fmla="*/ 1824 h 1875"/>
                <a:gd name="T72" fmla="*/ 237 w 426"/>
                <a:gd name="T73" fmla="*/ 1822 h 1875"/>
                <a:gd name="T74" fmla="*/ 236 w 426"/>
                <a:gd name="T75" fmla="*/ 1839 h 1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1875">
                  <a:moveTo>
                    <a:pt x="236" y="1839"/>
                  </a:moveTo>
                  <a:lnTo>
                    <a:pt x="213" y="1846"/>
                  </a:lnTo>
                  <a:lnTo>
                    <a:pt x="192" y="1852"/>
                  </a:lnTo>
                  <a:lnTo>
                    <a:pt x="173" y="1858"/>
                  </a:lnTo>
                  <a:lnTo>
                    <a:pt x="158" y="1865"/>
                  </a:lnTo>
                  <a:lnTo>
                    <a:pt x="131" y="1873"/>
                  </a:lnTo>
                  <a:lnTo>
                    <a:pt x="91" y="1875"/>
                  </a:lnTo>
                  <a:lnTo>
                    <a:pt x="51" y="1875"/>
                  </a:lnTo>
                  <a:lnTo>
                    <a:pt x="24" y="1869"/>
                  </a:lnTo>
                  <a:lnTo>
                    <a:pt x="13" y="1848"/>
                  </a:lnTo>
                  <a:lnTo>
                    <a:pt x="11" y="1810"/>
                  </a:lnTo>
                  <a:lnTo>
                    <a:pt x="13" y="1767"/>
                  </a:lnTo>
                  <a:lnTo>
                    <a:pt x="15" y="1725"/>
                  </a:lnTo>
                  <a:lnTo>
                    <a:pt x="13" y="1645"/>
                  </a:lnTo>
                  <a:lnTo>
                    <a:pt x="13" y="1517"/>
                  </a:lnTo>
                  <a:lnTo>
                    <a:pt x="7" y="1381"/>
                  </a:lnTo>
                  <a:lnTo>
                    <a:pt x="0" y="1286"/>
                  </a:lnTo>
                  <a:lnTo>
                    <a:pt x="0" y="1179"/>
                  </a:lnTo>
                  <a:lnTo>
                    <a:pt x="9" y="1025"/>
                  </a:lnTo>
                  <a:lnTo>
                    <a:pt x="21" y="884"/>
                  </a:lnTo>
                  <a:lnTo>
                    <a:pt x="28" y="808"/>
                  </a:lnTo>
                  <a:lnTo>
                    <a:pt x="38" y="763"/>
                  </a:lnTo>
                  <a:lnTo>
                    <a:pt x="61" y="692"/>
                  </a:lnTo>
                  <a:lnTo>
                    <a:pt x="87" y="618"/>
                  </a:lnTo>
                  <a:lnTo>
                    <a:pt x="108" y="567"/>
                  </a:lnTo>
                  <a:lnTo>
                    <a:pt x="129" y="517"/>
                  </a:lnTo>
                  <a:lnTo>
                    <a:pt x="163" y="445"/>
                  </a:lnTo>
                  <a:lnTo>
                    <a:pt x="197" y="375"/>
                  </a:lnTo>
                  <a:lnTo>
                    <a:pt x="220" y="327"/>
                  </a:lnTo>
                  <a:lnTo>
                    <a:pt x="245" y="280"/>
                  </a:lnTo>
                  <a:lnTo>
                    <a:pt x="277" y="209"/>
                  </a:lnTo>
                  <a:lnTo>
                    <a:pt x="313" y="141"/>
                  </a:lnTo>
                  <a:lnTo>
                    <a:pt x="342" y="99"/>
                  </a:lnTo>
                  <a:lnTo>
                    <a:pt x="365" y="71"/>
                  </a:lnTo>
                  <a:lnTo>
                    <a:pt x="386" y="38"/>
                  </a:lnTo>
                  <a:lnTo>
                    <a:pt x="399" y="12"/>
                  </a:lnTo>
                  <a:lnTo>
                    <a:pt x="405" y="0"/>
                  </a:lnTo>
                  <a:lnTo>
                    <a:pt x="426" y="8"/>
                  </a:lnTo>
                  <a:lnTo>
                    <a:pt x="420" y="17"/>
                  </a:lnTo>
                  <a:lnTo>
                    <a:pt x="407" y="42"/>
                  </a:lnTo>
                  <a:lnTo>
                    <a:pt x="390" y="67"/>
                  </a:lnTo>
                  <a:lnTo>
                    <a:pt x="378" y="84"/>
                  </a:lnTo>
                  <a:lnTo>
                    <a:pt x="367" y="93"/>
                  </a:lnTo>
                  <a:lnTo>
                    <a:pt x="350" y="118"/>
                  </a:lnTo>
                  <a:lnTo>
                    <a:pt x="327" y="154"/>
                  </a:lnTo>
                  <a:lnTo>
                    <a:pt x="306" y="196"/>
                  </a:lnTo>
                  <a:lnTo>
                    <a:pt x="272" y="263"/>
                  </a:lnTo>
                  <a:lnTo>
                    <a:pt x="236" y="333"/>
                  </a:lnTo>
                  <a:lnTo>
                    <a:pt x="205" y="390"/>
                  </a:lnTo>
                  <a:lnTo>
                    <a:pt x="188" y="424"/>
                  </a:lnTo>
                  <a:lnTo>
                    <a:pt x="161" y="485"/>
                  </a:lnTo>
                  <a:lnTo>
                    <a:pt x="118" y="599"/>
                  </a:lnTo>
                  <a:lnTo>
                    <a:pt x="74" y="725"/>
                  </a:lnTo>
                  <a:lnTo>
                    <a:pt x="49" y="823"/>
                  </a:lnTo>
                  <a:lnTo>
                    <a:pt x="36" y="924"/>
                  </a:lnTo>
                  <a:lnTo>
                    <a:pt x="24" y="1065"/>
                  </a:lnTo>
                  <a:lnTo>
                    <a:pt x="17" y="1213"/>
                  </a:lnTo>
                  <a:lnTo>
                    <a:pt x="19" y="1337"/>
                  </a:lnTo>
                  <a:lnTo>
                    <a:pt x="24" y="1464"/>
                  </a:lnTo>
                  <a:lnTo>
                    <a:pt x="32" y="1620"/>
                  </a:lnTo>
                  <a:lnTo>
                    <a:pt x="36" y="1753"/>
                  </a:lnTo>
                  <a:lnTo>
                    <a:pt x="38" y="1826"/>
                  </a:lnTo>
                  <a:lnTo>
                    <a:pt x="42" y="1843"/>
                  </a:lnTo>
                  <a:lnTo>
                    <a:pt x="55" y="1852"/>
                  </a:lnTo>
                  <a:lnTo>
                    <a:pt x="72" y="1856"/>
                  </a:lnTo>
                  <a:lnTo>
                    <a:pt x="89" y="1856"/>
                  </a:lnTo>
                  <a:lnTo>
                    <a:pt x="106" y="1856"/>
                  </a:lnTo>
                  <a:lnTo>
                    <a:pt x="131" y="1856"/>
                  </a:lnTo>
                  <a:lnTo>
                    <a:pt x="158" y="1850"/>
                  </a:lnTo>
                  <a:lnTo>
                    <a:pt x="178" y="1843"/>
                  </a:lnTo>
                  <a:lnTo>
                    <a:pt x="196" y="1829"/>
                  </a:lnTo>
                  <a:lnTo>
                    <a:pt x="215" y="1824"/>
                  </a:lnTo>
                  <a:lnTo>
                    <a:pt x="230" y="1822"/>
                  </a:lnTo>
                  <a:lnTo>
                    <a:pt x="237" y="1822"/>
                  </a:lnTo>
                  <a:lnTo>
                    <a:pt x="236" y="1839"/>
                  </a:lnTo>
                  <a:lnTo>
                    <a:pt x="236" y="18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6" name="Freeform 199"/>
            <p:cNvSpPr>
              <a:spLocks/>
            </p:cNvSpPr>
            <p:nvPr/>
          </p:nvSpPr>
          <p:spPr bwMode="auto">
            <a:xfrm>
              <a:off x="4283" y="2751"/>
              <a:ext cx="535" cy="915"/>
            </a:xfrm>
            <a:custGeom>
              <a:avLst/>
              <a:gdLst>
                <a:gd name="T0" fmla="*/ 363 w 1070"/>
                <a:gd name="T1" fmla="*/ 26 h 1829"/>
                <a:gd name="T2" fmla="*/ 378 w 1070"/>
                <a:gd name="T3" fmla="*/ 47 h 1829"/>
                <a:gd name="T4" fmla="*/ 443 w 1070"/>
                <a:gd name="T5" fmla="*/ 36 h 1829"/>
                <a:gd name="T6" fmla="*/ 513 w 1070"/>
                <a:gd name="T7" fmla="*/ 49 h 1829"/>
                <a:gd name="T8" fmla="*/ 624 w 1070"/>
                <a:gd name="T9" fmla="*/ 60 h 1829"/>
                <a:gd name="T10" fmla="*/ 711 w 1070"/>
                <a:gd name="T11" fmla="*/ 51 h 1829"/>
                <a:gd name="T12" fmla="*/ 785 w 1070"/>
                <a:gd name="T13" fmla="*/ 43 h 1829"/>
                <a:gd name="T14" fmla="*/ 833 w 1070"/>
                <a:gd name="T15" fmla="*/ 59 h 1829"/>
                <a:gd name="T16" fmla="*/ 958 w 1070"/>
                <a:gd name="T17" fmla="*/ 45 h 1829"/>
                <a:gd name="T18" fmla="*/ 1053 w 1070"/>
                <a:gd name="T19" fmla="*/ 26 h 1829"/>
                <a:gd name="T20" fmla="*/ 1070 w 1070"/>
                <a:gd name="T21" fmla="*/ 53 h 1829"/>
                <a:gd name="T22" fmla="*/ 930 w 1070"/>
                <a:gd name="T23" fmla="*/ 81 h 1829"/>
                <a:gd name="T24" fmla="*/ 846 w 1070"/>
                <a:gd name="T25" fmla="*/ 114 h 1829"/>
                <a:gd name="T26" fmla="*/ 804 w 1070"/>
                <a:gd name="T27" fmla="*/ 110 h 1829"/>
                <a:gd name="T28" fmla="*/ 740 w 1070"/>
                <a:gd name="T29" fmla="*/ 81 h 1829"/>
                <a:gd name="T30" fmla="*/ 660 w 1070"/>
                <a:gd name="T31" fmla="*/ 104 h 1829"/>
                <a:gd name="T32" fmla="*/ 550 w 1070"/>
                <a:gd name="T33" fmla="*/ 95 h 1829"/>
                <a:gd name="T34" fmla="*/ 422 w 1070"/>
                <a:gd name="T35" fmla="*/ 81 h 1829"/>
                <a:gd name="T36" fmla="*/ 331 w 1070"/>
                <a:gd name="T37" fmla="*/ 121 h 1829"/>
                <a:gd name="T38" fmla="*/ 228 w 1070"/>
                <a:gd name="T39" fmla="*/ 298 h 1829"/>
                <a:gd name="T40" fmla="*/ 116 w 1070"/>
                <a:gd name="T41" fmla="*/ 515 h 1829"/>
                <a:gd name="T42" fmla="*/ 36 w 1070"/>
                <a:gd name="T43" fmla="*/ 735 h 1829"/>
                <a:gd name="T44" fmla="*/ 19 w 1070"/>
                <a:gd name="T45" fmla="*/ 914 h 1829"/>
                <a:gd name="T46" fmla="*/ 27 w 1070"/>
                <a:gd name="T47" fmla="*/ 1270 h 1829"/>
                <a:gd name="T48" fmla="*/ 101 w 1070"/>
                <a:gd name="T49" fmla="*/ 1616 h 1829"/>
                <a:gd name="T50" fmla="*/ 122 w 1070"/>
                <a:gd name="T51" fmla="*/ 1829 h 1829"/>
                <a:gd name="T52" fmla="*/ 61 w 1070"/>
                <a:gd name="T53" fmla="*/ 1582 h 1829"/>
                <a:gd name="T54" fmla="*/ 25 w 1070"/>
                <a:gd name="T55" fmla="*/ 1412 h 1829"/>
                <a:gd name="T56" fmla="*/ 6 w 1070"/>
                <a:gd name="T57" fmla="*/ 1213 h 1829"/>
                <a:gd name="T58" fmla="*/ 8 w 1070"/>
                <a:gd name="T59" fmla="*/ 869 h 1829"/>
                <a:gd name="T60" fmla="*/ 31 w 1070"/>
                <a:gd name="T61" fmla="*/ 694 h 1829"/>
                <a:gd name="T62" fmla="*/ 133 w 1070"/>
                <a:gd name="T63" fmla="*/ 450 h 1829"/>
                <a:gd name="T64" fmla="*/ 255 w 1070"/>
                <a:gd name="T65" fmla="*/ 218 h 1829"/>
                <a:gd name="T66" fmla="*/ 329 w 1070"/>
                <a:gd name="T67" fmla="*/ 106 h 1829"/>
                <a:gd name="T68" fmla="*/ 416 w 1070"/>
                <a:gd name="T69" fmla="*/ 70 h 1829"/>
                <a:gd name="T70" fmla="*/ 546 w 1070"/>
                <a:gd name="T71" fmla="*/ 83 h 1829"/>
                <a:gd name="T72" fmla="*/ 624 w 1070"/>
                <a:gd name="T73" fmla="*/ 95 h 1829"/>
                <a:gd name="T74" fmla="*/ 679 w 1070"/>
                <a:gd name="T75" fmla="*/ 85 h 1829"/>
                <a:gd name="T76" fmla="*/ 736 w 1070"/>
                <a:gd name="T77" fmla="*/ 74 h 1829"/>
                <a:gd name="T78" fmla="*/ 789 w 1070"/>
                <a:gd name="T79" fmla="*/ 91 h 1829"/>
                <a:gd name="T80" fmla="*/ 858 w 1070"/>
                <a:gd name="T81" fmla="*/ 97 h 1829"/>
                <a:gd name="T82" fmla="*/ 956 w 1070"/>
                <a:gd name="T83" fmla="*/ 64 h 1829"/>
                <a:gd name="T84" fmla="*/ 1027 w 1070"/>
                <a:gd name="T85" fmla="*/ 51 h 1829"/>
                <a:gd name="T86" fmla="*/ 1042 w 1070"/>
                <a:gd name="T87" fmla="*/ 38 h 1829"/>
                <a:gd name="T88" fmla="*/ 1013 w 1070"/>
                <a:gd name="T89" fmla="*/ 40 h 1829"/>
                <a:gd name="T90" fmla="*/ 875 w 1070"/>
                <a:gd name="T91" fmla="*/ 74 h 1829"/>
                <a:gd name="T92" fmla="*/ 816 w 1070"/>
                <a:gd name="T93" fmla="*/ 64 h 1829"/>
                <a:gd name="T94" fmla="*/ 764 w 1070"/>
                <a:gd name="T95" fmla="*/ 53 h 1829"/>
                <a:gd name="T96" fmla="*/ 705 w 1070"/>
                <a:gd name="T97" fmla="*/ 64 h 1829"/>
                <a:gd name="T98" fmla="*/ 618 w 1070"/>
                <a:gd name="T99" fmla="*/ 72 h 1829"/>
                <a:gd name="T100" fmla="*/ 521 w 1070"/>
                <a:gd name="T101" fmla="*/ 57 h 1829"/>
                <a:gd name="T102" fmla="*/ 449 w 1070"/>
                <a:gd name="T103" fmla="*/ 49 h 1829"/>
                <a:gd name="T104" fmla="*/ 405 w 1070"/>
                <a:gd name="T105" fmla="*/ 55 h 1829"/>
                <a:gd name="T106" fmla="*/ 339 w 1070"/>
                <a:gd name="T107" fmla="*/ 51 h 1829"/>
                <a:gd name="T108" fmla="*/ 359 w 1070"/>
                <a:gd name="T109" fmla="*/ 7 h 1829"/>
                <a:gd name="T110" fmla="*/ 384 w 1070"/>
                <a:gd name="T111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70" h="1829">
                  <a:moveTo>
                    <a:pt x="384" y="0"/>
                  </a:moveTo>
                  <a:lnTo>
                    <a:pt x="373" y="13"/>
                  </a:lnTo>
                  <a:lnTo>
                    <a:pt x="363" y="26"/>
                  </a:lnTo>
                  <a:lnTo>
                    <a:pt x="356" y="40"/>
                  </a:lnTo>
                  <a:lnTo>
                    <a:pt x="361" y="47"/>
                  </a:lnTo>
                  <a:lnTo>
                    <a:pt x="378" y="47"/>
                  </a:lnTo>
                  <a:lnTo>
                    <a:pt x="403" y="45"/>
                  </a:lnTo>
                  <a:lnTo>
                    <a:pt x="428" y="40"/>
                  </a:lnTo>
                  <a:lnTo>
                    <a:pt x="443" y="36"/>
                  </a:lnTo>
                  <a:lnTo>
                    <a:pt x="456" y="38"/>
                  </a:lnTo>
                  <a:lnTo>
                    <a:pt x="483" y="43"/>
                  </a:lnTo>
                  <a:lnTo>
                    <a:pt x="513" y="49"/>
                  </a:lnTo>
                  <a:lnTo>
                    <a:pt x="548" y="55"/>
                  </a:lnTo>
                  <a:lnTo>
                    <a:pt x="586" y="59"/>
                  </a:lnTo>
                  <a:lnTo>
                    <a:pt x="624" y="60"/>
                  </a:lnTo>
                  <a:lnTo>
                    <a:pt x="660" y="59"/>
                  </a:lnTo>
                  <a:lnTo>
                    <a:pt x="686" y="57"/>
                  </a:lnTo>
                  <a:lnTo>
                    <a:pt x="711" y="51"/>
                  </a:lnTo>
                  <a:lnTo>
                    <a:pt x="742" y="47"/>
                  </a:lnTo>
                  <a:lnTo>
                    <a:pt x="770" y="43"/>
                  </a:lnTo>
                  <a:lnTo>
                    <a:pt x="785" y="43"/>
                  </a:lnTo>
                  <a:lnTo>
                    <a:pt x="795" y="47"/>
                  </a:lnTo>
                  <a:lnTo>
                    <a:pt x="812" y="55"/>
                  </a:lnTo>
                  <a:lnTo>
                    <a:pt x="833" y="59"/>
                  </a:lnTo>
                  <a:lnTo>
                    <a:pt x="858" y="62"/>
                  </a:lnTo>
                  <a:lnTo>
                    <a:pt x="899" y="57"/>
                  </a:lnTo>
                  <a:lnTo>
                    <a:pt x="958" y="45"/>
                  </a:lnTo>
                  <a:lnTo>
                    <a:pt x="1012" y="32"/>
                  </a:lnTo>
                  <a:lnTo>
                    <a:pt x="1044" y="24"/>
                  </a:lnTo>
                  <a:lnTo>
                    <a:pt x="1053" y="26"/>
                  </a:lnTo>
                  <a:lnTo>
                    <a:pt x="1063" y="36"/>
                  </a:lnTo>
                  <a:lnTo>
                    <a:pt x="1070" y="47"/>
                  </a:lnTo>
                  <a:lnTo>
                    <a:pt x="1070" y="53"/>
                  </a:lnTo>
                  <a:lnTo>
                    <a:pt x="1044" y="57"/>
                  </a:lnTo>
                  <a:lnTo>
                    <a:pt x="989" y="68"/>
                  </a:lnTo>
                  <a:lnTo>
                    <a:pt x="930" y="81"/>
                  </a:lnTo>
                  <a:lnTo>
                    <a:pt x="896" y="95"/>
                  </a:lnTo>
                  <a:lnTo>
                    <a:pt x="873" y="104"/>
                  </a:lnTo>
                  <a:lnTo>
                    <a:pt x="846" y="114"/>
                  </a:lnTo>
                  <a:lnTo>
                    <a:pt x="823" y="117"/>
                  </a:lnTo>
                  <a:lnTo>
                    <a:pt x="814" y="117"/>
                  </a:lnTo>
                  <a:lnTo>
                    <a:pt x="804" y="110"/>
                  </a:lnTo>
                  <a:lnTo>
                    <a:pt x="783" y="98"/>
                  </a:lnTo>
                  <a:lnTo>
                    <a:pt x="759" y="85"/>
                  </a:lnTo>
                  <a:lnTo>
                    <a:pt x="740" y="81"/>
                  </a:lnTo>
                  <a:lnTo>
                    <a:pt x="717" y="85"/>
                  </a:lnTo>
                  <a:lnTo>
                    <a:pt x="688" y="95"/>
                  </a:lnTo>
                  <a:lnTo>
                    <a:pt x="660" y="104"/>
                  </a:lnTo>
                  <a:lnTo>
                    <a:pt x="641" y="108"/>
                  </a:lnTo>
                  <a:lnTo>
                    <a:pt x="608" y="104"/>
                  </a:lnTo>
                  <a:lnTo>
                    <a:pt x="550" y="95"/>
                  </a:lnTo>
                  <a:lnTo>
                    <a:pt x="489" y="85"/>
                  </a:lnTo>
                  <a:lnTo>
                    <a:pt x="449" y="79"/>
                  </a:lnTo>
                  <a:lnTo>
                    <a:pt x="422" y="81"/>
                  </a:lnTo>
                  <a:lnTo>
                    <a:pt x="386" y="91"/>
                  </a:lnTo>
                  <a:lnTo>
                    <a:pt x="354" y="106"/>
                  </a:lnTo>
                  <a:lnTo>
                    <a:pt x="331" y="121"/>
                  </a:lnTo>
                  <a:lnTo>
                    <a:pt x="306" y="157"/>
                  </a:lnTo>
                  <a:lnTo>
                    <a:pt x="268" y="226"/>
                  </a:lnTo>
                  <a:lnTo>
                    <a:pt x="228" y="298"/>
                  </a:lnTo>
                  <a:lnTo>
                    <a:pt x="198" y="349"/>
                  </a:lnTo>
                  <a:lnTo>
                    <a:pt x="164" y="410"/>
                  </a:lnTo>
                  <a:lnTo>
                    <a:pt x="116" y="515"/>
                  </a:lnTo>
                  <a:lnTo>
                    <a:pt x="69" y="619"/>
                  </a:lnTo>
                  <a:lnTo>
                    <a:pt x="44" y="684"/>
                  </a:lnTo>
                  <a:lnTo>
                    <a:pt x="36" y="735"/>
                  </a:lnTo>
                  <a:lnTo>
                    <a:pt x="29" y="808"/>
                  </a:lnTo>
                  <a:lnTo>
                    <a:pt x="23" y="876"/>
                  </a:lnTo>
                  <a:lnTo>
                    <a:pt x="19" y="914"/>
                  </a:lnTo>
                  <a:lnTo>
                    <a:pt x="17" y="983"/>
                  </a:lnTo>
                  <a:lnTo>
                    <a:pt x="21" y="1121"/>
                  </a:lnTo>
                  <a:lnTo>
                    <a:pt x="27" y="1270"/>
                  </a:lnTo>
                  <a:lnTo>
                    <a:pt x="34" y="1367"/>
                  </a:lnTo>
                  <a:lnTo>
                    <a:pt x="57" y="1464"/>
                  </a:lnTo>
                  <a:lnTo>
                    <a:pt x="101" y="1616"/>
                  </a:lnTo>
                  <a:lnTo>
                    <a:pt x="143" y="1755"/>
                  </a:lnTo>
                  <a:lnTo>
                    <a:pt x="162" y="1817"/>
                  </a:lnTo>
                  <a:lnTo>
                    <a:pt x="122" y="1829"/>
                  </a:lnTo>
                  <a:lnTo>
                    <a:pt x="110" y="1783"/>
                  </a:lnTo>
                  <a:lnTo>
                    <a:pt x="88" y="1684"/>
                  </a:lnTo>
                  <a:lnTo>
                    <a:pt x="61" y="1582"/>
                  </a:lnTo>
                  <a:lnTo>
                    <a:pt x="44" y="1524"/>
                  </a:lnTo>
                  <a:lnTo>
                    <a:pt x="34" y="1483"/>
                  </a:lnTo>
                  <a:lnTo>
                    <a:pt x="25" y="1412"/>
                  </a:lnTo>
                  <a:lnTo>
                    <a:pt x="17" y="1338"/>
                  </a:lnTo>
                  <a:lnTo>
                    <a:pt x="10" y="1287"/>
                  </a:lnTo>
                  <a:lnTo>
                    <a:pt x="6" y="1213"/>
                  </a:lnTo>
                  <a:lnTo>
                    <a:pt x="2" y="1085"/>
                  </a:lnTo>
                  <a:lnTo>
                    <a:pt x="0" y="954"/>
                  </a:lnTo>
                  <a:lnTo>
                    <a:pt x="8" y="869"/>
                  </a:lnTo>
                  <a:lnTo>
                    <a:pt x="12" y="817"/>
                  </a:lnTo>
                  <a:lnTo>
                    <a:pt x="19" y="760"/>
                  </a:lnTo>
                  <a:lnTo>
                    <a:pt x="31" y="694"/>
                  </a:lnTo>
                  <a:lnTo>
                    <a:pt x="55" y="625"/>
                  </a:lnTo>
                  <a:lnTo>
                    <a:pt x="91" y="541"/>
                  </a:lnTo>
                  <a:lnTo>
                    <a:pt x="133" y="450"/>
                  </a:lnTo>
                  <a:lnTo>
                    <a:pt x="177" y="359"/>
                  </a:lnTo>
                  <a:lnTo>
                    <a:pt x="219" y="281"/>
                  </a:lnTo>
                  <a:lnTo>
                    <a:pt x="255" y="218"/>
                  </a:lnTo>
                  <a:lnTo>
                    <a:pt x="283" y="167"/>
                  </a:lnTo>
                  <a:lnTo>
                    <a:pt x="308" y="127"/>
                  </a:lnTo>
                  <a:lnTo>
                    <a:pt x="329" y="106"/>
                  </a:lnTo>
                  <a:lnTo>
                    <a:pt x="350" y="91"/>
                  </a:lnTo>
                  <a:lnTo>
                    <a:pt x="380" y="78"/>
                  </a:lnTo>
                  <a:lnTo>
                    <a:pt x="416" y="70"/>
                  </a:lnTo>
                  <a:lnTo>
                    <a:pt x="460" y="72"/>
                  </a:lnTo>
                  <a:lnTo>
                    <a:pt x="502" y="76"/>
                  </a:lnTo>
                  <a:lnTo>
                    <a:pt x="546" y="83"/>
                  </a:lnTo>
                  <a:lnTo>
                    <a:pt x="580" y="89"/>
                  </a:lnTo>
                  <a:lnTo>
                    <a:pt x="607" y="93"/>
                  </a:lnTo>
                  <a:lnTo>
                    <a:pt x="624" y="95"/>
                  </a:lnTo>
                  <a:lnTo>
                    <a:pt x="643" y="93"/>
                  </a:lnTo>
                  <a:lnTo>
                    <a:pt x="662" y="89"/>
                  </a:lnTo>
                  <a:lnTo>
                    <a:pt x="679" y="85"/>
                  </a:lnTo>
                  <a:lnTo>
                    <a:pt x="698" y="79"/>
                  </a:lnTo>
                  <a:lnTo>
                    <a:pt x="719" y="76"/>
                  </a:lnTo>
                  <a:lnTo>
                    <a:pt x="736" y="74"/>
                  </a:lnTo>
                  <a:lnTo>
                    <a:pt x="747" y="74"/>
                  </a:lnTo>
                  <a:lnTo>
                    <a:pt x="762" y="79"/>
                  </a:lnTo>
                  <a:lnTo>
                    <a:pt x="789" y="91"/>
                  </a:lnTo>
                  <a:lnTo>
                    <a:pt x="816" y="100"/>
                  </a:lnTo>
                  <a:lnTo>
                    <a:pt x="835" y="106"/>
                  </a:lnTo>
                  <a:lnTo>
                    <a:pt x="858" y="97"/>
                  </a:lnTo>
                  <a:lnTo>
                    <a:pt x="897" y="83"/>
                  </a:lnTo>
                  <a:lnTo>
                    <a:pt x="935" y="70"/>
                  </a:lnTo>
                  <a:lnTo>
                    <a:pt x="956" y="64"/>
                  </a:lnTo>
                  <a:lnTo>
                    <a:pt x="972" y="60"/>
                  </a:lnTo>
                  <a:lnTo>
                    <a:pt x="1000" y="57"/>
                  </a:lnTo>
                  <a:lnTo>
                    <a:pt x="1027" y="51"/>
                  </a:lnTo>
                  <a:lnTo>
                    <a:pt x="1042" y="47"/>
                  </a:lnTo>
                  <a:lnTo>
                    <a:pt x="1042" y="41"/>
                  </a:lnTo>
                  <a:lnTo>
                    <a:pt x="1042" y="38"/>
                  </a:lnTo>
                  <a:lnTo>
                    <a:pt x="1040" y="34"/>
                  </a:lnTo>
                  <a:lnTo>
                    <a:pt x="1038" y="36"/>
                  </a:lnTo>
                  <a:lnTo>
                    <a:pt x="1013" y="40"/>
                  </a:lnTo>
                  <a:lnTo>
                    <a:pt x="962" y="53"/>
                  </a:lnTo>
                  <a:lnTo>
                    <a:pt x="907" y="66"/>
                  </a:lnTo>
                  <a:lnTo>
                    <a:pt x="875" y="74"/>
                  </a:lnTo>
                  <a:lnTo>
                    <a:pt x="858" y="74"/>
                  </a:lnTo>
                  <a:lnTo>
                    <a:pt x="839" y="70"/>
                  </a:lnTo>
                  <a:lnTo>
                    <a:pt x="816" y="64"/>
                  </a:lnTo>
                  <a:lnTo>
                    <a:pt x="799" y="57"/>
                  </a:lnTo>
                  <a:lnTo>
                    <a:pt x="782" y="53"/>
                  </a:lnTo>
                  <a:lnTo>
                    <a:pt x="764" y="53"/>
                  </a:lnTo>
                  <a:lnTo>
                    <a:pt x="743" y="57"/>
                  </a:lnTo>
                  <a:lnTo>
                    <a:pt x="728" y="60"/>
                  </a:lnTo>
                  <a:lnTo>
                    <a:pt x="705" y="64"/>
                  </a:lnTo>
                  <a:lnTo>
                    <a:pt x="675" y="70"/>
                  </a:lnTo>
                  <a:lnTo>
                    <a:pt x="643" y="72"/>
                  </a:lnTo>
                  <a:lnTo>
                    <a:pt x="618" y="72"/>
                  </a:lnTo>
                  <a:lnTo>
                    <a:pt x="589" y="68"/>
                  </a:lnTo>
                  <a:lnTo>
                    <a:pt x="555" y="62"/>
                  </a:lnTo>
                  <a:lnTo>
                    <a:pt x="521" y="57"/>
                  </a:lnTo>
                  <a:lnTo>
                    <a:pt x="491" y="53"/>
                  </a:lnTo>
                  <a:lnTo>
                    <a:pt x="468" y="51"/>
                  </a:lnTo>
                  <a:lnTo>
                    <a:pt x="449" y="49"/>
                  </a:lnTo>
                  <a:lnTo>
                    <a:pt x="432" y="47"/>
                  </a:lnTo>
                  <a:lnTo>
                    <a:pt x="422" y="51"/>
                  </a:lnTo>
                  <a:lnTo>
                    <a:pt x="405" y="55"/>
                  </a:lnTo>
                  <a:lnTo>
                    <a:pt x="378" y="57"/>
                  </a:lnTo>
                  <a:lnTo>
                    <a:pt x="352" y="57"/>
                  </a:lnTo>
                  <a:lnTo>
                    <a:pt x="339" y="51"/>
                  </a:lnTo>
                  <a:lnTo>
                    <a:pt x="340" y="38"/>
                  </a:lnTo>
                  <a:lnTo>
                    <a:pt x="348" y="22"/>
                  </a:lnTo>
                  <a:lnTo>
                    <a:pt x="359" y="7"/>
                  </a:lnTo>
                  <a:lnTo>
                    <a:pt x="365" y="1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200"/>
            <p:cNvSpPr>
              <a:spLocks/>
            </p:cNvSpPr>
            <p:nvPr/>
          </p:nvSpPr>
          <p:spPr bwMode="auto">
            <a:xfrm>
              <a:off x="4488" y="2439"/>
              <a:ext cx="264" cy="265"/>
            </a:xfrm>
            <a:custGeom>
              <a:avLst/>
              <a:gdLst>
                <a:gd name="T0" fmla="*/ 15 w 528"/>
                <a:gd name="T1" fmla="*/ 479 h 529"/>
                <a:gd name="T2" fmla="*/ 85 w 528"/>
                <a:gd name="T3" fmla="*/ 395 h 529"/>
                <a:gd name="T4" fmla="*/ 137 w 528"/>
                <a:gd name="T5" fmla="*/ 354 h 529"/>
                <a:gd name="T6" fmla="*/ 184 w 528"/>
                <a:gd name="T7" fmla="*/ 331 h 529"/>
                <a:gd name="T8" fmla="*/ 228 w 528"/>
                <a:gd name="T9" fmla="*/ 298 h 529"/>
                <a:gd name="T10" fmla="*/ 304 w 528"/>
                <a:gd name="T11" fmla="*/ 222 h 529"/>
                <a:gd name="T12" fmla="*/ 382 w 528"/>
                <a:gd name="T13" fmla="*/ 114 h 529"/>
                <a:gd name="T14" fmla="*/ 467 w 528"/>
                <a:gd name="T15" fmla="*/ 17 h 529"/>
                <a:gd name="T16" fmla="*/ 490 w 528"/>
                <a:gd name="T17" fmla="*/ 0 h 529"/>
                <a:gd name="T18" fmla="*/ 524 w 528"/>
                <a:gd name="T19" fmla="*/ 6 h 529"/>
                <a:gd name="T20" fmla="*/ 513 w 528"/>
                <a:gd name="T21" fmla="*/ 32 h 529"/>
                <a:gd name="T22" fmla="*/ 460 w 528"/>
                <a:gd name="T23" fmla="*/ 104 h 529"/>
                <a:gd name="T24" fmla="*/ 395 w 528"/>
                <a:gd name="T25" fmla="*/ 179 h 529"/>
                <a:gd name="T26" fmla="*/ 298 w 528"/>
                <a:gd name="T27" fmla="*/ 291 h 529"/>
                <a:gd name="T28" fmla="*/ 226 w 528"/>
                <a:gd name="T29" fmla="*/ 361 h 529"/>
                <a:gd name="T30" fmla="*/ 144 w 528"/>
                <a:gd name="T31" fmla="*/ 426 h 529"/>
                <a:gd name="T32" fmla="*/ 93 w 528"/>
                <a:gd name="T33" fmla="*/ 473 h 529"/>
                <a:gd name="T34" fmla="*/ 66 w 528"/>
                <a:gd name="T35" fmla="*/ 519 h 529"/>
                <a:gd name="T36" fmla="*/ 57 w 528"/>
                <a:gd name="T37" fmla="*/ 529 h 529"/>
                <a:gd name="T38" fmla="*/ 49 w 528"/>
                <a:gd name="T39" fmla="*/ 523 h 529"/>
                <a:gd name="T40" fmla="*/ 51 w 528"/>
                <a:gd name="T41" fmla="*/ 513 h 529"/>
                <a:gd name="T42" fmla="*/ 89 w 528"/>
                <a:gd name="T43" fmla="*/ 456 h 529"/>
                <a:gd name="T44" fmla="*/ 178 w 528"/>
                <a:gd name="T45" fmla="*/ 378 h 529"/>
                <a:gd name="T46" fmla="*/ 245 w 528"/>
                <a:gd name="T47" fmla="*/ 321 h 529"/>
                <a:gd name="T48" fmla="*/ 293 w 528"/>
                <a:gd name="T49" fmla="*/ 272 h 529"/>
                <a:gd name="T50" fmla="*/ 371 w 528"/>
                <a:gd name="T51" fmla="*/ 188 h 529"/>
                <a:gd name="T52" fmla="*/ 412 w 528"/>
                <a:gd name="T53" fmla="*/ 143 h 529"/>
                <a:gd name="T54" fmla="*/ 492 w 528"/>
                <a:gd name="T55" fmla="*/ 47 h 529"/>
                <a:gd name="T56" fmla="*/ 502 w 528"/>
                <a:gd name="T57" fmla="*/ 17 h 529"/>
                <a:gd name="T58" fmla="*/ 486 w 528"/>
                <a:gd name="T59" fmla="*/ 15 h 529"/>
                <a:gd name="T60" fmla="*/ 464 w 528"/>
                <a:gd name="T61" fmla="*/ 42 h 529"/>
                <a:gd name="T62" fmla="*/ 365 w 528"/>
                <a:gd name="T63" fmla="*/ 162 h 529"/>
                <a:gd name="T64" fmla="*/ 313 w 528"/>
                <a:gd name="T65" fmla="*/ 220 h 529"/>
                <a:gd name="T66" fmla="*/ 256 w 528"/>
                <a:gd name="T67" fmla="*/ 283 h 529"/>
                <a:gd name="T68" fmla="*/ 180 w 528"/>
                <a:gd name="T69" fmla="*/ 344 h 529"/>
                <a:gd name="T70" fmla="*/ 118 w 528"/>
                <a:gd name="T71" fmla="*/ 378 h 529"/>
                <a:gd name="T72" fmla="*/ 85 w 528"/>
                <a:gd name="T73" fmla="*/ 416 h 529"/>
                <a:gd name="T74" fmla="*/ 32 w 528"/>
                <a:gd name="T75" fmla="*/ 494 h 529"/>
                <a:gd name="T76" fmla="*/ 0 w 528"/>
                <a:gd name="T77" fmla="*/ 502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28" h="529">
                  <a:moveTo>
                    <a:pt x="0" y="502"/>
                  </a:moveTo>
                  <a:lnTo>
                    <a:pt x="15" y="479"/>
                  </a:lnTo>
                  <a:lnTo>
                    <a:pt x="47" y="437"/>
                  </a:lnTo>
                  <a:lnTo>
                    <a:pt x="85" y="395"/>
                  </a:lnTo>
                  <a:lnTo>
                    <a:pt x="114" y="369"/>
                  </a:lnTo>
                  <a:lnTo>
                    <a:pt x="137" y="354"/>
                  </a:lnTo>
                  <a:lnTo>
                    <a:pt x="161" y="344"/>
                  </a:lnTo>
                  <a:lnTo>
                    <a:pt x="184" y="331"/>
                  </a:lnTo>
                  <a:lnTo>
                    <a:pt x="203" y="319"/>
                  </a:lnTo>
                  <a:lnTo>
                    <a:pt x="228" y="298"/>
                  </a:lnTo>
                  <a:lnTo>
                    <a:pt x="264" y="266"/>
                  </a:lnTo>
                  <a:lnTo>
                    <a:pt x="304" y="222"/>
                  </a:lnTo>
                  <a:lnTo>
                    <a:pt x="342" y="173"/>
                  </a:lnTo>
                  <a:lnTo>
                    <a:pt x="382" y="114"/>
                  </a:lnTo>
                  <a:lnTo>
                    <a:pt x="428" y="59"/>
                  </a:lnTo>
                  <a:lnTo>
                    <a:pt x="467" y="17"/>
                  </a:lnTo>
                  <a:lnTo>
                    <a:pt x="483" y="0"/>
                  </a:lnTo>
                  <a:lnTo>
                    <a:pt x="490" y="0"/>
                  </a:lnTo>
                  <a:lnTo>
                    <a:pt x="509" y="2"/>
                  </a:lnTo>
                  <a:lnTo>
                    <a:pt x="524" y="6"/>
                  </a:lnTo>
                  <a:lnTo>
                    <a:pt x="528" y="13"/>
                  </a:lnTo>
                  <a:lnTo>
                    <a:pt x="513" y="32"/>
                  </a:lnTo>
                  <a:lnTo>
                    <a:pt x="488" y="66"/>
                  </a:lnTo>
                  <a:lnTo>
                    <a:pt x="460" y="104"/>
                  </a:lnTo>
                  <a:lnTo>
                    <a:pt x="433" y="139"/>
                  </a:lnTo>
                  <a:lnTo>
                    <a:pt x="395" y="179"/>
                  </a:lnTo>
                  <a:lnTo>
                    <a:pt x="348" y="236"/>
                  </a:lnTo>
                  <a:lnTo>
                    <a:pt x="298" y="291"/>
                  </a:lnTo>
                  <a:lnTo>
                    <a:pt x="262" y="333"/>
                  </a:lnTo>
                  <a:lnTo>
                    <a:pt x="226" y="361"/>
                  </a:lnTo>
                  <a:lnTo>
                    <a:pt x="184" y="395"/>
                  </a:lnTo>
                  <a:lnTo>
                    <a:pt x="144" y="426"/>
                  </a:lnTo>
                  <a:lnTo>
                    <a:pt x="114" y="451"/>
                  </a:lnTo>
                  <a:lnTo>
                    <a:pt x="93" y="473"/>
                  </a:lnTo>
                  <a:lnTo>
                    <a:pt x="78" y="498"/>
                  </a:lnTo>
                  <a:lnTo>
                    <a:pt x="66" y="519"/>
                  </a:lnTo>
                  <a:lnTo>
                    <a:pt x="63" y="529"/>
                  </a:lnTo>
                  <a:lnTo>
                    <a:pt x="57" y="529"/>
                  </a:lnTo>
                  <a:lnTo>
                    <a:pt x="53" y="527"/>
                  </a:lnTo>
                  <a:lnTo>
                    <a:pt x="49" y="523"/>
                  </a:lnTo>
                  <a:lnTo>
                    <a:pt x="49" y="523"/>
                  </a:lnTo>
                  <a:lnTo>
                    <a:pt x="51" y="513"/>
                  </a:lnTo>
                  <a:lnTo>
                    <a:pt x="64" y="490"/>
                  </a:lnTo>
                  <a:lnTo>
                    <a:pt x="89" y="456"/>
                  </a:lnTo>
                  <a:lnTo>
                    <a:pt x="133" y="418"/>
                  </a:lnTo>
                  <a:lnTo>
                    <a:pt x="178" y="378"/>
                  </a:lnTo>
                  <a:lnTo>
                    <a:pt x="217" y="348"/>
                  </a:lnTo>
                  <a:lnTo>
                    <a:pt x="245" y="321"/>
                  </a:lnTo>
                  <a:lnTo>
                    <a:pt x="266" y="302"/>
                  </a:lnTo>
                  <a:lnTo>
                    <a:pt x="293" y="272"/>
                  </a:lnTo>
                  <a:lnTo>
                    <a:pt x="332" y="228"/>
                  </a:lnTo>
                  <a:lnTo>
                    <a:pt x="371" y="188"/>
                  </a:lnTo>
                  <a:lnTo>
                    <a:pt x="390" y="169"/>
                  </a:lnTo>
                  <a:lnTo>
                    <a:pt x="412" y="143"/>
                  </a:lnTo>
                  <a:lnTo>
                    <a:pt x="452" y="95"/>
                  </a:lnTo>
                  <a:lnTo>
                    <a:pt x="492" y="47"/>
                  </a:lnTo>
                  <a:lnTo>
                    <a:pt x="507" y="23"/>
                  </a:lnTo>
                  <a:lnTo>
                    <a:pt x="502" y="17"/>
                  </a:lnTo>
                  <a:lnTo>
                    <a:pt x="494" y="17"/>
                  </a:lnTo>
                  <a:lnTo>
                    <a:pt x="486" y="15"/>
                  </a:lnTo>
                  <a:lnTo>
                    <a:pt x="485" y="17"/>
                  </a:lnTo>
                  <a:lnTo>
                    <a:pt x="464" y="42"/>
                  </a:lnTo>
                  <a:lnTo>
                    <a:pt x="416" y="101"/>
                  </a:lnTo>
                  <a:lnTo>
                    <a:pt x="365" y="162"/>
                  </a:lnTo>
                  <a:lnTo>
                    <a:pt x="334" y="200"/>
                  </a:lnTo>
                  <a:lnTo>
                    <a:pt x="313" y="220"/>
                  </a:lnTo>
                  <a:lnTo>
                    <a:pt x="289" y="251"/>
                  </a:lnTo>
                  <a:lnTo>
                    <a:pt x="256" y="283"/>
                  </a:lnTo>
                  <a:lnTo>
                    <a:pt x="220" y="317"/>
                  </a:lnTo>
                  <a:lnTo>
                    <a:pt x="180" y="344"/>
                  </a:lnTo>
                  <a:lnTo>
                    <a:pt x="146" y="365"/>
                  </a:lnTo>
                  <a:lnTo>
                    <a:pt x="118" y="378"/>
                  </a:lnTo>
                  <a:lnTo>
                    <a:pt x="102" y="392"/>
                  </a:lnTo>
                  <a:lnTo>
                    <a:pt x="85" y="416"/>
                  </a:lnTo>
                  <a:lnTo>
                    <a:pt x="59" y="456"/>
                  </a:lnTo>
                  <a:lnTo>
                    <a:pt x="32" y="494"/>
                  </a:lnTo>
                  <a:lnTo>
                    <a:pt x="21" y="509"/>
                  </a:lnTo>
                  <a:lnTo>
                    <a:pt x="0" y="502"/>
                  </a:lnTo>
                  <a:lnTo>
                    <a:pt x="0" y="50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201"/>
            <p:cNvSpPr>
              <a:spLocks/>
            </p:cNvSpPr>
            <p:nvPr/>
          </p:nvSpPr>
          <p:spPr bwMode="auto">
            <a:xfrm>
              <a:off x="4529" y="2626"/>
              <a:ext cx="436" cy="71"/>
            </a:xfrm>
            <a:custGeom>
              <a:avLst/>
              <a:gdLst>
                <a:gd name="T0" fmla="*/ 60 w 872"/>
                <a:gd name="T1" fmla="*/ 45 h 142"/>
                <a:gd name="T2" fmla="*/ 83 w 872"/>
                <a:gd name="T3" fmla="*/ 49 h 142"/>
                <a:gd name="T4" fmla="*/ 129 w 872"/>
                <a:gd name="T5" fmla="*/ 62 h 142"/>
                <a:gd name="T6" fmla="*/ 178 w 872"/>
                <a:gd name="T7" fmla="*/ 76 h 142"/>
                <a:gd name="T8" fmla="*/ 212 w 872"/>
                <a:gd name="T9" fmla="*/ 83 h 142"/>
                <a:gd name="T10" fmla="*/ 266 w 872"/>
                <a:gd name="T11" fmla="*/ 70 h 142"/>
                <a:gd name="T12" fmla="*/ 353 w 872"/>
                <a:gd name="T13" fmla="*/ 41 h 142"/>
                <a:gd name="T14" fmla="*/ 439 w 872"/>
                <a:gd name="T15" fmla="*/ 15 h 142"/>
                <a:gd name="T16" fmla="*/ 488 w 872"/>
                <a:gd name="T17" fmla="*/ 1 h 142"/>
                <a:gd name="T18" fmla="*/ 524 w 872"/>
                <a:gd name="T19" fmla="*/ 7 h 142"/>
                <a:gd name="T20" fmla="*/ 579 w 872"/>
                <a:gd name="T21" fmla="*/ 19 h 142"/>
                <a:gd name="T22" fmla="*/ 636 w 872"/>
                <a:gd name="T23" fmla="*/ 28 h 142"/>
                <a:gd name="T24" fmla="*/ 678 w 872"/>
                <a:gd name="T25" fmla="*/ 34 h 142"/>
                <a:gd name="T26" fmla="*/ 720 w 872"/>
                <a:gd name="T27" fmla="*/ 28 h 142"/>
                <a:gd name="T28" fmla="*/ 781 w 872"/>
                <a:gd name="T29" fmla="*/ 17 h 142"/>
                <a:gd name="T30" fmla="*/ 834 w 872"/>
                <a:gd name="T31" fmla="*/ 5 h 142"/>
                <a:gd name="T32" fmla="*/ 863 w 872"/>
                <a:gd name="T33" fmla="*/ 0 h 142"/>
                <a:gd name="T34" fmla="*/ 868 w 872"/>
                <a:gd name="T35" fmla="*/ 3 h 142"/>
                <a:gd name="T36" fmla="*/ 870 w 872"/>
                <a:gd name="T37" fmla="*/ 13 h 142"/>
                <a:gd name="T38" fmla="*/ 872 w 872"/>
                <a:gd name="T39" fmla="*/ 21 h 142"/>
                <a:gd name="T40" fmla="*/ 872 w 872"/>
                <a:gd name="T41" fmla="*/ 24 h 142"/>
                <a:gd name="T42" fmla="*/ 849 w 872"/>
                <a:gd name="T43" fmla="*/ 32 h 142"/>
                <a:gd name="T44" fmla="*/ 796 w 872"/>
                <a:gd name="T45" fmla="*/ 49 h 142"/>
                <a:gd name="T46" fmla="*/ 735 w 872"/>
                <a:gd name="T47" fmla="*/ 64 h 142"/>
                <a:gd name="T48" fmla="*/ 693 w 872"/>
                <a:gd name="T49" fmla="*/ 74 h 142"/>
                <a:gd name="T50" fmla="*/ 650 w 872"/>
                <a:gd name="T51" fmla="*/ 72 h 142"/>
                <a:gd name="T52" fmla="*/ 583 w 872"/>
                <a:gd name="T53" fmla="*/ 66 h 142"/>
                <a:gd name="T54" fmla="*/ 515 w 872"/>
                <a:gd name="T55" fmla="*/ 60 h 142"/>
                <a:gd name="T56" fmla="*/ 475 w 872"/>
                <a:gd name="T57" fmla="*/ 59 h 142"/>
                <a:gd name="T58" fmla="*/ 448 w 872"/>
                <a:gd name="T59" fmla="*/ 59 h 142"/>
                <a:gd name="T60" fmla="*/ 414 w 872"/>
                <a:gd name="T61" fmla="*/ 64 h 142"/>
                <a:gd name="T62" fmla="*/ 376 w 872"/>
                <a:gd name="T63" fmla="*/ 72 h 142"/>
                <a:gd name="T64" fmla="*/ 342 w 872"/>
                <a:gd name="T65" fmla="*/ 85 h 142"/>
                <a:gd name="T66" fmla="*/ 304 w 872"/>
                <a:gd name="T67" fmla="*/ 102 h 142"/>
                <a:gd name="T68" fmla="*/ 264 w 872"/>
                <a:gd name="T69" fmla="*/ 123 h 142"/>
                <a:gd name="T70" fmla="*/ 230 w 872"/>
                <a:gd name="T71" fmla="*/ 138 h 142"/>
                <a:gd name="T72" fmla="*/ 212 w 872"/>
                <a:gd name="T73" fmla="*/ 142 h 142"/>
                <a:gd name="T74" fmla="*/ 173 w 872"/>
                <a:gd name="T75" fmla="*/ 133 h 142"/>
                <a:gd name="T76" fmla="*/ 102 w 872"/>
                <a:gd name="T77" fmla="*/ 116 h 142"/>
                <a:gd name="T78" fmla="*/ 30 w 872"/>
                <a:gd name="T79" fmla="*/ 100 h 142"/>
                <a:gd name="T80" fmla="*/ 0 w 872"/>
                <a:gd name="T81" fmla="*/ 93 h 142"/>
                <a:gd name="T82" fmla="*/ 60 w 872"/>
                <a:gd name="T83" fmla="*/ 45 h 142"/>
                <a:gd name="T84" fmla="*/ 60 w 872"/>
                <a:gd name="T85" fmla="*/ 4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72" h="142">
                  <a:moveTo>
                    <a:pt x="60" y="45"/>
                  </a:moveTo>
                  <a:lnTo>
                    <a:pt x="83" y="49"/>
                  </a:lnTo>
                  <a:lnTo>
                    <a:pt x="129" y="62"/>
                  </a:lnTo>
                  <a:lnTo>
                    <a:pt x="178" y="76"/>
                  </a:lnTo>
                  <a:lnTo>
                    <a:pt x="212" y="83"/>
                  </a:lnTo>
                  <a:lnTo>
                    <a:pt x="266" y="70"/>
                  </a:lnTo>
                  <a:lnTo>
                    <a:pt x="353" y="41"/>
                  </a:lnTo>
                  <a:lnTo>
                    <a:pt x="439" y="15"/>
                  </a:lnTo>
                  <a:lnTo>
                    <a:pt x="488" y="1"/>
                  </a:lnTo>
                  <a:lnTo>
                    <a:pt x="524" y="7"/>
                  </a:lnTo>
                  <a:lnTo>
                    <a:pt x="579" y="19"/>
                  </a:lnTo>
                  <a:lnTo>
                    <a:pt x="636" y="28"/>
                  </a:lnTo>
                  <a:lnTo>
                    <a:pt x="678" y="34"/>
                  </a:lnTo>
                  <a:lnTo>
                    <a:pt x="720" y="28"/>
                  </a:lnTo>
                  <a:lnTo>
                    <a:pt x="781" y="17"/>
                  </a:lnTo>
                  <a:lnTo>
                    <a:pt x="834" y="5"/>
                  </a:lnTo>
                  <a:lnTo>
                    <a:pt x="863" y="0"/>
                  </a:lnTo>
                  <a:lnTo>
                    <a:pt x="868" y="3"/>
                  </a:lnTo>
                  <a:lnTo>
                    <a:pt x="870" y="13"/>
                  </a:lnTo>
                  <a:lnTo>
                    <a:pt x="872" y="21"/>
                  </a:lnTo>
                  <a:lnTo>
                    <a:pt x="872" y="24"/>
                  </a:lnTo>
                  <a:lnTo>
                    <a:pt x="849" y="32"/>
                  </a:lnTo>
                  <a:lnTo>
                    <a:pt x="796" y="49"/>
                  </a:lnTo>
                  <a:lnTo>
                    <a:pt x="735" y="64"/>
                  </a:lnTo>
                  <a:lnTo>
                    <a:pt x="693" y="74"/>
                  </a:lnTo>
                  <a:lnTo>
                    <a:pt x="650" y="72"/>
                  </a:lnTo>
                  <a:lnTo>
                    <a:pt x="583" y="66"/>
                  </a:lnTo>
                  <a:lnTo>
                    <a:pt x="515" y="60"/>
                  </a:lnTo>
                  <a:lnTo>
                    <a:pt x="475" y="59"/>
                  </a:lnTo>
                  <a:lnTo>
                    <a:pt x="448" y="59"/>
                  </a:lnTo>
                  <a:lnTo>
                    <a:pt x="414" y="64"/>
                  </a:lnTo>
                  <a:lnTo>
                    <a:pt x="376" y="72"/>
                  </a:lnTo>
                  <a:lnTo>
                    <a:pt x="342" y="85"/>
                  </a:lnTo>
                  <a:lnTo>
                    <a:pt x="304" y="102"/>
                  </a:lnTo>
                  <a:lnTo>
                    <a:pt x="264" y="123"/>
                  </a:lnTo>
                  <a:lnTo>
                    <a:pt x="230" y="138"/>
                  </a:lnTo>
                  <a:lnTo>
                    <a:pt x="212" y="142"/>
                  </a:lnTo>
                  <a:lnTo>
                    <a:pt x="173" y="133"/>
                  </a:lnTo>
                  <a:lnTo>
                    <a:pt x="102" y="116"/>
                  </a:lnTo>
                  <a:lnTo>
                    <a:pt x="30" y="100"/>
                  </a:lnTo>
                  <a:lnTo>
                    <a:pt x="0" y="93"/>
                  </a:lnTo>
                  <a:lnTo>
                    <a:pt x="60" y="45"/>
                  </a:lnTo>
                  <a:lnTo>
                    <a:pt x="60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202"/>
            <p:cNvSpPr>
              <a:spLocks/>
            </p:cNvSpPr>
            <p:nvPr/>
          </p:nvSpPr>
          <p:spPr bwMode="auto">
            <a:xfrm>
              <a:off x="4298" y="2870"/>
              <a:ext cx="441" cy="244"/>
            </a:xfrm>
            <a:custGeom>
              <a:avLst/>
              <a:gdLst>
                <a:gd name="T0" fmla="*/ 140 w 882"/>
                <a:gd name="T1" fmla="*/ 295 h 489"/>
                <a:gd name="T2" fmla="*/ 366 w 882"/>
                <a:gd name="T3" fmla="*/ 162 h 489"/>
                <a:gd name="T4" fmla="*/ 536 w 882"/>
                <a:gd name="T5" fmla="*/ 107 h 489"/>
                <a:gd name="T6" fmla="*/ 781 w 882"/>
                <a:gd name="T7" fmla="*/ 14 h 489"/>
                <a:gd name="T8" fmla="*/ 823 w 882"/>
                <a:gd name="T9" fmla="*/ 14 h 489"/>
                <a:gd name="T10" fmla="*/ 798 w 882"/>
                <a:gd name="T11" fmla="*/ 42 h 489"/>
                <a:gd name="T12" fmla="*/ 678 w 882"/>
                <a:gd name="T13" fmla="*/ 103 h 489"/>
                <a:gd name="T14" fmla="*/ 581 w 882"/>
                <a:gd name="T15" fmla="*/ 143 h 489"/>
                <a:gd name="T16" fmla="*/ 511 w 882"/>
                <a:gd name="T17" fmla="*/ 171 h 489"/>
                <a:gd name="T18" fmla="*/ 389 w 882"/>
                <a:gd name="T19" fmla="*/ 213 h 489"/>
                <a:gd name="T20" fmla="*/ 357 w 882"/>
                <a:gd name="T21" fmla="*/ 249 h 489"/>
                <a:gd name="T22" fmla="*/ 456 w 882"/>
                <a:gd name="T23" fmla="*/ 268 h 489"/>
                <a:gd name="T24" fmla="*/ 558 w 882"/>
                <a:gd name="T25" fmla="*/ 299 h 489"/>
                <a:gd name="T26" fmla="*/ 631 w 882"/>
                <a:gd name="T27" fmla="*/ 306 h 489"/>
                <a:gd name="T28" fmla="*/ 781 w 882"/>
                <a:gd name="T29" fmla="*/ 304 h 489"/>
                <a:gd name="T30" fmla="*/ 855 w 882"/>
                <a:gd name="T31" fmla="*/ 306 h 489"/>
                <a:gd name="T32" fmla="*/ 878 w 882"/>
                <a:gd name="T33" fmla="*/ 323 h 489"/>
                <a:gd name="T34" fmla="*/ 838 w 882"/>
                <a:gd name="T35" fmla="*/ 344 h 489"/>
                <a:gd name="T36" fmla="*/ 625 w 882"/>
                <a:gd name="T37" fmla="*/ 371 h 489"/>
                <a:gd name="T38" fmla="*/ 564 w 882"/>
                <a:gd name="T39" fmla="*/ 375 h 489"/>
                <a:gd name="T40" fmla="*/ 494 w 882"/>
                <a:gd name="T41" fmla="*/ 352 h 489"/>
                <a:gd name="T42" fmla="*/ 359 w 882"/>
                <a:gd name="T43" fmla="*/ 304 h 489"/>
                <a:gd name="T44" fmla="*/ 285 w 882"/>
                <a:gd name="T45" fmla="*/ 299 h 489"/>
                <a:gd name="T46" fmla="*/ 129 w 882"/>
                <a:gd name="T47" fmla="*/ 381 h 489"/>
                <a:gd name="T48" fmla="*/ 32 w 882"/>
                <a:gd name="T49" fmla="*/ 460 h 489"/>
                <a:gd name="T50" fmla="*/ 3 w 882"/>
                <a:gd name="T51" fmla="*/ 466 h 489"/>
                <a:gd name="T52" fmla="*/ 95 w 882"/>
                <a:gd name="T53" fmla="*/ 390 h 489"/>
                <a:gd name="T54" fmla="*/ 199 w 882"/>
                <a:gd name="T55" fmla="*/ 316 h 489"/>
                <a:gd name="T56" fmla="*/ 292 w 882"/>
                <a:gd name="T57" fmla="*/ 278 h 489"/>
                <a:gd name="T58" fmla="*/ 425 w 882"/>
                <a:gd name="T59" fmla="*/ 314 h 489"/>
                <a:gd name="T60" fmla="*/ 539 w 882"/>
                <a:gd name="T61" fmla="*/ 352 h 489"/>
                <a:gd name="T62" fmla="*/ 612 w 882"/>
                <a:gd name="T63" fmla="*/ 352 h 489"/>
                <a:gd name="T64" fmla="*/ 724 w 882"/>
                <a:gd name="T65" fmla="*/ 335 h 489"/>
                <a:gd name="T66" fmla="*/ 853 w 882"/>
                <a:gd name="T67" fmla="*/ 331 h 489"/>
                <a:gd name="T68" fmla="*/ 781 w 882"/>
                <a:gd name="T69" fmla="*/ 314 h 489"/>
                <a:gd name="T70" fmla="*/ 652 w 882"/>
                <a:gd name="T71" fmla="*/ 318 h 489"/>
                <a:gd name="T72" fmla="*/ 583 w 882"/>
                <a:gd name="T73" fmla="*/ 322 h 489"/>
                <a:gd name="T74" fmla="*/ 452 w 882"/>
                <a:gd name="T75" fmla="*/ 285 h 489"/>
                <a:gd name="T76" fmla="*/ 372 w 882"/>
                <a:gd name="T77" fmla="*/ 268 h 489"/>
                <a:gd name="T78" fmla="*/ 347 w 882"/>
                <a:gd name="T79" fmla="*/ 232 h 489"/>
                <a:gd name="T80" fmla="*/ 462 w 882"/>
                <a:gd name="T81" fmla="*/ 173 h 489"/>
                <a:gd name="T82" fmla="*/ 547 w 882"/>
                <a:gd name="T83" fmla="*/ 137 h 489"/>
                <a:gd name="T84" fmla="*/ 654 w 882"/>
                <a:gd name="T85" fmla="*/ 90 h 489"/>
                <a:gd name="T86" fmla="*/ 749 w 882"/>
                <a:gd name="T87" fmla="*/ 55 h 489"/>
                <a:gd name="T88" fmla="*/ 781 w 882"/>
                <a:gd name="T89" fmla="*/ 34 h 489"/>
                <a:gd name="T90" fmla="*/ 701 w 882"/>
                <a:gd name="T91" fmla="*/ 53 h 489"/>
                <a:gd name="T92" fmla="*/ 549 w 882"/>
                <a:gd name="T93" fmla="*/ 114 h 489"/>
                <a:gd name="T94" fmla="*/ 355 w 882"/>
                <a:gd name="T95" fmla="*/ 185 h 489"/>
                <a:gd name="T96" fmla="*/ 211 w 882"/>
                <a:gd name="T97" fmla="*/ 274 h 489"/>
                <a:gd name="T98" fmla="*/ 57 w 882"/>
                <a:gd name="T99" fmla="*/ 365 h 489"/>
                <a:gd name="T100" fmla="*/ 43 w 882"/>
                <a:gd name="T101" fmla="*/ 356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2" h="489">
                  <a:moveTo>
                    <a:pt x="43" y="356"/>
                  </a:moveTo>
                  <a:lnTo>
                    <a:pt x="77" y="333"/>
                  </a:lnTo>
                  <a:lnTo>
                    <a:pt x="140" y="295"/>
                  </a:lnTo>
                  <a:lnTo>
                    <a:pt x="216" y="246"/>
                  </a:lnTo>
                  <a:lnTo>
                    <a:pt x="294" y="198"/>
                  </a:lnTo>
                  <a:lnTo>
                    <a:pt x="366" y="162"/>
                  </a:lnTo>
                  <a:lnTo>
                    <a:pt x="437" y="139"/>
                  </a:lnTo>
                  <a:lnTo>
                    <a:pt x="494" y="122"/>
                  </a:lnTo>
                  <a:lnTo>
                    <a:pt x="536" y="107"/>
                  </a:lnTo>
                  <a:lnTo>
                    <a:pt x="598" y="80"/>
                  </a:lnTo>
                  <a:lnTo>
                    <a:pt x="693" y="46"/>
                  </a:lnTo>
                  <a:lnTo>
                    <a:pt x="781" y="14"/>
                  </a:lnTo>
                  <a:lnTo>
                    <a:pt x="821" y="0"/>
                  </a:lnTo>
                  <a:lnTo>
                    <a:pt x="821" y="4"/>
                  </a:lnTo>
                  <a:lnTo>
                    <a:pt x="823" y="14"/>
                  </a:lnTo>
                  <a:lnTo>
                    <a:pt x="821" y="23"/>
                  </a:lnTo>
                  <a:lnTo>
                    <a:pt x="819" y="31"/>
                  </a:lnTo>
                  <a:lnTo>
                    <a:pt x="798" y="42"/>
                  </a:lnTo>
                  <a:lnTo>
                    <a:pt x="758" y="67"/>
                  </a:lnTo>
                  <a:lnTo>
                    <a:pt x="712" y="92"/>
                  </a:lnTo>
                  <a:lnTo>
                    <a:pt x="678" y="103"/>
                  </a:lnTo>
                  <a:lnTo>
                    <a:pt x="646" y="109"/>
                  </a:lnTo>
                  <a:lnTo>
                    <a:pt x="612" y="126"/>
                  </a:lnTo>
                  <a:lnTo>
                    <a:pt x="581" y="143"/>
                  </a:lnTo>
                  <a:lnTo>
                    <a:pt x="566" y="154"/>
                  </a:lnTo>
                  <a:lnTo>
                    <a:pt x="547" y="162"/>
                  </a:lnTo>
                  <a:lnTo>
                    <a:pt x="511" y="171"/>
                  </a:lnTo>
                  <a:lnTo>
                    <a:pt x="467" y="183"/>
                  </a:lnTo>
                  <a:lnTo>
                    <a:pt x="424" y="198"/>
                  </a:lnTo>
                  <a:lnTo>
                    <a:pt x="389" y="213"/>
                  </a:lnTo>
                  <a:lnTo>
                    <a:pt x="368" y="230"/>
                  </a:lnTo>
                  <a:lnTo>
                    <a:pt x="359" y="244"/>
                  </a:lnTo>
                  <a:lnTo>
                    <a:pt x="357" y="249"/>
                  </a:lnTo>
                  <a:lnTo>
                    <a:pt x="372" y="253"/>
                  </a:lnTo>
                  <a:lnTo>
                    <a:pt x="410" y="259"/>
                  </a:lnTo>
                  <a:lnTo>
                    <a:pt x="456" y="268"/>
                  </a:lnTo>
                  <a:lnTo>
                    <a:pt x="492" y="278"/>
                  </a:lnTo>
                  <a:lnTo>
                    <a:pt x="524" y="287"/>
                  </a:lnTo>
                  <a:lnTo>
                    <a:pt x="558" y="299"/>
                  </a:lnTo>
                  <a:lnTo>
                    <a:pt x="587" y="308"/>
                  </a:lnTo>
                  <a:lnTo>
                    <a:pt x="604" y="310"/>
                  </a:lnTo>
                  <a:lnTo>
                    <a:pt x="631" y="306"/>
                  </a:lnTo>
                  <a:lnTo>
                    <a:pt x="684" y="303"/>
                  </a:lnTo>
                  <a:lnTo>
                    <a:pt x="741" y="303"/>
                  </a:lnTo>
                  <a:lnTo>
                    <a:pt x="781" y="304"/>
                  </a:lnTo>
                  <a:lnTo>
                    <a:pt x="806" y="304"/>
                  </a:lnTo>
                  <a:lnTo>
                    <a:pt x="832" y="306"/>
                  </a:lnTo>
                  <a:lnTo>
                    <a:pt x="855" y="306"/>
                  </a:lnTo>
                  <a:lnTo>
                    <a:pt x="865" y="306"/>
                  </a:lnTo>
                  <a:lnTo>
                    <a:pt x="868" y="310"/>
                  </a:lnTo>
                  <a:lnTo>
                    <a:pt x="878" y="323"/>
                  </a:lnTo>
                  <a:lnTo>
                    <a:pt x="882" y="335"/>
                  </a:lnTo>
                  <a:lnTo>
                    <a:pt x="880" y="343"/>
                  </a:lnTo>
                  <a:lnTo>
                    <a:pt x="838" y="344"/>
                  </a:lnTo>
                  <a:lnTo>
                    <a:pt x="756" y="352"/>
                  </a:lnTo>
                  <a:lnTo>
                    <a:pt x="673" y="360"/>
                  </a:lnTo>
                  <a:lnTo>
                    <a:pt x="625" y="371"/>
                  </a:lnTo>
                  <a:lnTo>
                    <a:pt x="602" y="377"/>
                  </a:lnTo>
                  <a:lnTo>
                    <a:pt x="581" y="377"/>
                  </a:lnTo>
                  <a:lnTo>
                    <a:pt x="564" y="375"/>
                  </a:lnTo>
                  <a:lnTo>
                    <a:pt x="558" y="373"/>
                  </a:lnTo>
                  <a:lnTo>
                    <a:pt x="539" y="367"/>
                  </a:lnTo>
                  <a:lnTo>
                    <a:pt x="494" y="352"/>
                  </a:lnTo>
                  <a:lnTo>
                    <a:pt x="443" y="333"/>
                  </a:lnTo>
                  <a:lnTo>
                    <a:pt x="397" y="316"/>
                  </a:lnTo>
                  <a:lnTo>
                    <a:pt x="359" y="304"/>
                  </a:lnTo>
                  <a:lnTo>
                    <a:pt x="328" y="299"/>
                  </a:lnTo>
                  <a:lnTo>
                    <a:pt x="302" y="299"/>
                  </a:lnTo>
                  <a:lnTo>
                    <a:pt x="285" y="299"/>
                  </a:lnTo>
                  <a:lnTo>
                    <a:pt x="251" y="310"/>
                  </a:lnTo>
                  <a:lnTo>
                    <a:pt x="190" y="343"/>
                  </a:lnTo>
                  <a:lnTo>
                    <a:pt x="129" y="381"/>
                  </a:lnTo>
                  <a:lnTo>
                    <a:pt x="87" y="411"/>
                  </a:lnTo>
                  <a:lnTo>
                    <a:pt x="60" y="436"/>
                  </a:lnTo>
                  <a:lnTo>
                    <a:pt x="32" y="460"/>
                  </a:lnTo>
                  <a:lnTo>
                    <a:pt x="9" y="481"/>
                  </a:lnTo>
                  <a:lnTo>
                    <a:pt x="0" y="489"/>
                  </a:lnTo>
                  <a:lnTo>
                    <a:pt x="3" y="466"/>
                  </a:lnTo>
                  <a:lnTo>
                    <a:pt x="19" y="453"/>
                  </a:lnTo>
                  <a:lnTo>
                    <a:pt x="55" y="422"/>
                  </a:lnTo>
                  <a:lnTo>
                    <a:pt x="95" y="390"/>
                  </a:lnTo>
                  <a:lnTo>
                    <a:pt x="123" y="365"/>
                  </a:lnTo>
                  <a:lnTo>
                    <a:pt x="152" y="344"/>
                  </a:lnTo>
                  <a:lnTo>
                    <a:pt x="199" y="316"/>
                  </a:lnTo>
                  <a:lnTo>
                    <a:pt x="245" y="287"/>
                  </a:lnTo>
                  <a:lnTo>
                    <a:pt x="270" y="276"/>
                  </a:lnTo>
                  <a:lnTo>
                    <a:pt x="292" y="278"/>
                  </a:lnTo>
                  <a:lnTo>
                    <a:pt x="334" y="287"/>
                  </a:lnTo>
                  <a:lnTo>
                    <a:pt x="384" y="301"/>
                  </a:lnTo>
                  <a:lnTo>
                    <a:pt x="425" y="314"/>
                  </a:lnTo>
                  <a:lnTo>
                    <a:pt x="463" y="327"/>
                  </a:lnTo>
                  <a:lnTo>
                    <a:pt x="505" y="341"/>
                  </a:lnTo>
                  <a:lnTo>
                    <a:pt x="539" y="352"/>
                  </a:lnTo>
                  <a:lnTo>
                    <a:pt x="560" y="358"/>
                  </a:lnTo>
                  <a:lnTo>
                    <a:pt x="579" y="358"/>
                  </a:lnTo>
                  <a:lnTo>
                    <a:pt x="612" y="352"/>
                  </a:lnTo>
                  <a:lnTo>
                    <a:pt x="648" y="344"/>
                  </a:lnTo>
                  <a:lnTo>
                    <a:pt x="682" y="341"/>
                  </a:lnTo>
                  <a:lnTo>
                    <a:pt x="724" y="335"/>
                  </a:lnTo>
                  <a:lnTo>
                    <a:pt x="781" y="333"/>
                  </a:lnTo>
                  <a:lnTo>
                    <a:pt x="830" y="331"/>
                  </a:lnTo>
                  <a:lnTo>
                    <a:pt x="853" y="331"/>
                  </a:lnTo>
                  <a:lnTo>
                    <a:pt x="846" y="318"/>
                  </a:lnTo>
                  <a:lnTo>
                    <a:pt x="825" y="316"/>
                  </a:lnTo>
                  <a:lnTo>
                    <a:pt x="781" y="314"/>
                  </a:lnTo>
                  <a:lnTo>
                    <a:pt x="726" y="312"/>
                  </a:lnTo>
                  <a:lnTo>
                    <a:pt x="684" y="314"/>
                  </a:lnTo>
                  <a:lnTo>
                    <a:pt x="652" y="318"/>
                  </a:lnTo>
                  <a:lnTo>
                    <a:pt x="625" y="323"/>
                  </a:lnTo>
                  <a:lnTo>
                    <a:pt x="600" y="325"/>
                  </a:lnTo>
                  <a:lnTo>
                    <a:pt x="583" y="322"/>
                  </a:lnTo>
                  <a:lnTo>
                    <a:pt x="555" y="312"/>
                  </a:lnTo>
                  <a:lnTo>
                    <a:pt x="503" y="299"/>
                  </a:lnTo>
                  <a:lnTo>
                    <a:pt x="452" y="285"/>
                  </a:lnTo>
                  <a:lnTo>
                    <a:pt x="420" y="278"/>
                  </a:lnTo>
                  <a:lnTo>
                    <a:pt x="399" y="272"/>
                  </a:lnTo>
                  <a:lnTo>
                    <a:pt x="372" y="268"/>
                  </a:lnTo>
                  <a:lnTo>
                    <a:pt x="349" y="263"/>
                  </a:lnTo>
                  <a:lnTo>
                    <a:pt x="338" y="253"/>
                  </a:lnTo>
                  <a:lnTo>
                    <a:pt x="347" y="232"/>
                  </a:lnTo>
                  <a:lnTo>
                    <a:pt x="380" y="208"/>
                  </a:lnTo>
                  <a:lnTo>
                    <a:pt x="424" y="183"/>
                  </a:lnTo>
                  <a:lnTo>
                    <a:pt x="462" y="173"/>
                  </a:lnTo>
                  <a:lnTo>
                    <a:pt x="492" y="166"/>
                  </a:lnTo>
                  <a:lnTo>
                    <a:pt x="522" y="152"/>
                  </a:lnTo>
                  <a:lnTo>
                    <a:pt x="547" y="137"/>
                  </a:lnTo>
                  <a:lnTo>
                    <a:pt x="570" y="126"/>
                  </a:lnTo>
                  <a:lnTo>
                    <a:pt x="602" y="111"/>
                  </a:lnTo>
                  <a:lnTo>
                    <a:pt x="654" y="90"/>
                  </a:lnTo>
                  <a:lnTo>
                    <a:pt x="703" y="73"/>
                  </a:lnTo>
                  <a:lnTo>
                    <a:pt x="733" y="61"/>
                  </a:lnTo>
                  <a:lnTo>
                    <a:pt x="749" y="55"/>
                  </a:lnTo>
                  <a:lnTo>
                    <a:pt x="764" y="48"/>
                  </a:lnTo>
                  <a:lnTo>
                    <a:pt x="775" y="40"/>
                  </a:lnTo>
                  <a:lnTo>
                    <a:pt x="781" y="34"/>
                  </a:lnTo>
                  <a:lnTo>
                    <a:pt x="766" y="34"/>
                  </a:lnTo>
                  <a:lnTo>
                    <a:pt x="735" y="44"/>
                  </a:lnTo>
                  <a:lnTo>
                    <a:pt x="701" y="53"/>
                  </a:lnTo>
                  <a:lnTo>
                    <a:pt x="682" y="61"/>
                  </a:lnTo>
                  <a:lnTo>
                    <a:pt x="636" y="78"/>
                  </a:lnTo>
                  <a:lnTo>
                    <a:pt x="549" y="114"/>
                  </a:lnTo>
                  <a:lnTo>
                    <a:pt x="458" y="150"/>
                  </a:lnTo>
                  <a:lnTo>
                    <a:pt x="399" y="171"/>
                  </a:lnTo>
                  <a:lnTo>
                    <a:pt x="355" y="185"/>
                  </a:lnTo>
                  <a:lnTo>
                    <a:pt x="300" y="215"/>
                  </a:lnTo>
                  <a:lnTo>
                    <a:pt x="247" y="247"/>
                  </a:lnTo>
                  <a:lnTo>
                    <a:pt x="211" y="274"/>
                  </a:lnTo>
                  <a:lnTo>
                    <a:pt x="173" y="301"/>
                  </a:lnTo>
                  <a:lnTo>
                    <a:pt x="112" y="335"/>
                  </a:lnTo>
                  <a:lnTo>
                    <a:pt x="57" y="365"/>
                  </a:lnTo>
                  <a:lnTo>
                    <a:pt x="32" y="379"/>
                  </a:lnTo>
                  <a:lnTo>
                    <a:pt x="43" y="356"/>
                  </a:lnTo>
                  <a:lnTo>
                    <a:pt x="43" y="3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203"/>
            <p:cNvSpPr>
              <a:spLocks/>
            </p:cNvSpPr>
            <p:nvPr/>
          </p:nvSpPr>
          <p:spPr bwMode="auto">
            <a:xfrm>
              <a:off x="4849" y="2986"/>
              <a:ext cx="43" cy="45"/>
            </a:xfrm>
            <a:custGeom>
              <a:avLst/>
              <a:gdLst>
                <a:gd name="T0" fmla="*/ 14 w 86"/>
                <a:gd name="T1" fmla="*/ 0 h 90"/>
                <a:gd name="T2" fmla="*/ 21 w 86"/>
                <a:gd name="T3" fmla="*/ 25 h 90"/>
                <a:gd name="T4" fmla="*/ 38 w 86"/>
                <a:gd name="T5" fmla="*/ 48 h 90"/>
                <a:gd name="T6" fmla="*/ 61 w 86"/>
                <a:gd name="T7" fmla="*/ 65 h 90"/>
                <a:gd name="T8" fmla="*/ 86 w 86"/>
                <a:gd name="T9" fmla="*/ 74 h 90"/>
                <a:gd name="T10" fmla="*/ 80 w 86"/>
                <a:gd name="T11" fmla="*/ 90 h 90"/>
                <a:gd name="T12" fmla="*/ 72 w 86"/>
                <a:gd name="T13" fmla="*/ 86 h 90"/>
                <a:gd name="T14" fmla="*/ 57 w 86"/>
                <a:gd name="T15" fmla="*/ 78 h 90"/>
                <a:gd name="T16" fmla="*/ 36 w 86"/>
                <a:gd name="T17" fmla="*/ 67 h 90"/>
                <a:gd name="T18" fmla="*/ 19 w 86"/>
                <a:gd name="T19" fmla="*/ 55 h 90"/>
                <a:gd name="T20" fmla="*/ 8 w 86"/>
                <a:gd name="T21" fmla="*/ 40 h 90"/>
                <a:gd name="T22" fmla="*/ 4 w 86"/>
                <a:gd name="T23" fmla="*/ 23 h 90"/>
                <a:gd name="T24" fmla="*/ 0 w 86"/>
                <a:gd name="T25" fmla="*/ 8 h 90"/>
                <a:gd name="T26" fmla="*/ 2 w 86"/>
                <a:gd name="T27" fmla="*/ 4 h 90"/>
                <a:gd name="T28" fmla="*/ 14 w 86"/>
                <a:gd name="T29" fmla="*/ 0 h 90"/>
                <a:gd name="T30" fmla="*/ 14 w 86"/>
                <a:gd name="T3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90">
                  <a:moveTo>
                    <a:pt x="14" y="0"/>
                  </a:moveTo>
                  <a:lnTo>
                    <a:pt x="21" y="25"/>
                  </a:lnTo>
                  <a:lnTo>
                    <a:pt x="38" y="48"/>
                  </a:lnTo>
                  <a:lnTo>
                    <a:pt x="61" y="65"/>
                  </a:lnTo>
                  <a:lnTo>
                    <a:pt x="86" y="74"/>
                  </a:lnTo>
                  <a:lnTo>
                    <a:pt x="80" y="90"/>
                  </a:lnTo>
                  <a:lnTo>
                    <a:pt x="72" y="86"/>
                  </a:lnTo>
                  <a:lnTo>
                    <a:pt x="57" y="78"/>
                  </a:lnTo>
                  <a:lnTo>
                    <a:pt x="36" y="67"/>
                  </a:lnTo>
                  <a:lnTo>
                    <a:pt x="19" y="55"/>
                  </a:lnTo>
                  <a:lnTo>
                    <a:pt x="8" y="40"/>
                  </a:lnTo>
                  <a:lnTo>
                    <a:pt x="4" y="23"/>
                  </a:lnTo>
                  <a:lnTo>
                    <a:pt x="0" y="8"/>
                  </a:lnTo>
                  <a:lnTo>
                    <a:pt x="2" y="4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204"/>
            <p:cNvSpPr>
              <a:spLocks/>
            </p:cNvSpPr>
            <p:nvPr/>
          </p:nvSpPr>
          <p:spPr bwMode="auto">
            <a:xfrm>
              <a:off x="4884" y="2988"/>
              <a:ext cx="112" cy="72"/>
            </a:xfrm>
            <a:custGeom>
              <a:avLst/>
              <a:gdLst>
                <a:gd name="T0" fmla="*/ 5 w 224"/>
                <a:gd name="T1" fmla="*/ 67 h 145"/>
                <a:gd name="T2" fmla="*/ 11 w 224"/>
                <a:gd name="T3" fmla="*/ 53 h 145"/>
                <a:gd name="T4" fmla="*/ 26 w 224"/>
                <a:gd name="T5" fmla="*/ 36 h 145"/>
                <a:gd name="T6" fmla="*/ 47 w 224"/>
                <a:gd name="T7" fmla="*/ 19 h 145"/>
                <a:gd name="T8" fmla="*/ 74 w 224"/>
                <a:gd name="T9" fmla="*/ 6 h 145"/>
                <a:gd name="T10" fmla="*/ 100 w 224"/>
                <a:gd name="T11" fmla="*/ 0 h 145"/>
                <a:gd name="T12" fmla="*/ 123 w 224"/>
                <a:gd name="T13" fmla="*/ 0 h 145"/>
                <a:gd name="T14" fmla="*/ 144 w 224"/>
                <a:gd name="T15" fmla="*/ 4 h 145"/>
                <a:gd name="T16" fmla="*/ 161 w 224"/>
                <a:gd name="T17" fmla="*/ 11 h 145"/>
                <a:gd name="T18" fmla="*/ 180 w 224"/>
                <a:gd name="T19" fmla="*/ 23 h 145"/>
                <a:gd name="T20" fmla="*/ 197 w 224"/>
                <a:gd name="T21" fmla="*/ 38 h 145"/>
                <a:gd name="T22" fmla="*/ 214 w 224"/>
                <a:gd name="T23" fmla="*/ 53 h 145"/>
                <a:gd name="T24" fmla="*/ 224 w 224"/>
                <a:gd name="T25" fmla="*/ 61 h 145"/>
                <a:gd name="T26" fmla="*/ 224 w 224"/>
                <a:gd name="T27" fmla="*/ 70 h 145"/>
                <a:gd name="T28" fmla="*/ 209 w 224"/>
                <a:gd name="T29" fmla="*/ 89 h 145"/>
                <a:gd name="T30" fmla="*/ 190 w 224"/>
                <a:gd name="T31" fmla="*/ 107 h 145"/>
                <a:gd name="T32" fmla="*/ 171 w 224"/>
                <a:gd name="T33" fmla="*/ 122 h 145"/>
                <a:gd name="T34" fmla="*/ 150 w 224"/>
                <a:gd name="T35" fmla="*/ 133 h 145"/>
                <a:gd name="T36" fmla="*/ 127 w 224"/>
                <a:gd name="T37" fmla="*/ 141 h 145"/>
                <a:gd name="T38" fmla="*/ 98 w 224"/>
                <a:gd name="T39" fmla="*/ 145 h 145"/>
                <a:gd name="T40" fmla="*/ 66 w 224"/>
                <a:gd name="T41" fmla="*/ 137 h 145"/>
                <a:gd name="T42" fmla="*/ 34 w 224"/>
                <a:gd name="T43" fmla="*/ 120 h 145"/>
                <a:gd name="T44" fmla="*/ 13 w 224"/>
                <a:gd name="T45" fmla="*/ 101 h 145"/>
                <a:gd name="T46" fmla="*/ 1 w 224"/>
                <a:gd name="T47" fmla="*/ 84 h 145"/>
                <a:gd name="T48" fmla="*/ 0 w 224"/>
                <a:gd name="T49" fmla="*/ 78 h 145"/>
                <a:gd name="T50" fmla="*/ 7 w 224"/>
                <a:gd name="T51" fmla="*/ 78 h 145"/>
                <a:gd name="T52" fmla="*/ 13 w 224"/>
                <a:gd name="T53" fmla="*/ 86 h 145"/>
                <a:gd name="T54" fmla="*/ 34 w 224"/>
                <a:gd name="T55" fmla="*/ 101 h 145"/>
                <a:gd name="T56" fmla="*/ 60 w 224"/>
                <a:gd name="T57" fmla="*/ 118 h 145"/>
                <a:gd name="T58" fmla="*/ 91 w 224"/>
                <a:gd name="T59" fmla="*/ 129 h 145"/>
                <a:gd name="T60" fmla="*/ 119 w 224"/>
                <a:gd name="T61" fmla="*/ 127 h 145"/>
                <a:gd name="T62" fmla="*/ 144 w 224"/>
                <a:gd name="T63" fmla="*/ 122 h 145"/>
                <a:gd name="T64" fmla="*/ 165 w 224"/>
                <a:gd name="T65" fmla="*/ 112 h 145"/>
                <a:gd name="T66" fmla="*/ 184 w 224"/>
                <a:gd name="T67" fmla="*/ 99 h 145"/>
                <a:gd name="T68" fmla="*/ 195 w 224"/>
                <a:gd name="T69" fmla="*/ 87 h 145"/>
                <a:gd name="T70" fmla="*/ 207 w 224"/>
                <a:gd name="T71" fmla="*/ 78 h 145"/>
                <a:gd name="T72" fmla="*/ 212 w 224"/>
                <a:gd name="T73" fmla="*/ 70 h 145"/>
                <a:gd name="T74" fmla="*/ 214 w 224"/>
                <a:gd name="T75" fmla="*/ 68 h 145"/>
                <a:gd name="T76" fmla="*/ 207 w 224"/>
                <a:gd name="T77" fmla="*/ 61 h 145"/>
                <a:gd name="T78" fmla="*/ 190 w 224"/>
                <a:gd name="T79" fmla="*/ 42 h 145"/>
                <a:gd name="T80" fmla="*/ 163 w 224"/>
                <a:gd name="T81" fmla="*/ 23 h 145"/>
                <a:gd name="T82" fmla="*/ 131 w 224"/>
                <a:gd name="T83" fmla="*/ 11 h 145"/>
                <a:gd name="T84" fmla="*/ 98 w 224"/>
                <a:gd name="T85" fmla="*/ 10 h 145"/>
                <a:gd name="T86" fmla="*/ 70 w 224"/>
                <a:gd name="T87" fmla="*/ 17 h 145"/>
                <a:gd name="T88" fmla="*/ 49 w 224"/>
                <a:gd name="T89" fmla="*/ 29 h 145"/>
                <a:gd name="T90" fmla="*/ 36 w 224"/>
                <a:gd name="T91" fmla="*/ 40 h 145"/>
                <a:gd name="T92" fmla="*/ 26 w 224"/>
                <a:gd name="T93" fmla="*/ 49 h 145"/>
                <a:gd name="T94" fmla="*/ 20 w 224"/>
                <a:gd name="T95" fmla="*/ 61 h 145"/>
                <a:gd name="T96" fmla="*/ 17 w 224"/>
                <a:gd name="T97" fmla="*/ 70 h 145"/>
                <a:gd name="T98" fmla="*/ 15 w 224"/>
                <a:gd name="T99" fmla="*/ 74 h 145"/>
                <a:gd name="T100" fmla="*/ 5 w 224"/>
                <a:gd name="T101" fmla="*/ 67 h 145"/>
                <a:gd name="T102" fmla="*/ 5 w 224"/>
                <a:gd name="T103" fmla="*/ 6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4" h="145">
                  <a:moveTo>
                    <a:pt x="5" y="67"/>
                  </a:moveTo>
                  <a:lnTo>
                    <a:pt x="11" y="53"/>
                  </a:lnTo>
                  <a:lnTo>
                    <a:pt x="26" y="36"/>
                  </a:lnTo>
                  <a:lnTo>
                    <a:pt x="47" y="19"/>
                  </a:lnTo>
                  <a:lnTo>
                    <a:pt x="74" y="6"/>
                  </a:lnTo>
                  <a:lnTo>
                    <a:pt x="100" y="0"/>
                  </a:lnTo>
                  <a:lnTo>
                    <a:pt x="123" y="0"/>
                  </a:lnTo>
                  <a:lnTo>
                    <a:pt x="144" y="4"/>
                  </a:lnTo>
                  <a:lnTo>
                    <a:pt x="161" y="11"/>
                  </a:lnTo>
                  <a:lnTo>
                    <a:pt x="180" y="23"/>
                  </a:lnTo>
                  <a:lnTo>
                    <a:pt x="197" y="38"/>
                  </a:lnTo>
                  <a:lnTo>
                    <a:pt x="214" y="53"/>
                  </a:lnTo>
                  <a:lnTo>
                    <a:pt x="224" y="61"/>
                  </a:lnTo>
                  <a:lnTo>
                    <a:pt x="224" y="70"/>
                  </a:lnTo>
                  <a:lnTo>
                    <a:pt x="209" y="89"/>
                  </a:lnTo>
                  <a:lnTo>
                    <a:pt x="190" y="107"/>
                  </a:lnTo>
                  <a:lnTo>
                    <a:pt x="171" y="122"/>
                  </a:lnTo>
                  <a:lnTo>
                    <a:pt x="150" y="133"/>
                  </a:lnTo>
                  <a:lnTo>
                    <a:pt x="127" y="141"/>
                  </a:lnTo>
                  <a:lnTo>
                    <a:pt x="98" y="145"/>
                  </a:lnTo>
                  <a:lnTo>
                    <a:pt x="66" y="137"/>
                  </a:lnTo>
                  <a:lnTo>
                    <a:pt x="34" y="120"/>
                  </a:lnTo>
                  <a:lnTo>
                    <a:pt x="13" y="101"/>
                  </a:lnTo>
                  <a:lnTo>
                    <a:pt x="1" y="84"/>
                  </a:lnTo>
                  <a:lnTo>
                    <a:pt x="0" y="78"/>
                  </a:lnTo>
                  <a:lnTo>
                    <a:pt x="7" y="78"/>
                  </a:lnTo>
                  <a:lnTo>
                    <a:pt x="13" y="86"/>
                  </a:lnTo>
                  <a:lnTo>
                    <a:pt x="34" y="101"/>
                  </a:lnTo>
                  <a:lnTo>
                    <a:pt x="60" y="118"/>
                  </a:lnTo>
                  <a:lnTo>
                    <a:pt x="91" y="129"/>
                  </a:lnTo>
                  <a:lnTo>
                    <a:pt x="119" y="127"/>
                  </a:lnTo>
                  <a:lnTo>
                    <a:pt x="144" y="122"/>
                  </a:lnTo>
                  <a:lnTo>
                    <a:pt x="165" y="112"/>
                  </a:lnTo>
                  <a:lnTo>
                    <a:pt x="184" y="99"/>
                  </a:lnTo>
                  <a:lnTo>
                    <a:pt x="195" y="87"/>
                  </a:lnTo>
                  <a:lnTo>
                    <a:pt x="207" y="78"/>
                  </a:lnTo>
                  <a:lnTo>
                    <a:pt x="212" y="70"/>
                  </a:lnTo>
                  <a:lnTo>
                    <a:pt x="214" y="68"/>
                  </a:lnTo>
                  <a:lnTo>
                    <a:pt x="207" y="61"/>
                  </a:lnTo>
                  <a:lnTo>
                    <a:pt x="190" y="42"/>
                  </a:lnTo>
                  <a:lnTo>
                    <a:pt x="163" y="23"/>
                  </a:lnTo>
                  <a:lnTo>
                    <a:pt x="131" y="11"/>
                  </a:lnTo>
                  <a:lnTo>
                    <a:pt x="98" y="10"/>
                  </a:lnTo>
                  <a:lnTo>
                    <a:pt x="70" y="17"/>
                  </a:lnTo>
                  <a:lnTo>
                    <a:pt x="49" y="29"/>
                  </a:lnTo>
                  <a:lnTo>
                    <a:pt x="36" y="40"/>
                  </a:lnTo>
                  <a:lnTo>
                    <a:pt x="26" y="49"/>
                  </a:lnTo>
                  <a:lnTo>
                    <a:pt x="20" y="61"/>
                  </a:lnTo>
                  <a:lnTo>
                    <a:pt x="17" y="70"/>
                  </a:lnTo>
                  <a:lnTo>
                    <a:pt x="15" y="74"/>
                  </a:lnTo>
                  <a:lnTo>
                    <a:pt x="5" y="67"/>
                  </a:lnTo>
                  <a:lnTo>
                    <a:pt x="5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8" name="Freeform 205"/>
            <p:cNvSpPr>
              <a:spLocks/>
            </p:cNvSpPr>
            <p:nvPr/>
          </p:nvSpPr>
          <p:spPr bwMode="auto">
            <a:xfrm>
              <a:off x="4713" y="3144"/>
              <a:ext cx="92" cy="83"/>
            </a:xfrm>
            <a:custGeom>
              <a:avLst/>
              <a:gdLst>
                <a:gd name="T0" fmla="*/ 6 w 185"/>
                <a:gd name="T1" fmla="*/ 133 h 165"/>
                <a:gd name="T2" fmla="*/ 0 w 185"/>
                <a:gd name="T3" fmla="*/ 122 h 165"/>
                <a:gd name="T4" fmla="*/ 0 w 185"/>
                <a:gd name="T5" fmla="*/ 99 h 165"/>
                <a:gd name="T6" fmla="*/ 10 w 185"/>
                <a:gd name="T7" fmla="*/ 72 h 165"/>
                <a:gd name="T8" fmla="*/ 35 w 185"/>
                <a:gd name="T9" fmla="*/ 45 h 165"/>
                <a:gd name="T10" fmla="*/ 69 w 185"/>
                <a:gd name="T11" fmla="*/ 25 h 165"/>
                <a:gd name="T12" fmla="*/ 101 w 185"/>
                <a:gd name="T13" fmla="*/ 19 h 165"/>
                <a:gd name="T14" fmla="*/ 130 w 185"/>
                <a:gd name="T15" fmla="*/ 19 h 165"/>
                <a:gd name="T16" fmla="*/ 149 w 185"/>
                <a:gd name="T17" fmla="*/ 15 h 165"/>
                <a:gd name="T18" fmla="*/ 160 w 185"/>
                <a:gd name="T19" fmla="*/ 7 h 165"/>
                <a:gd name="T20" fmla="*/ 168 w 185"/>
                <a:gd name="T21" fmla="*/ 4 h 165"/>
                <a:gd name="T22" fmla="*/ 173 w 185"/>
                <a:gd name="T23" fmla="*/ 0 h 165"/>
                <a:gd name="T24" fmla="*/ 177 w 185"/>
                <a:gd name="T25" fmla="*/ 0 h 165"/>
                <a:gd name="T26" fmla="*/ 179 w 185"/>
                <a:gd name="T27" fmla="*/ 11 h 165"/>
                <a:gd name="T28" fmla="*/ 185 w 185"/>
                <a:gd name="T29" fmla="*/ 40 h 165"/>
                <a:gd name="T30" fmla="*/ 183 w 185"/>
                <a:gd name="T31" fmla="*/ 78 h 165"/>
                <a:gd name="T32" fmla="*/ 170 w 185"/>
                <a:gd name="T33" fmla="*/ 118 h 165"/>
                <a:gd name="T34" fmla="*/ 145 w 185"/>
                <a:gd name="T35" fmla="*/ 146 h 165"/>
                <a:gd name="T36" fmla="*/ 118 w 185"/>
                <a:gd name="T37" fmla="*/ 158 h 165"/>
                <a:gd name="T38" fmla="*/ 92 w 185"/>
                <a:gd name="T39" fmla="*/ 163 h 165"/>
                <a:gd name="T40" fmla="*/ 71 w 185"/>
                <a:gd name="T41" fmla="*/ 165 h 165"/>
                <a:gd name="T42" fmla="*/ 52 w 185"/>
                <a:gd name="T43" fmla="*/ 163 h 165"/>
                <a:gd name="T44" fmla="*/ 35 w 185"/>
                <a:gd name="T45" fmla="*/ 154 h 165"/>
                <a:gd name="T46" fmla="*/ 19 w 185"/>
                <a:gd name="T47" fmla="*/ 146 h 165"/>
                <a:gd name="T48" fmla="*/ 14 w 185"/>
                <a:gd name="T49" fmla="*/ 142 h 165"/>
                <a:gd name="T50" fmla="*/ 23 w 185"/>
                <a:gd name="T51" fmla="*/ 135 h 165"/>
                <a:gd name="T52" fmla="*/ 27 w 185"/>
                <a:gd name="T53" fmla="*/ 139 h 165"/>
                <a:gd name="T54" fmla="*/ 42 w 185"/>
                <a:gd name="T55" fmla="*/ 146 h 165"/>
                <a:gd name="T56" fmla="*/ 61 w 185"/>
                <a:gd name="T57" fmla="*/ 150 h 165"/>
                <a:gd name="T58" fmla="*/ 84 w 185"/>
                <a:gd name="T59" fmla="*/ 150 h 165"/>
                <a:gd name="T60" fmla="*/ 103 w 185"/>
                <a:gd name="T61" fmla="*/ 146 h 165"/>
                <a:gd name="T62" fmla="*/ 122 w 185"/>
                <a:gd name="T63" fmla="*/ 142 h 165"/>
                <a:gd name="T64" fmla="*/ 139 w 185"/>
                <a:gd name="T65" fmla="*/ 133 h 165"/>
                <a:gd name="T66" fmla="*/ 158 w 185"/>
                <a:gd name="T67" fmla="*/ 114 h 165"/>
                <a:gd name="T68" fmla="*/ 170 w 185"/>
                <a:gd name="T69" fmla="*/ 84 h 165"/>
                <a:gd name="T70" fmla="*/ 175 w 185"/>
                <a:gd name="T71" fmla="*/ 49 h 165"/>
                <a:gd name="T72" fmla="*/ 173 w 185"/>
                <a:gd name="T73" fmla="*/ 23 h 165"/>
                <a:gd name="T74" fmla="*/ 173 w 185"/>
                <a:gd name="T75" fmla="*/ 11 h 165"/>
                <a:gd name="T76" fmla="*/ 170 w 185"/>
                <a:gd name="T77" fmla="*/ 13 h 165"/>
                <a:gd name="T78" fmla="*/ 158 w 185"/>
                <a:gd name="T79" fmla="*/ 21 h 165"/>
                <a:gd name="T80" fmla="*/ 141 w 185"/>
                <a:gd name="T81" fmla="*/ 26 h 165"/>
                <a:gd name="T82" fmla="*/ 118 w 185"/>
                <a:gd name="T83" fmla="*/ 28 h 165"/>
                <a:gd name="T84" fmla="*/ 94 w 185"/>
                <a:gd name="T85" fmla="*/ 28 h 165"/>
                <a:gd name="T86" fmla="*/ 71 w 185"/>
                <a:gd name="T87" fmla="*/ 36 h 165"/>
                <a:gd name="T88" fmla="*/ 54 w 185"/>
                <a:gd name="T89" fmla="*/ 44 h 165"/>
                <a:gd name="T90" fmla="*/ 44 w 185"/>
                <a:gd name="T91" fmla="*/ 49 h 165"/>
                <a:gd name="T92" fmla="*/ 35 w 185"/>
                <a:gd name="T93" fmla="*/ 53 h 165"/>
                <a:gd name="T94" fmla="*/ 25 w 185"/>
                <a:gd name="T95" fmla="*/ 63 h 165"/>
                <a:gd name="T96" fmla="*/ 16 w 185"/>
                <a:gd name="T97" fmla="*/ 76 h 165"/>
                <a:gd name="T98" fmla="*/ 10 w 185"/>
                <a:gd name="T99" fmla="*/ 97 h 165"/>
                <a:gd name="T100" fmla="*/ 8 w 185"/>
                <a:gd name="T101" fmla="*/ 114 h 165"/>
                <a:gd name="T102" fmla="*/ 12 w 185"/>
                <a:gd name="T103" fmla="*/ 125 h 165"/>
                <a:gd name="T104" fmla="*/ 14 w 185"/>
                <a:gd name="T105" fmla="*/ 129 h 165"/>
                <a:gd name="T106" fmla="*/ 16 w 185"/>
                <a:gd name="T107" fmla="*/ 131 h 165"/>
                <a:gd name="T108" fmla="*/ 14 w 185"/>
                <a:gd name="T109" fmla="*/ 131 h 165"/>
                <a:gd name="T110" fmla="*/ 10 w 185"/>
                <a:gd name="T111" fmla="*/ 133 h 165"/>
                <a:gd name="T112" fmla="*/ 6 w 185"/>
                <a:gd name="T113" fmla="*/ 133 h 165"/>
                <a:gd name="T114" fmla="*/ 6 w 185"/>
                <a:gd name="T115" fmla="*/ 133 h 165"/>
                <a:gd name="T116" fmla="*/ 6 w 185"/>
                <a:gd name="T117" fmla="*/ 13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5" h="165">
                  <a:moveTo>
                    <a:pt x="6" y="133"/>
                  </a:moveTo>
                  <a:lnTo>
                    <a:pt x="0" y="122"/>
                  </a:lnTo>
                  <a:lnTo>
                    <a:pt x="0" y="99"/>
                  </a:lnTo>
                  <a:lnTo>
                    <a:pt x="10" y="72"/>
                  </a:lnTo>
                  <a:lnTo>
                    <a:pt x="35" y="45"/>
                  </a:lnTo>
                  <a:lnTo>
                    <a:pt x="69" y="25"/>
                  </a:lnTo>
                  <a:lnTo>
                    <a:pt x="101" y="19"/>
                  </a:lnTo>
                  <a:lnTo>
                    <a:pt x="130" y="19"/>
                  </a:lnTo>
                  <a:lnTo>
                    <a:pt x="149" y="15"/>
                  </a:lnTo>
                  <a:lnTo>
                    <a:pt x="160" y="7"/>
                  </a:lnTo>
                  <a:lnTo>
                    <a:pt x="168" y="4"/>
                  </a:lnTo>
                  <a:lnTo>
                    <a:pt x="173" y="0"/>
                  </a:lnTo>
                  <a:lnTo>
                    <a:pt x="177" y="0"/>
                  </a:lnTo>
                  <a:lnTo>
                    <a:pt x="179" y="11"/>
                  </a:lnTo>
                  <a:lnTo>
                    <a:pt x="185" y="40"/>
                  </a:lnTo>
                  <a:lnTo>
                    <a:pt x="183" y="78"/>
                  </a:lnTo>
                  <a:lnTo>
                    <a:pt x="170" y="118"/>
                  </a:lnTo>
                  <a:lnTo>
                    <a:pt x="145" y="146"/>
                  </a:lnTo>
                  <a:lnTo>
                    <a:pt x="118" y="158"/>
                  </a:lnTo>
                  <a:lnTo>
                    <a:pt x="92" y="163"/>
                  </a:lnTo>
                  <a:lnTo>
                    <a:pt x="71" y="165"/>
                  </a:lnTo>
                  <a:lnTo>
                    <a:pt x="52" y="163"/>
                  </a:lnTo>
                  <a:lnTo>
                    <a:pt x="35" y="154"/>
                  </a:lnTo>
                  <a:lnTo>
                    <a:pt x="19" y="146"/>
                  </a:lnTo>
                  <a:lnTo>
                    <a:pt x="14" y="142"/>
                  </a:lnTo>
                  <a:lnTo>
                    <a:pt x="23" y="135"/>
                  </a:lnTo>
                  <a:lnTo>
                    <a:pt x="27" y="139"/>
                  </a:lnTo>
                  <a:lnTo>
                    <a:pt x="42" y="146"/>
                  </a:lnTo>
                  <a:lnTo>
                    <a:pt x="61" y="150"/>
                  </a:lnTo>
                  <a:lnTo>
                    <a:pt x="84" y="150"/>
                  </a:lnTo>
                  <a:lnTo>
                    <a:pt x="103" y="146"/>
                  </a:lnTo>
                  <a:lnTo>
                    <a:pt x="122" y="142"/>
                  </a:lnTo>
                  <a:lnTo>
                    <a:pt x="139" y="133"/>
                  </a:lnTo>
                  <a:lnTo>
                    <a:pt x="158" y="114"/>
                  </a:lnTo>
                  <a:lnTo>
                    <a:pt x="170" y="84"/>
                  </a:lnTo>
                  <a:lnTo>
                    <a:pt x="175" y="49"/>
                  </a:lnTo>
                  <a:lnTo>
                    <a:pt x="173" y="23"/>
                  </a:lnTo>
                  <a:lnTo>
                    <a:pt x="173" y="11"/>
                  </a:lnTo>
                  <a:lnTo>
                    <a:pt x="170" y="13"/>
                  </a:lnTo>
                  <a:lnTo>
                    <a:pt x="158" y="21"/>
                  </a:lnTo>
                  <a:lnTo>
                    <a:pt x="141" y="26"/>
                  </a:lnTo>
                  <a:lnTo>
                    <a:pt x="118" y="28"/>
                  </a:lnTo>
                  <a:lnTo>
                    <a:pt x="94" y="28"/>
                  </a:lnTo>
                  <a:lnTo>
                    <a:pt x="71" y="36"/>
                  </a:lnTo>
                  <a:lnTo>
                    <a:pt x="54" y="44"/>
                  </a:lnTo>
                  <a:lnTo>
                    <a:pt x="44" y="49"/>
                  </a:lnTo>
                  <a:lnTo>
                    <a:pt x="35" y="53"/>
                  </a:lnTo>
                  <a:lnTo>
                    <a:pt x="25" y="63"/>
                  </a:lnTo>
                  <a:lnTo>
                    <a:pt x="16" y="76"/>
                  </a:lnTo>
                  <a:lnTo>
                    <a:pt x="10" y="97"/>
                  </a:lnTo>
                  <a:lnTo>
                    <a:pt x="8" y="114"/>
                  </a:lnTo>
                  <a:lnTo>
                    <a:pt x="12" y="125"/>
                  </a:lnTo>
                  <a:lnTo>
                    <a:pt x="14" y="129"/>
                  </a:lnTo>
                  <a:lnTo>
                    <a:pt x="16" y="131"/>
                  </a:lnTo>
                  <a:lnTo>
                    <a:pt x="14" y="131"/>
                  </a:lnTo>
                  <a:lnTo>
                    <a:pt x="10" y="133"/>
                  </a:lnTo>
                  <a:lnTo>
                    <a:pt x="6" y="133"/>
                  </a:lnTo>
                  <a:lnTo>
                    <a:pt x="6" y="133"/>
                  </a:lnTo>
                  <a:lnTo>
                    <a:pt x="6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9" name="Freeform 206"/>
            <p:cNvSpPr>
              <a:spLocks/>
            </p:cNvSpPr>
            <p:nvPr/>
          </p:nvSpPr>
          <p:spPr bwMode="auto">
            <a:xfrm>
              <a:off x="4665" y="3187"/>
              <a:ext cx="58" cy="29"/>
            </a:xfrm>
            <a:custGeom>
              <a:avLst/>
              <a:gdLst>
                <a:gd name="T0" fmla="*/ 107 w 116"/>
                <a:gd name="T1" fmla="*/ 44 h 59"/>
                <a:gd name="T2" fmla="*/ 99 w 116"/>
                <a:gd name="T3" fmla="*/ 44 h 59"/>
                <a:gd name="T4" fmla="*/ 94 w 116"/>
                <a:gd name="T5" fmla="*/ 46 h 59"/>
                <a:gd name="T6" fmla="*/ 84 w 116"/>
                <a:gd name="T7" fmla="*/ 46 h 59"/>
                <a:gd name="T8" fmla="*/ 65 w 116"/>
                <a:gd name="T9" fmla="*/ 44 h 59"/>
                <a:gd name="T10" fmla="*/ 40 w 116"/>
                <a:gd name="T11" fmla="*/ 33 h 59"/>
                <a:gd name="T12" fmla="*/ 23 w 116"/>
                <a:gd name="T13" fmla="*/ 19 h 59"/>
                <a:gd name="T14" fmla="*/ 16 w 116"/>
                <a:gd name="T15" fmla="*/ 4 h 59"/>
                <a:gd name="T16" fmla="*/ 12 w 116"/>
                <a:gd name="T17" fmla="*/ 0 h 59"/>
                <a:gd name="T18" fmla="*/ 0 w 116"/>
                <a:gd name="T19" fmla="*/ 21 h 59"/>
                <a:gd name="T20" fmla="*/ 0 w 116"/>
                <a:gd name="T21" fmla="*/ 23 h 59"/>
                <a:gd name="T22" fmla="*/ 4 w 116"/>
                <a:gd name="T23" fmla="*/ 29 h 59"/>
                <a:gd name="T24" fmla="*/ 12 w 116"/>
                <a:gd name="T25" fmla="*/ 37 h 59"/>
                <a:gd name="T26" fmla="*/ 29 w 116"/>
                <a:gd name="T27" fmla="*/ 46 h 59"/>
                <a:gd name="T28" fmla="*/ 52 w 116"/>
                <a:gd name="T29" fmla="*/ 54 h 59"/>
                <a:gd name="T30" fmla="*/ 78 w 116"/>
                <a:gd name="T31" fmla="*/ 57 h 59"/>
                <a:gd name="T32" fmla="*/ 101 w 116"/>
                <a:gd name="T33" fmla="*/ 59 h 59"/>
                <a:gd name="T34" fmla="*/ 116 w 116"/>
                <a:gd name="T35" fmla="*/ 56 h 59"/>
                <a:gd name="T36" fmla="*/ 116 w 116"/>
                <a:gd name="T37" fmla="*/ 50 h 59"/>
                <a:gd name="T38" fmla="*/ 114 w 116"/>
                <a:gd name="T39" fmla="*/ 46 h 59"/>
                <a:gd name="T40" fmla="*/ 109 w 116"/>
                <a:gd name="T41" fmla="*/ 44 h 59"/>
                <a:gd name="T42" fmla="*/ 107 w 116"/>
                <a:gd name="T43" fmla="*/ 44 h 59"/>
                <a:gd name="T44" fmla="*/ 107 w 116"/>
                <a:gd name="T45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6" h="59">
                  <a:moveTo>
                    <a:pt x="107" y="44"/>
                  </a:moveTo>
                  <a:lnTo>
                    <a:pt x="99" y="44"/>
                  </a:lnTo>
                  <a:lnTo>
                    <a:pt x="94" y="46"/>
                  </a:lnTo>
                  <a:lnTo>
                    <a:pt x="84" y="46"/>
                  </a:lnTo>
                  <a:lnTo>
                    <a:pt x="65" y="44"/>
                  </a:lnTo>
                  <a:lnTo>
                    <a:pt x="40" y="33"/>
                  </a:lnTo>
                  <a:lnTo>
                    <a:pt x="23" y="19"/>
                  </a:lnTo>
                  <a:lnTo>
                    <a:pt x="16" y="4"/>
                  </a:lnTo>
                  <a:lnTo>
                    <a:pt x="12" y="0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4" y="29"/>
                  </a:lnTo>
                  <a:lnTo>
                    <a:pt x="12" y="37"/>
                  </a:lnTo>
                  <a:lnTo>
                    <a:pt x="29" y="46"/>
                  </a:lnTo>
                  <a:lnTo>
                    <a:pt x="52" y="54"/>
                  </a:lnTo>
                  <a:lnTo>
                    <a:pt x="78" y="57"/>
                  </a:lnTo>
                  <a:lnTo>
                    <a:pt x="101" y="59"/>
                  </a:lnTo>
                  <a:lnTo>
                    <a:pt x="116" y="56"/>
                  </a:lnTo>
                  <a:lnTo>
                    <a:pt x="116" y="50"/>
                  </a:lnTo>
                  <a:lnTo>
                    <a:pt x="114" y="46"/>
                  </a:lnTo>
                  <a:lnTo>
                    <a:pt x="109" y="44"/>
                  </a:lnTo>
                  <a:lnTo>
                    <a:pt x="107" y="44"/>
                  </a:lnTo>
                  <a:lnTo>
                    <a:pt x="107" y="44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207"/>
            <p:cNvSpPr>
              <a:spLocks/>
            </p:cNvSpPr>
            <p:nvPr/>
          </p:nvSpPr>
          <p:spPr bwMode="auto">
            <a:xfrm>
              <a:off x="4389" y="3352"/>
              <a:ext cx="29" cy="47"/>
            </a:xfrm>
            <a:custGeom>
              <a:avLst/>
              <a:gdLst>
                <a:gd name="T0" fmla="*/ 48 w 57"/>
                <a:gd name="T1" fmla="*/ 0 h 93"/>
                <a:gd name="T2" fmla="*/ 25 w 57"/>
                <a:gd name="T3" fmla="*/ 29 h 93"/>
                <a:gd name="T4" fmla="*/ 8 w 57"/>
                <a:gd name="T5" fmla="*/ 50 h 93"/>
                <a:gd name="T6" fmla="*/ 0 w 57"/>
                <a:gd name="T7" fmla="*/ 67 h 93"/>
                <a:gd name="T8" fmla="*/ 6 w 57"/>
                <a:gd name="T9" fmla="*/ 84 h 93"/>
                <a:gd name="T10" fmla="*/ 15 w 57"/>
                <a:gd name="T11" fmla="*/ 92 h 93"/>
                <a:gd name="T12" fmla="*/ 23 w 57"/>
                <a:gd name="T13" fmla="*/ 93 h 93"/>
                <a:gd name="T14" fmla="*/ 29 w 57"/>
                <a:gd name="T15" fmla="*/ 82 h 93"/>
                <a:gd name="T16" fmla="*/ 34 w 57"/>
                <a:gd name="T17" fmla="*/ 57 h 93"/>
                <a:gd name="T18" fmla="*/ 38 w 57"/>
                <a:gd name="T19" fmla="*/ 44 h 93"/>
                <a:gd name="T20" fmla="*/ 44 w 57"/>
                <a:gd name="T21" fmla="*/ 33 h 93"/>
                <a:gd name="T22" fmla="*/ 51 w 57"/>
                <a:gd name="T23" fmla="*/ 21 h 93"/>
                <a:gd name="T24" fmla="*/ 57 w 57"/>
                <a:gd name="T25" fmla="*/ 14 h 93"/>
                <a:gd name="T26" fmla="*/ 55 w 57"/>
                <a:gd name="T27" fmla="*/ 6 h 93"/>
                <a:gd name="T28" fmla="*/ 51 w 57"/>
                <a:gd name="T29" fmla="*/ 2 h 93"/>
                <a:gd name="T30" fmla="*/ 49 w 57"/>
                <a:gd name="T31" fmla="*/ 0 h 93"/>
                <a:gd name="T32" fmla="*/ 48 w 57"/>
                <a:gd name="T33" fmla="*/ 0 h 93"/>
                <a:gd name="T34" fmla="*/ 48 w 57"/>
                <a:gd name="T3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lnTo>
                    <a:pt x="25" y="29"/>
                  </a:lnTo>
                  <a:lnTo>
                    <a:pt x="8" y="50"/>
                  </a:lnTo>
                  <a:lnTo>
                    <a:pt x="0" y="67"/>
                  </a:lnTo>
                  <a:lnTo>
                    <a:pt x="6" y="84"/>
                  </a:lnTo>
                  <a:lnTo>
                    <a:pt x="15" y="92"/>
                  </a:lnTo>
                  <a:lnTo>
                    <a:pt x="23" y="93"/>
                  </a:lnTo>
                  <a:lnTo>
                    <a:pt x="29" y="82"/>
                  </a:lnTo>
                  <a:lnTo>
                    <a:pt x="34" y="57"/>
                  </a:lnTo>
                  <a:lnTo>
                    <a:pt x="38" y="44"/>
                  </a:lnTo>
                  <a:lnTo>
                    <a:pt x="44" y="33"/>
                  </a:lnTo>
                  <a:lnTo>
                    <a:pt x="51" y="21"/>
                  </a:lnTo>
                  <a:lnTo>
                    <a:pt x="57" y="14"/>
                  </a:lnTo>
                  <a:lnTo>
                    <a:pt x="55" y="6"/>
                  </a:lnTo>
                  <a:lnTo>
                    <a:pt x="51" y="2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1" name="Freeform 208"/>
            <p:cNvSpPr>
              <a:spLocks/>
            </p:cNvSpPr>
            <p:nvPr/>
          </p:nvSpPr>
          <p:spPr bwMode="auto">
            <a:xfrm>
              <a:off x="4513" y="3237"/>
              <a:ext cx="32" cy="48"/>
            </a:xfrm>
            <a:custGeom>
              <a:avLst/>
              <a:gdLst>
                <a:gd name="T0" fmla="*/ 48 w 65"/>
                <a:gd name="T1" fmla="*/ 0 h 95"/>
                <a:gd name="T2" fmla="*/ 29 w 65"/>
                <a:gd name="T3" fmla="*/ 21 h 95"/>
                <a:gd name="T4" fmla="*/ 14 w 65"/>
                <a:gd name="T5" fmla="*/ 52 h 95"/>
                <a:gd name="T6" fmla="*/ 0 w 65"/>
                <a:gd name="T7" fmla="*/ 78 h 95"/>
                <a:gd name="T8" fmla="*/ 2 w 65"/>
                <a:gd name="T9" fmla="*/ 93 h 95"/>
                <a:gd name="T10" fmla="*/ 10 w 65"/>
                <a:gd name="T11" fmla="*/ 95 h 95"/>
                <a:gd name="T12" fmla="*/ 17 w 65"/>
                <a:gd name="T13" fmla="*/ 95 h 95"/>
                <a:gd name="T14" fmla="*/ 25 w 65"/>
                <a:gd name="T15" fmla="*/ 88 h 95"/>
                <a:gd name="T16" fmla="*/ 31 w 65"/>
                <a:gd name="T17" fmla="*/ 76 h 95"/>
                <a:gd name="T18" fmla="*/ 38 w 65"/>
                <a:gd name="T19" fmla="*/ 55 h 95"/>
                <a:gd name="T20" fmla="*/ 50 w 65"/>
                <a:gd name="T21" fmla="*/ 31 h 95"/>
                <a:gd name="T22" fmla="*/ 59 w 65"/>
                <a:gd name="T23" fmla="*/ 12 h 95"/>
                <a:gd name="T24" fmla="*/ 65 w 65"/>
                <a:gd name="T25" fmla="*/ 2 h 95"/>
                <a:gd name="T26" fmla="*/ 48 w 65"/>
                <a:gd name="T27" fmla="*/ 0 h 95"/>
                <a:gd name="T28" fmla="*/ 48 w 65"/>
                <a:gd name="T2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95">
                  <a:moveTo>
                    <a:pt x="48" y="0"/>
                  </a:moveTo>
                  <a:lnTo>
                    <a:pt x="29" y="21"/>
                  </a:lnTo>
                  <a:lnTo>
                    <a:pt x="14" y="52"/>
                  </a:lnTo>
                  <a:lnTo>
                    <a:pt x="0" y="78"/>
                  </a:lnTo>
                  <a:lnTo>
                    <a:pt x="2" y="93"/>
                  </a:lnTo>
                  <a:lnTo>
                    <a:pt x="10" y="95"/>
                  </a:lnTo>
                  <a:lnTo>
                    <a:pt x="17" y="95"/>
                  </a:lnTo>
                  <a:lnTo>
                    <a:pt x="25" y="88"/>
                  </a:lnTo>
                  <a:lnTo>
                    <a:pt x="31" y="76"/>
                  </a:lnTo>
                  <a:lnTo>
                    <a:pt x="38" y="55"/>
                  </a:lnTo>
                  <a:lnTo>
                    <a:pt x="50" y="31"/>
                  </a:lnTo>
                  <a:lnTo>
                    <a:pt x="59" y="12"/>
                  </a:lnTo>
                  <a:lnTo>
                    <a:pt x="65" y="2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2" name="Freeform 209"/>
            <p:cNvSpPr>
              <a:spLocks/>
            </p:cNvSpPr>
            <p:nvPr/>
          </p:nvSpPr>
          <p:spPr bwMode="auto">
            <a:xfrm>
              <a:off x="4496" y="3135"/>
              <a:ext cx="29" cy="36"/>
            </a:xfrm>
            <a:custGeom>
              <a:avLst/>
              <a:gdLst>
                <a:gd name="T0" fmla="*/ 42 w 57"/>
                <a:gd name="T1" fmla="*/ 0 h 70"/>
                <a:gd name="T2" fmla="*/ 27 w 57"/>
                <a:gd name="T3" fmla="*/ 15 h 70"/>
                <a:gd name="T4" fmla="*/ 11 w 57"/>
                <a:gd name="T5" fmla="*/ 30 h 70"/>
                <a:gd name="T6" fmla="*/ 0 w 57"/>
                <a:gd name="T7" fmla="*/ 45 h 70"/>
                <a:gd name="T8" fmla="*/ 0 w 57"/>
                <a:gd name="T9" fmla="*/ 57 h 70"/>
                <a:gd name="T10" fmla="*/ 6 w 57"/>
                <a:gd name="T11" fmla="*/ 64 h 70"/>
                <a:gd name="T12" fmla="*/ 11 w 57"/>
                <a:gd name="T13" fmla="*/ 70 h 70"/>
                <a:gd name="T14" fmla="*/ 17 w 57"/>
                <a:gd name="T15" fmla="*/ 70 h 70"/>
                <a:gd name="T16" fmla="*/ 21 w 57"/>
                <a:gd name="T17" fmla="*/ 68 h 70"/>
                <a:gd name="T18" fmla="*/ 28 w 57"/>
                <a:gd name="T19" fmla="*/ 53 h 70"/>
                <a:gd name="T20" fmla="*/ 40 w 57"/>
                <a:gd name="T21" fmla="*/ 30 h 70"/>
                <a:gd name="T22" fmla="*/ 51 w 57"/>
                <a:gd name="T23" fmla="*/ 11 h 70"/>
                <a:gd name="T24" fmla="*/ 57 w 57"/>
                <a:gd name="T25" fmla="*/ 2 h 70"/>
                <a:gd name="T26" fmla="*/ 42 w 57"/>
                <a:gd name="T27" fmla="*/ 0 h 70"/>
                <a:gd name="T28" fmla="*/ 42 w 57"/>
                <a:gd name="T2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70">
                  <a:moveTo>
                    <a:pt x="42" y="0"/>
                  </a:moveTo>
                  <a:lnTo>
                    <a:pt x="27" y="15"/>
                  </a:lnTo>
                  <a:lnTo>
                    <a:pt x="11" y="30"/>
                  </a:lnTo>
                  <a:lnTo>
                    <a:pt x="0" y="45"/>
                  </a:lnTo>
                  <a:lnTo>
                    <a:pt x="0" y="57"/>
                  </a:lnTo>
                  <a:lnTo>
                    <a:pt x="6" y="64"/>
                  </a:lnTo>
                  <a:lnTo>
                    <a:pt x="11" y="70"/>
                  </a:lnTo>
                  <a:lnTo>
                    <a:pt x="17" y="70"/>
                  </a:lnTo>
                  <a:lnTo>
                    <a:pt x="21" y="68"/>
                  </a:lnTo>
                  <a:lnTo>
                    <a:pt x="28" y="53"/>
                  </a:lnTo>
                  <a:lnTo>
                    <a:pt x="40" y="30"/>
                  </a:lnTo>
                  <a:lnTo>
                    <a:pt x="51" y="11"/>
                  </a:lnTo>
                  <a:lnTo>
                    <a:pt x="57" y="2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210"/>
            <p:cNvSpPr>
              <a:spLocks/>
            </p:cNvSpPr>
            <p:nvPr/>
          </p:nvSpPr>
          <p:spPr bwMode="auto">
            <a:xfrm>
              <a:off x="4159" y="3119"/>
              <a:ext cx="32" cy="42"/>
            </a:xfrm>
            <a:custGeom>
              <a:avLst/>
              <a:gdLst>
                <a:gd name="T0" fmla="*/ 49 w 65"/>
                <a:gd name="T1" fmla="*/ 0 h 84"/>
                <a:gd name="T2" fmla="*/ 30 w 65"/>
                <a:gd name="T3" fmla="*/ 19 h 84"/>
                <a:gd name="T4" fmla="*/ 13 w 65"/>
                <a:gd name="T5" fmla="*/ 44 h 84"/>
                <a:gd name="T6" fmla="*/ 2 w 65"/>
                <a:gd name="T7" fmla="*/ 65 h 84"/>
                <a:gd name="T8" fmla="*/ 0 w 65"/>
                <a:gd name="T9" fmla="*/ 78 h 84"/>
                <a:gd name="T10" fmla="*/ 6 w 65"/>
                <a:gd name="T11" fmla="*/ 82 h 84"/>
                <a:gd name="T12" fmla="*/ 11 w 65"/>
                <a:gd name="T13" fmla="*/ 84 h 84"/>
                <a:gd name="T14" fmla="*/ 15 w 65"/>
                <a:gd name="T15" fmla="*/ 80 h 84"/>
                <a:gd name="T16" fmla="*/ 23 w 65"/>
                <a:gd name="T17" fmla="*/ 73 h 84"/>
                <a:gd name="T18" fmla="*/ 34 w 65"/>
                <a:gd name="T19" fmla="*/ 56 h 84"/>
                <a:gd name="T20" fmla="*/ 48 w 65"/>
                <a:gd name="T21" fmla="*/ 35 h 84"/>
                <a:gd name="T22" fmla="*/ 59 w 65"/>
                <a:gd name="T23" fmla="*/ 16 h 84"/>
                <a:gd name="T24" fmla="*/ 65 w 65"/>
                <a:gd name="T25" fmla="*/ 8 h 84"/>
                <a:gd name="T26" fmla="*/ 49 w 65"/>
                <a:gd name="T27" fmla="*/ 0 h 84"/>
                <a:gd name="T28" fmla="*/ 49 w 65"/>
                <a:gd name="T2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84">
                  <a:moveTo>
                    <a:pt x="49" y="0"/>
                  </a:moveTo>
                  <a:lnTo>
                    <a:pt x="30" y="19"/>
                  </a:lnTo>
                  <a:lnTo>
                    <a:pt x="13" y="44"/>
                  </a:lnTo>
                  <a:lnTo>
                    <a:pt x="2" y="65"/>
                  </a:lnTo>
                  <a:lnTo>
                    <a:pt x="0" y="78"/>
                  </a:lnTo>
                  <a:lnTo>
                    <a:pt x="6" y="82"/>
                  </a:lnTo>
                  <a:lnTo>
                    <a:pt x="11" y="84"/>
                  </a:lnTo>
                  <a:lnTo>
                    <a:pt x="15" y="80"/>
                  </a:lnTo>
                  <a:lnTo>
                    <a:pt x="23" y="73"/>
                  </a:lnTo>
                  <a:lnTo>
                    <a:pt x="34" y="56"/>
                  </a:lnTo>
                  <a:lnTo>
                    <a:pt x="48" y="35"/>
                  </a:lnTo>
                  <a:lnTo>
                    <a:pt x="59" y="16"/>
                  </a:lnTo>
                  <a:lnTo>
                    <a:pt x="65" y="8"/>
                  </a:lnTo>
                  <a:lnTo>
                    <a:pt x="49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4" name="Freeform 211"/>
            <p:cNvSpPr>
              <a:spLocks/>
            </p:cNvSpPr>
            <p:nvPr/>
          </p:nvSpPr>
          <p:spPr bwMode="auto">
            <a:xfrm>
              <a:off x="4148" y="3338"/>
              <a:ext cx="37" cy="58"/>
            </a:xfrm>
            <a:custGeom>
              <a:avLst/>
              <a:gdLst>
                <a:gd name="T0" fmla="*/ 57 w 74"/>
                <a:gd name="T1" fmla="*/ 0 h 116"/>
                <a:gd name="T2" fmla="*/ 38 w 74"/>
                <a:gd name="T3" fmla="*/ 24 h 116"/>
                <a:gd name="T4" fmla="*/ 17 w 74"/>
                <a:gd name="T5" fmla="*/ 59 h 116"/>
                <a:gd name="T6" fmla="*/ 2 w 74"/>
                <a:gd name="T7" fmla="*/ 89 h 116"/>
                <a:gd name="T8" fmla="*/ 0 w 74"/>
                <a:gd name="T9" fmla="*/ 108 h 116"/>
                <a:gd name="T10" fmla="*/ 10 w 74"/>
                <a:gd name="T11" fmla="*/ 112 h 116"/>
                <a:gd name="T12" fmla="*/ 21 w 74"/>
                <a:gd name="T13" fmla="*/ 116 h 116"/>
                <a:gd name="T14" fmla="*/ 31 w 74"/>
                <a:gd name="T15" fmla="*/ 114 h 116"/>
                <a:gd name="T16" fmla="*/ 38 w 74"/>
                <a:gd name="T17" fmla="*/ 108 h 116"/>
                <a:gd name="T18" fmla="*/ 46 w 74"/>
                <a:gd name="T19" fmla="*/ 87 h 116"/>
                <a:gd name="T20" fmla="*/ 57 w 74"/>
                <a:gd name="T21" fmla="*/ 57 h 116"/>
                <a:gd name="T22" fmla="*/ 69 w 74"/>
                <a:gd name="T23" fmla="*/ 26 h 116"/>
                <a:gd name="T24" fmla="*/ 74 w 74"/>
                <a:gd name="T25" fmla="*/ 9 h 116"/>
                <a:gd name="T26" fmla="*/ 71 w 74"/>
                <a:gd name="T27" fmla="*/ 2 h 116"/>
                <a:gd name="T28" fmla="*/ 65 w 74"/>
                <a:gd name="T29" fmla="*/ 0 h 116"/>
                <a:gd name="T30" fmla="*/ 59 w 74"/>
                <a:gd name="T31" fmla="*/ 0 h 116"/>
                <a:gd name="T32" fmla="*/ 57 w 74"/>
                <a:gd name="T33" fmla="*/ 0 h 116"/>
                <a:gd name="T34" fmla="*/ 57 w 74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16">
                  <a:moveTo>
                    <a:pt x="57" y="0"/>
                  </a:moveTo>
                  <a:lnTo>
                    <a:pt x="38" y="24"/>
                  </a:lnTo>
                  <a:lnTo>
                    <a:pt x="17" y="59"/>
                  </a:lnTo>
                  <a:lnTo>
                    <a:pt x="2" y="89"/>
                  </a:lnTo>
                  <a:lnTo>
                    <a:pt x="0" y="108"/>
                  </a:lnTo>
                  <a:lnTo>
                    <a:pt x="10" y="112"/>
                  </a:lnTo>
                  <a:lnTo>
                    <a:pt x="21" y="116"/>
                  </a:lnTo>
                  <a:lnTo>
                    <a:pt x="31" y="114"/>
                  </a:lnTo>
                  <a:lnTo>
                    <a:pt x="38" y="108"/>
                  </a:lnTo>
                  <a:lnTo>
                    <a:pt x="46" y="87"/>
                  </a:lnTo>
                  <a:lnTo>
                    <a:pt x="57" y="57"/>
                  </a:lnTo>
                  <a:lnTo>
                    <a:pt x="69" y="26"/>
                  </a:lnTo>
                  <a:lnTo>
                    <a:pt x="74" y="9"/>
                  </a:lnTo>
                  <a:lnTo>
                    <a:pt x="71" y="2"/>
                  </a:lnTo>
                  <a:lnTo>
                    <a:pt x="65" y="0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5" name="Freeform 212"/>
            <p:cNvSpPr>
              <a:spLocks/>
            </p:cNvSpPr>
            <p:nvPr/>
          </p:nvSpPr>
          <p:spPr bwMode="auto">
            <a:xfrm>
              <a:off x="4756" y="3294"/>
              <a:ext cx="30" cy="53"/>
            </a:xfrm>
            <a:custGeom>
              <a:avLst/>
              <a:gdLst>
                <a:gd name="T0" fmla="*/ 6 w 61"/>
                <a:gd name="T1" fmla="*/ 73 h 107"/>
                <a:gd name="T2" fmla="*/ 0 w 61"/>
                <a:gd name="T3" fmla="*/ 88 h 107"/>
                <a:gd name="T4" fmla="*/ 0 w 61"/>
                <a:gd name="T5" fmla="*/ 97 h 107"/>
                <a:gd name="T6" fmla="*/ 4 w 61"/>
                <a:gd name="T7" fmla="*/ 103 h 107"/>
                <a:gd name="T8" fmla="*/ 11 w 61"/>
                <a:gd name="T9" fmla="*/ 107 h 107"/>
                <a:gd name="T10" fmla="*/ 25 w 61"/>
                <a:gd name="T11" fmla="*/ 99 h 107"/>
                <a:gd name="T12" fmla="*/ 40 w 61"/>
                <a:gd name="T13" fmla="*/ 78 h 107"/>
                <a:gd name="T14" fmla="*/ 51 w 61"/>
                <a:gd name="T15" fmla="*/ 50 h 107"/>
                <a:gd name="T16" fmla="*/ 61 w 61"/>
                <a:gd name="T17" fmla="*/ 25 h 107"/>
                <a:gd name="T18" fmla="*/ 59 w 61"/>
                <a:gd name="T19" fmla="*/ 10 h 107"/>
                <a:gd name="T20" fmla="*/ 57 w 61"/>
                <a:gd name="T21" fmla="*/ 2 h 107"/>
                <a:gd name="T22" fmla="*/ 51 w 61"/>
                <a:gd name="T23" fmla="*/ 0 h 107"/>
                <a:gd name="T24" fmla="*/ 49 w 61"/>
                <a:gd name="T25" fmla="*/ 2 h 107"/>
                <a:gd name="T26" fmla="*/ 6 w 61"/>
                <a:gd name="T27" fmla="*/ 73 h 107"/>
                <a:gd name="T28" fmla="*/ 6 w 61"/>
                <a:gd name="T29" fmla="*/ 7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107">
                  <a:moveTo>
                    <a:pt x="6" y="73"/>
                  </a:moveTo>
                  <a:lnTo>
                    <a:pt x="0" y="88"/>
                  </a:lnTo>
                  <a:lnTo>
                    <a:pt x="0" y="97"/>
                  </a:lnTo>
                  <a:lnTo>
                    <a:pt x="4" y="103"/>
                  </a:lnTo>
                  <a:lnTo>
                    <a:pt x="11" y="107"/>
                  </a:lnTo>
                  <a:lnTo>
                    <a:pt x="25" y="99"/>
                  </a:lnTo>
                  <a:lnTo>
                    <a:pt x="40" y="78"/>
                  </a:lnTo>
                  <a:lnTo>
                    <a:pt x="51" y="50"/>
                  </a:lnTo>
                  <a:lnTo>
                    <a:pt x="61" y="25"/>
                  </a:lnTo>
                  <a:lnTo>
                    <a:pt x="59" y="10"/>
                  </a:lnTo>
                  <a:lnTo>
                    <a:pt x="57" y="2"/>
                  </a:lnTo>
                  <a:lnTo>
                    <a:pt x="51" y="0"/>
                  </a:lnTo>
                  <a:lnTo>
                    <a:pt x="49" y="2"/>
                  </a:lnTo>
                  <a:lnTo>
                    <a:pt x="6" y="73"/>
                  </a:lnTo>
                  <a:lnTo>
                    <a:pt x="6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213"/>
            <p:cNvSpPr>
              <a:spLocks/>
            </p:cNvSpPr>
            <p:nvPr/>
          </p:nvSpPr>
          <p:spPr bwMode="auto">
            <a:xfrm>
              <a:off x="4803" y="3366"/>
              <a:ext cx="31" cy="37"/>
            </a:xfrm>
            <a:custGeom>
              <a:avLst/>
              <a:gdLst>
                <a:gd name="T0" fmla="*/ 55 w 63"/>
                <a:gd name="T1" fmla="*/ 0 h 74"/>
                <a:gd name="T2" fmla="*/ 36 w 63"/>
                <a:gd name="T3" fmla="*/ 11 h 74"/>
                <a:gd name="T4" fmla="*/ 17 w 63"/>
                <a:gd name="T5" fmla="*/ 28 h 74"/>
                <a:gd name="T6" fmla="*/ 2 w 63"/>
                <a:gd name="T7" fmla="*/ 44 h 74"/>
                <a:gd name="T8" fmla="*/ 0 w 63"/>
                <a:gd name="T9" fmla="*/ 55 h 74"/>
                <a:gd name="T10" fmla="*/ 4 w 63"/>
                <a:gd name="T11" fmla="*/ 63 h 74"/>
                <a:gd name="T12" fmla="*/ 10 w 63"/>
                <a:gd name="T13" fmla="*/ 70 h 74"/>
                <a:gd name="T14" fmla="*/ 15 w 63"/>
                <a:gd name="T15" fmla="*/ 74 h 74"/>
                <a:gd name="T16" fmla="*/ 23 w 63"/>
                <a:gd name="T17" fmla="*/ 70 h 74"/>
                <a:gd name="T18" fmla="*/ 30 w 63"/>
                <a:gd name="T19" fmla="*/ 59 h 74"/>
                <a:gd name="T20" fmla="*/ 44 w 63"/>
                <a:gd name="T21" fmla="*/ 44 h 74"/>
                <a:gd name="T22" fmla="*/ 55 w 63"/>
                <a:gd name="T23" fmla="*/ 28 h 74"/>
                <a:gd name="T24" fmla="*/ 63 w 63"/>
                <a:gd name="T25" fmla="*/ 21 h 74"/>
                <a:gd name="T26" fmla="*/ 63 w 63"/>
                <a:gd name="T27" fmla="*/ 13 h 74"/>
                <a:gd name="T28" fmla="*/ 59 w 63"/>
                <a:gd name="T29" fmla="*/ 5 h 74"/>
                <a:gd name="T30" fmla="*/ 55 w 63"/>
                <a:gd name="T31" fmla="*/ 2 h 74"/>
                <a:gd name="T32" fmla="*/ 55 w 63"/>
                <a:gd name="T33" fmla="*/ 0 h 74"/>
                <a:gd name="T34" fmla="*/ 55 w 63"/>
                <a:gd name="T3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4">
                  <a:moveTo>
                    <a:pt x="55" y="0"/>
                  </a:moveTo>
                  <a:lnTo>
                    <a:pt x="36" y="11"/>
                  </a:lnTo>
                  <a:lnTo>
                    <a:pt x="17" y="28"/>
                  </a:lnTo>
                  <a:lnTo>
                    <a:pt x="2" y="44"/>
                  </a:lnTo>
                  <a:lnTo>
                    <a:pt x="0" y="55"/>
                  </a:lnTo>
                  <a:lnTo>
                    <a:pt x="4" y="63"/>
                  </a:lnTo>
                  <a:lnTo>
                    <a:pt x="10" y="70"/>
                  </a:lnTo>
                  <a:lnTo>
                    <a:pt x="15" y="74"/>
                  </a:lnTo>
                  <a:lnTo>
                    <a:pt x="23" y="70"/>
                  </a:lnTo>
                  <a:lnTo>
                    <a:pt x="30" y="59"/>
                  </a:lnTo>
                  <a:lnTo>
                    <a:pt x="44" y="44"/>
                  </a:lnTo>
                  <a:lnTo>
                    <a:pt x="55" y="28"/>
                  </a:lnTo>
                  <a:lnTo>
                    <a:pt x="63" y="21"/>
                  </a:lnTo>
                  <a:lnTo>
                    <a:pt x="63" y="13"/>
                  </a:lnTo>
                  <a:lnTo>
                    <a:pt x="59" y="5"/>
                  </a:lnTo>
                  <a:lnTo>
                    <a:pt x="55" y="2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214"/>
            <p:cNvSpPr>
              <a:spLocks/>
            </p:cNvSpPr>
            <p:nvPr/>
          </p:nvSpPr>
          <p:spPr bwMode="auto">
            <a:xfrm>
              <a:off x="4976" y="2904"/>
              <a:ext cx="34" cy="48"/>
            </a:xfrm>
            <a:custGeom>
              <a:avLst/>
              <a:gdLst>
                <a:gd name="T0" fmla="*/ 61 w 67"/>
                <a:gd name="T1" fmla="*/ 0 h 95"/>
                <a:gd name="T2" fmla="*/ 38 w 67"/>
                <a:gd name="T3" fmla="*/ 17 h 95"/>
                <a:gd name="T4" fmla="*/ 19 w 67"/>
                <a:gd name="T5" fmla="*/ 38 h 95"/>
                <a:gd name="T6" fmla="*/ 4 w 67"/>
                <a:gd name="T7" fmla="*/ 57 h 95"/>
                <a:gd name="T8" fmla="*/ 0 w 67"/>
                <a:gd name="T9" fmla="*/ 72 h 95"/>
                <a:gd name="T10" fmla="*/ 2 w 67"/>
                <a:gd name="T11" fmla="*/ 83 h 95"/>
                <a:gd name="T12" fmla="*/ 9 w 67"/>
                <a:gd name="T13" fmla="*/ 93 h 95"/>
                <a:gd name="T14" fmla="*/ 19 w 67"/>
                <a:gd name="T15" fmla="*/ 95 h 95"/>
                <a:gd name="T16" fmla="*/ 27 w 67"/>
                <a:gd name="T17" fmla="*/ 87 h 95"/>
                <a:gd name="T18" fmla="*/ 32 w 67"/>
                <a:gd name="T19" fmla="*/ 68 h 95"/>
                <a:gd name="T20" fmla="*/ 46 w 67"/>
                <a:gd name="T21" fmla="*/ 47 h 95"/>
                <a:gd name="T22" fmla="*/ 57 w 67"/>
                <a:gd name="T23" fmla="*/ 28 h 95"/>
                <a:gd name="T24" fmla="*/ 67 w 67"/>
                <a:gd name="T25" fmla="*/ 17 h 95"/>
                <a:gd name="T26" fmla="*/ 67 w 67"/>
                <a:gd name="T27" fmla="*/ 9 h 95"/>
                <a:gd name="T28" fmla="*/ 65 w 67"/>
                <a:gd name="T29" fmla="*/ 4 h 95"/>
                <a:gd name="T30" fmla="*/ 61 w 67"/>
                <a:gd name="T31" fmla="*/ 2 h 95"/>
                <a:gd name="T32" fmla="*/ 61 w 67"/>
                <a:gd name="T33" fmla="*/ 0 h 95"/>
                <a:gd name="T34" fmla="*/ 61 w 67"/>
                <a:gd name="T3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95">
                  <a:moveTo>
                    <a:pt x="61" y="0"/>
                  </a:moveTo>
                  <a:lnTo>
                    <a:pt x="38" y="17"/>
                  </a:lnTo>
                  <a:lnTo>
                    <a:pt x="19" y="38"/>
                  </a:lnTo>
                  <a:lnTo>
                    <a:pt x="4" y="57"/>
                  </a:lnTo>
                  <a:lnTo>
                    <a:pt x="0" y="72"/>
                  </a:lnTo>
                  <a:lnTo>
                    <a:pt x="2" y="83"/>
                  </a:lnTo>
                  <a:lnTo>
                    <a:pt x="9" y="93"/>
                  </a:lnTo>
                  <a:lnTo>
                    <a:pt x="19" y="95"/>
                  </a:lnTo>
                  <a:lnTo>
                    <a:pt x="27" y="87"/>
                  </a:lnTo>
                  <a:lnTo>
                    <a:pt x="32" y="68"/>
                  </a:lnTo>
                  <a:lnTo>
                    <a:pt x="46" y="47"/>
                  </a:lnTo>
                  <a:lnTo>
                    <a:pt x="57" y="28"/>
                  </a:lnTo>
                  <a:lnTo>
                    <a:pt x="67" y="17"/>
                  </a:lnTo>
                  <a:lnTo>
                    <a:pt x="67" y="9"/>
                  </a:lnTo>
                  <a:lnTo>
                    <a:pt x="65" y="4"/>
                  </a:lnTo>
                  <a:lnTo>
                    <a:pt x="61" y="2"/>
                  </a:lnTo>
                  <a:lnTo>
                    <a:pt x="61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215"/>
            <p:cNvSpPr>
              <a:spLocks/>
            </p:cNvSpPr>
            <p:nvPr/>
          </p:nvSpPr>
          <p:spPr bwMode="auto">
            <a:xfrm>
              <a:off x="4912" y="2801"/>
              <a:ext cx="29" cy="47"/>
            </a:xfrm>
            <a:custGeom>
              <a:avLst/>
              <a:gdLst>
                <a:gd name="T0" fmla="*/ 47 w 59"/>
                <a:gd name="T1" fmla="*/ 0 h 96"/>
                <a:gd name="T2" fmla="*/ 28 w 59"/>
                <a:gd name="T3" fmla="*/ 29 h 96"/>
                <a:gd name="T4" fmla="*/ 9 w 59"/>
                <a:gd name="T5" fmla="*/ 54 h 96"/>
                <a:gd name="T6" fmla="*/ 0 w 59"/>
                <a:gd name="T7" fmla="*/ 73 h 96"/>
                <a:gd name="T8" fmla="*/ 0 w 59"/>
                <a:gd name="T9" fmla="*/ 86 h 96"/>
                <a:gd name="T10" fmla="*/ 5 w 59"/>
                <a:gd name="T11" fmla="*/ 92 h 96"/>
                <a:gd name="T12" fmla="*/ 11 w 59"/>
                <a:gd name="T13" fmla="*/ 96 h 96"/>
                <a:gd name="T14" fmla="*/ 15 w 59"/>
                <a:gd name="T15" fmla="*/ 96 h 96"/>
                <a:gd name="T16" fmla="*/ 23 w 59"/>
                <a:gd name="T17" fmla="*/ 90 h 96"/>
                <a:gd name="T18" fmla="*/ 28 w 59"/>
                <a:gd name="T19" fmla="*/ 77 h 96"/>
                <a:gd name="T20" fmla="*/ 42 w 59"/>
                <a:gd name="T21" fmla="*/ 54 h 96"/>
                <a:gd name="T22" fmla="*/ 53 w 59"/>
                <a:gd name="T23" fmla="*/ 31 h 96"/>
                <a:gd name="T24" fmla="*/ 59 w 59"/>
                <a:gd name="T25" fmla="*/ 16 h 96"/>
                <a:gd name="T26" fmla="*/ 57 w 59"/>
                <a:gd name="T27" fmla="*/ 8 h 96"/>
                <a:gd name="T28" fmla="*/ 53 w 59"/>
                <a:gd name="T29" fmla="*/ 4 h 96"/>
                <a:gd name="T30" fmla="*/ 49 w 59"/>
                <a:gd name="T31" fmla="*/ 0 h 96"/>
                <a:gd name="T32" fmla="*/ 47 w 59"/>
                <a:gd name="T33" fmla="*/ 0 h 96"/>
                <a:gd name="T34" fmla="*/ 47 w 59"/>
                <a:gd name="T3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" h="96">
                  <a:moveTo>
                    <a:pt x="47" y="0"/>
                  </a:moveTo>
                  <a:lnTo>
                    <a:pt x="28" y="29"/>
                  </a:lnTo>
                  <a:lnTo>
                    <a:pt x="9" y="54"/>
                  </a:lnTo>
                  <a:lnTo>
                    <a:pt x="0" y="73"/>
                  </a:lnTo>
                  <a:lnTo>
                    <a:pt x="0" y="86"/>
                  </a:lnTo>
                  <a:lnTo>
                    <a:pt x="5" y="92"/>
                  </a:lnTo>
                  <a:lnTo>
                    <a:pt x="11" y="96"/>
                  </a:lnTo>
                  <a:lnTo>
                    <a:pt x="15" y="96"/>
                  </a:lnTo>
                  <a:lnTo>
                    <a:pt x="23" y="90"/>
                  </a:lnTo>
                  <a:lnTo>
                    <a:pt x="28" y="77"/>
                  </a:lnTo>
                  <a:lnTo>
                    <a:pt x="42" y="54"/>
                  </a:lnTo>
                  <a:lnTo>
                    <a:pt x="53" y="31"/>
                  </a:lnTo>
                  <a:lnTo>
                    <a:pt x="59" y="16"/>
                  </a:lnTo>
                  <a:lnTo>
                    <a:pt x="57" y="8"/>
                  </a:lnTo>
                  <a:lnTo>
                    <a:pt x="53" y="4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216"/>
            <p:cNvSpPr>
              <a:spLocks/>
            </p:cNvSpPr>
            <p:nvPr/>
          </p:nvSpPr>
          <p:spPr bwMode="auto">
            <a:xfrm>
              <a:off x="5075" y="2621"/>
              <a:ext cx="79" cy="96"/>
            </a:xfrm>
            <a:custGeom>
              <a:avLst/>
              <a:gdLst>
                <a:gd name="T0" fmla="*/ 125 w 157"/>
                <a:gd name="T1" fmla="*/ 179 h 192"/>
                <a:gd name="T2" fmla="*/ 112 w 157"/>
                <a:gd name="T3" fmla="*/ 175 h 192"/>
                <a:gd name="T4" fmla="*/ 87 w 157"/>
                <a:gd name="T5" fmla="*/ 169 h 192"/>
                <a:gd name="T6" fmla="*/ 57 w 157"/>
                <a:gd name="T7" fmla="*/ 158 h 192"/>
                <a:gd name="T8" fmla="*/ 30 w 157"/>
                <a:gd name="T9" fmla="*/ 141 h 192"/>
                <a:gd name="T10" fmla="*/ 15 w 157"/>
                <a:gd name="T11" fmla="*/ 108 h 192"/>
                <a:gd name="T12" fmla="*/ 15 w 157"/>
                <a:gd name="T13" fmla="*/ 69 h 192"/>
                <a:gd name="T14" fmla="*/ 21 w 157"/>
                <a:gd name="T15" fmla="*/ 32 h 192"/>
                <a:gd name="T16" fmla="*/ 22 w 157"/>
                <a:gd name="T17" fmla="*/ 11 h 192"/>
                <a:gd name="T18" fmla="*/ 26 w 157"/>
                <a:gd name="T19" fmla="*/ 10 h 192"/>
                <a:gd name="T20" fmla="*/ 40 w 157"/>
                <a:gd name="T21" fmla="*/ 8 h 192"/>
                <a:gd name="T22" fmla="*/ 62 w 157"/>
                <a:gd name="T23" fmla="*/ 13 h 192"/>
                <a:gd name="T24" fmla="*/ 93 w 157"/>
                <a:gd name="T25" fmla="*/ 31 h 192"/>
                <a:gd name="T26" fmla="*/ 121 w 157"/>
                <a:gd name="T27" fmla="*/ 59 h 192"/>
                <a:gd name="T28" fmla="*/ 138 w 157"/>
                <a:gd name="T29" fmla="*/ 93 h 192"/>
                <a:gd name="T30" fmla="*/ 148 w 157"/>
                <a:gd name="T31" fmla="*/ 124 h 192"/>
                <a:gd name="T32" fmla="*/ 150 w 157"/>
                <a:gd name="T33" fmla="*/ 148 h 192"/>
                <a:gd name="T34" fmla="*/ 146 w 157"/>
                <a:gd name="T35" fmla="*/ 160 h 192"/>
                <a:gd name="T36" fmla="*/ 140 w 157"/>
                <a:gd name="T37" fmla="*/ 171 h 192"/>
                <a:gd name="T38" fmla="*/ 137 w 157"/>
                <a:gd name="T39" fmla="*/ 175 h 192"/>
                <a:gd name="T40" fmla="*/ 137 w 157"/>
                <a:gd name="T41" fmla="*/ 179 h 192"/>
                <a:gd name="T42" fmla="*/ 142 w 157"/>
                <a:gd name="T43" fmla="*/ 186 h 192"/>
                <a:gd name="T44" fmla="*/ 144 w 157"/>
                <a:gd name="T45" fmla="*/ 183 h 192"/>
                <a:gd name="T46" fmla="*/ 152 w 157"/>
                <a:gd name="T47" fmla="*/ 171 h 192"/>
                <a:gd name="T48" fmla="*/ 157 w 157"/>
                <a:gd name="T49" fmla="*/ 150 h 192"/>
                <a:gd name="T50" fmla="*/ 157 w 157"/>
                <a:gd name="T51" fmla="*/ 126 h 192"/>
                <a:gd name="T52" fmla="*/ 152 w 157"/>
                <a:gd name="T53" fmla="*/ 97 h 192"/>
                <a:gd name="T54" fmla="*/ 146 w 157"/>
                <a:gd name="T55" fmla="*/ 70 h 192"/>
                <a:gd name="T56" fmla="*/ 133 w 157"/>
                <a:gd name="T57" fmla="*/ 48 h 192"/>
                <a:gd name="T58" fmla="*/ 114 w 157"/>
                <a:gd name="T59" fmla="*/ 27 h 192"/>
                <a:gd name="T60" fmla="*/ 85 w 157"/>
                <a:gd name="T61" fmla="*/ 10 h 192"/>
                <a:gd name="T62" fmla="*/ 57 w 157"/>
                <a:gd name="T63" fmla="*/ 2 h 192"/>
                <a:gd name="T64" fmla="*/ 32 w 157"/>
                <a:gd name="T65" fmla="*/ 0 h 192"/>
                <a:gd name="T66" fmla="*/ 13 w 157"/>
                <a:gd name="T67" fmla="*/ 0 h 192"/>
                <a:gd name="T68" fmla="*/ 13 w 157"/>
                <a:gd name="T69" fmla="*/ 6 h 192"/>
                <a:gd name="T70" fmla="*/ 13 w 157"/>
                <a:gd name="T71" fmla="*/ 19 h 192"/>
                <a:gd name="T72" fmla="*/ 11 w 157"/>
                <a:gd name="T73" fmla="*/ 36 h 192"/>
                <a:gd name="T74" fmla="*/ 5 w 157"/>
                <a:gd name="T75" fmla="*/ 53 h 192"/>
                <a:gd name="T76" fmla="*/ 0 w 157"/>
                <a:gd name="T77" fmla="*/ 72 h 192"/>
                <a:gd name="T78" fmla="*/ 2 w 157"/>
                <a:gd name="T79" fmla="*/ 95 h 192"/>
                <a:gd name="T80" fmla="*/ 7 w 157"/>
                <a:gd name="T81" fmla="*/ 122 h 192"/>
                <a:gd name="T82" fmla="*/ 22 w 157"/>
                <a:gd name="T83" fmla="*/ 145 h 192"/>
                <a:gd name="T84" fmla="*/ 43 w 157"/>
                <a:gd name="T85" fmla="*/ 162 h 192"/>
                <a:gd name="T86" fmla="*/ 70 w 157"/>
                <a:gd name="T87" fmla="*/ 175 h 192"/>
                <a:gd name="T88" fmla="*/ 93 w 157"/>
                <a:gd name="T89" fmla="*/ 183 h 192"/>
                <a:gd name="T90" fmla="*/ 106 w 157"/>
                <a:gd name="T91" fmla="*/ 185 h 192"/>
                <a:gd name="T92" fmla="*/ 112 w 157"/>
                <a:gd name="T93" fmla="*/ 186 h 192"/>
                <a:gd name="T94" fmla="*/ 119 w 157"/>
                <a:gd name="T95" fmla="*/ 190 h 192"/>
                <a:gd name="T96" fmla="*/ 127 w 157"/>
                <a:gd name="T97" fmla="*/ 192 h 192"/>
                <a:gd name="T98" fmla="*/ 131 w 157"/>
                <a:gd name="T99" fmla="*/ 192 h 192"/>
                <a:gd name="T100" fmla="*/ 125 w 157"/>
                <a:gd name="T101" fmla="*/ 179 h 192"/>
                <a:gd name="T102" fmla="*/ 125 w 157"/>
                <a:gd name="T103" fmla="*/ 17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7" h="192">
                  <a:moveTo>
                    <a:pt x="125" y="179"/>
                  </a:moveTo>
                  <a:lnTo>
                    <a:pt x="112" y="175"/>
                  </a:lnTo>
                  <a:lnTo>
                    <a:pt x="87" y="169"/>
                  </a:lnTo>
                  <a:lnTo>
                    <a:pt x="57" y="158"/>
                  </a:lnTo>
                  <a:lnTo>
                    <a:pt x="30" y="141"/>
                  </a:lnTo>
                  <a:lnTo>
                    <a:pt x="15" y="108"/>
                  </a:lnTo>
                  <a:lnTo>
                    <a:pt x="15" y="69"/>
                  </a:lnTo>
                  <a:lnTo>
                    <a:pt x="21" y="32"/>
                  </a:lnTo>
                  <a:lnTo>
                    <a:pt x="22" y="11"/>
                  </a:lnTo>
                  <a:lnTo>
                    <a:pt x="26" y="10"/>
                  </a:lnTo>
                  <a:lnTo>
                    <a:pt x="40" y="8"/>
                  </a:lnTo>
                  <a:lnTo>
                    <a:pt x="62" y="13"/>
                  </a:lnTo>
                  <a:lnTo>
                    <a:pt x="93" y="31"/>
                  </a:lnTo>
                  <a:lnTo>
                    <a:pt x="121" y="59"/>
                  </a:lnTo>
                  <a:lnTo>
                    <a:pt x="138" y="93"/>
                  </a:lnTo>
                  <a:lnTo>
                    <a:pt x="148" y="124"/>
                  </a:lnTo>
                  <a:lnTo>
                    <a:pt x="150" y="148"/>
                  </a:lnTo>
                  <a:lnTo>
                    <a:pt x="146" y="160"/>
                  </a:lnTo>
                  <a:lnTo>
                    <a:pt x="140" y="171"/>
                  </a:lnTo>
                  <a:lnTo>
                    <a:pt x="137" y="175"/>
                  </a:lnTo>
                  <a:lnTo>
                    <a:pt x="137" y="179"/>
                  </a:lnTo>
                  <a:lnTo>
                    <a:pt x="142" y="186"/>
                  </a:lnTo>
                  <a:lnTo>
                    <a:pt x="144" y="183"/>
                  </a:lnTo>
                  <a:lnTo>
                    <a:pt x="152" y="171"/>
                  </a:lnTo>
                  <a:lnTo>
                    <a:pt x="157" y="150"/>
                  </a:lnTo>
                  <a:lnTo>
                    <a:pt x="157" y="126"/>
                  </a:lnTo>
                  <a:lnTo>
                    <a:pt x="152" y="97"/>
                  </a:lnTo>
                  <a:lnTo>
                    <a:pt x="146" y="70"/>
                  </a:lnTo>
                  <a:lnTo>
                    <a:pt x="133" y="48"/>
                  </a:lnTo>
                  <a:lnTo>
                    <a:pt x="114" y="27"/>
                  </a:lnTo>
                  <a:lnTo>
                    <a:pt x="85" y="10"/>
                  </a:lnTo>
                  <a:lnTo>
                    <a:pt x="57" y="2"/>
                  </a:lnTo>
                  <a:lnTo>
                    <a:pt x="32" y="0"/>
                  </a:lnTo>
                  <a:lnTo>
                    <a:pt x="13" y="0"/>
                  </a:lnTo>
                  <a:lnTo>
                    <a:pt x="13" y="6"/>
                  </a:lnTo>
                  <a:lnTo>
                    <a:pt x="13" y="19"/>
                  </a:lnTo>
                  <a:lnTo>
                    <a:pt x="11" y="36"/>
                  </a:lnTo>
                  <a:lnTo>
                    <a:pt x="5" y="53"/>
                  </a:lnTo>
                  <a:lnTo>
                    <a:pt x="0" y="72"/>
                  </a:lnTo>
                  <a:lnTo>
                    <a:pt x="2" y="95"/>
                  </a:lnTo>
                  <a:lnTo>
                    <a:pt x="7" y="122"/>
                  </a:lnTo>
                  <a:lnTo>
                    <a:pt x="22" y="145"/>
                  </a:lnTo>
                  <a:lnTo>
                    <a:pt x="43" y="162"/>
                  </a:lnTo>
                  <a:lnTo>
                    <a:pt x="70" y="175"/>
                  </a:lnTo>
                  <a:lnTo>
                    <a:pt x="93" y="183"/>
                  </a:lnTo>
                  <a:lnTo>
                    <a:pt x="106" y="185"/>
                  </a:lnTo>
                  <a:lnTo>
                    <a:pt x="112" y="186"/>
                  </a:lnTo>
                  <a:lnTo>
                    <a:pt x="119" y="190"/>
                  </a:lnTo>
                  <a:lnTo>
                    <a:pt x="127" y="192"/>
                  </a:lnTo>
                  <a:lnTo>
                    <a:pt x="131" y="192"/>
                  </a:lnTo>
                  <a:lnTo>
                    <a:pt x="125" y="179"/>
                  </a:lnTo>
                  <a:lnTo>
                    <a:pt x="125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217"/>
            <p:cNvSpPr>
              <a:spLocks/>
            </p:cNvSpPr>
            <p:nvPr/>
          </p:nvSpPr>
          <p:spPr bwMode="auto">
            <a:xfrm>
              <a:off x="5120" y="2710"/>
              <a:ext cx="29" cy="66"/>
            </a:xfrm>
            <a:custGeom>
              <a:avLst/>
              <a:gdLst>
                <a:gd name="T0" fmla="*/ 49 w 57"/>
                <a:gd name="T1" fmla="*/ 0 h 131"/>
                <a:gd name="T2" fmla="*/ 55 w 57"/>
                <a:gd name="T3" fmla="*/ 17 h 131"/>
                <a:gd name="T4" fmla="*/ 57 w 57"/>
                <a:gd name="T5" fmla="*/ 47 h 131"/>
                <a:gd name="T6" fmla="*/ 55 w 57"/>
                <a:gd name="T7" fmla="*/ 76 h 131"/>
                <a:gd name="T8" fmla="*/ 49 w 57"/>
                <a:gd name="T9" fmla="*/ 99 h 131"/>
                <a:gd name="T10" fmla="*/ 38 w 57"/>
                <a:gd name="T11" fmla="*/ 110 h 131"/>
                <a:gd name="T12" fmla="*/ 25 w 57"/>
                <a:gd name="T13" fmla="*/ 122 h 131"/>
                <a:gd name="T14" fmla="*/ 15 w 57"/>
                <a:gd name="T15" fmla="*/ 127 h 131"/>
                <a:gd name="T16" fmla="*/ 11 w 57"/>
                <a:gd name="T17" fmla="*/ 131 h 131"/>
                <a:gd name="T18" fmla="*/ 0 w 57"/>
                <a:gd name="T19" fmla="*/ 114 h 131"/>
                <a:gd name="T20" fmla="*/ 4 w 57"/>
                <a:gd name="T21" fmla="*/ 112 h 131"/>
                <a:gd name="T22" fmla="*/ 13 w 57"/>
                <a:gd name="T23" fmla="*/ 106 h 131"/>
                <a:gd name="T24" fmla="*/ 25 w 57"/>
                <a:gd name="T25" fmla="*/ 99 h 131"/>
                <a:gd name="T26" fmla="*/ 36 w 57"/>
                <a:gd name="T27" fmla="*/ 82 h 131"/>
                <a:gd name="T28" fmla="*/ 42 w 57"/>
                <a:gd name="T29" fmla="*/ 55 h 131"/>
                <a:gd name="T30" fmla="*/ 40 w 57"/>
                <a:gd name="T31" fmla="*/ 30 h 131"/>
                <a:gd name="T32" fmla="*/ 36 w 57"/>
                <a:gd name="T33" fmla="*/ 7 h 131"/>
                <a:gd name="T34" fmla="*/ 36 w 57"/>
                <a:gd name="T35" fmla="*/ 0 h 131"/>
                <a:gd name="T36" fmla="*/ 49 w 57"/>
                <a:gd name="T37" fmla="*/ 0 h 131"/>
                <a:gd name="T38" fmla="*/ 49 w 57"/>
                <a:gd name="T3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7" h="131">
                  <a:moveTo>
                    <a:pt x="49" y="0"/>
                  </a:moveTo>
                  <a:lnTo>
                    <a:pt x="55" y="17"/>
                  </a:lnTo>
                  <a:lnTo>
                    <a:pt x="57" y="47"/>
                  </a:lnTo>
                  <a:lnTo>
                    <a:pt x="55" y="76"/>
                  </a:lnTo>
                  <a:lnTo>
                    <a:pt x="49" y="99"/>
                  </a:lnTo>
                  <a:lnTo>
                    <a:pt x="38" y="110"/>
                  </a:lnTo>
                  <a:lnTo>
                    <a:pt x="25" y="122"/>
                  </a:lnTo>
                  <a:lnTo>
                    <a:pt x="15" y="127"/>
                  </a:lnTo>
                  <a:lnTo>
                    <a:pt x="11" y="131"/>
                  </a:lnTo>
                  <a:lnTo>
                    <a:pt x="0" y="114"/>
                  </a:lnTo>
                  <a:lnTo>
                    <a:pt x="4" y="112"/>
                  </a:lnTo>
                  <a:lnTo>
                    <a:pt x="13" y="106"/>
                  </a:lnTo>
                  <a:lnTo>
                    <a:pt x="25" y="99"/>
                  </a:lnTo>
                  <a:lnTo>
                    <a:pt x="36" y="82"/>
                  </a:lnTo>
                  <a:lnTo>
                    <a:pt x="42" y="55"/>
                  </a:lnTo>
                  <a:lnTo>
                    <a:pt x="40" y="30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49" y="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218"/>
            <p:cNvSpPr>
              <a:spLocks/>
            </p:cNvSpPr>
            <p:nvPr/>
          </p:nvSpPr>
          <p:spPr bwMode="auto">
            <a:xfrm>
              <a:off x="5011" y="3191"/>
              <a:ext cx="118" cy="71"/>
            </a:xfrm>
            <a:custGeom>
              <a:avLst/>
              <a:gdLst>
                <a:gd name="T0" fmla="*/ 0 w 236"/>
                <a:gd name="T1" fmla="*/ 57 h 143"/>
                <a:gd name="T2" fmla="*/ 27 w 236"/>
                <a:gd name="T3" fmla="*/ 23 h 143"/>
                <a:gd name="T4" fmla="*/ 75 w 236"/>
                <a:gd name="T5" fmla="*/ 0 h 143"/>
                <a:gd name="T6" fmla="*/ 130 w 236"/>
                <a:gd name="T7" fmla="*/ 4 h 143"/>
                <a:gd name="T8" fmla="*/ 156 w 236"/>
                <a:gd name="T9" fmla="*/ 11 h 143"/>
                <a:gd name="T10" fmla="*/ 183 w 236"/>
                <a:gd name="T11" fmla="*/ 19 h 143"/>
                <a:gd name="T12" fmla="*/ 206 w 236"/>
                <a:gd name="T13" fmla="*/ 21 h 143"/>
                <a:gd name="T14" fmla="*/ 230 w 236"/>
                <a:gd name="T15" fmla="*/ 17 h 143"/>
                <a:gd name="T16" fmla="*/ 232 w 236"/>
                <a:gd name="T17" fmla="*/ 27 h 143"/>
                <a:gd name="T18" fmla="*/ 211 w 236"/>
                <a:gd name="T19" fmla="*/ 80 h 143"/>
                <a:gd name="T20" fmla="*/ 175 w 236"/>
                <a:gd name="T21" fmla="*/ 116 h 143"/>
                <a:gd name="T22" fmla="*/ 130 w 236"/>
                <a:gd name="T23" fmla="*/ 141 h 143"/>
                <a:gd name="T24" fmla="*/ 71 w 236"/>
                <a:gd name="T25" fmla="*/ 137 h 143"/>
                <a:gd name="T26" fmla="*/ 40 w 236"/>
                <a:gd name="T27" fmla="*/ 118 h 143"/>
                <a:gd name="T28" fmla="*/ 21 w 236"/>
                <a:gd name="T29" fmla="*/ 97 h 143"/>
                <a:gd name="T30" fmla="*/ 6 w 236"/>
                <a:gd name="T31" fmla="*/ 80 h 143"/>
                <a:gd name="T32" fmla="*/ 18 w 236"/>
                <a:gd name="T33" fmla="*/ 76 h 143"/>
                <a:gd name="T34" fmla="*/ 33 w 236"/>
                <a:gd name="T35" fmla="*/ 97 h 143"/>
                <a:gd name="T36" fmla="*/ 71 w 236"/>
                <a:gd name="T37" fmla="*/ 127 h 143"/>
                <a:gd name="T38" fmla="*/ 113 w 236"/>
                <a:gd name="T39" fmla="*/ 127 h 143"/>
                <a:gd name="T40" fmla="*/ 156 w 236"/>
                <a:gd name="T41" fmla="*/ 110 h 143"/>
                <a:gd name="T42" fmla="*/ 196 w 236"/>
                <a:gd name="T43" fmla="*/ 70 h 143"/>
                <a:gd name="T44" fmla="*/ 219 w 236"/>
                <a:gd name="T45" fmla="*/ 40 h 143"/>
                <a:gd name="T46" fmla="*/ 202 w 236"/>
                <a:gd name="T47" fmla="*/ 36 h 143"/>
                <a:gd name="T48" fmla="*/ 170 w 236"/>
                <a:gd name="T49" fmla="*/ 29 h 143"/>
                <a:gd name="T50" fmla="*/ 132 w 236"/>
                <a:gd name="T51" fmla="*/ 15 h 143"/>
                <a:gd name="T52" fmla="*/ 80 w 236"/>
                <a:gd name="T53" fmla="*/ 10 h 143"/>
                <a:gd name="T54" fmla="*/ 37 w 236"/>
                <a:gd name="T55" fmla="*/ 25 h 143"/>
                <a:gd name="T56" fmla="*/ 14 w 236"/>
                <a:gd name="T57" fmla="*/ 48 h 143"/>
                <a:gd name="T58" fmla="*/ 12 w 236"/>
                <a:gd name="T59" fmla="*/ 61 h 143"/>
                <a:gd name="T60" fmla="*/ 14 w 236"/>
                <a:gd name="T61" fmla="*/ 68 h 143"/>
                <a:gd name="T62" fmla="*/ 2 w 236"/>
                <a:gd name="T63" fmla="*/ 7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6" h="143">
                  <a:moveTo>
                    <a:pt x="2" y="70"/>
                  </a:moveTo>
                  <a:lnTo>
                    <a:pt x="0" y="57"/>
                  </a:lnTo>
                  <a:lnTo>
                    <a:pt x="10" y="40"/>
                  </a:lnTo>
                  <a:lnTo>
                    <a:pt x="27" y="23"/>
                  </a:lnTo>
                  <a:lnTo>
                    <a:pt x="48" y="8"/>
                  </a:lnTo>
                  <a:lnTo>
                    <a:pt x="75" y="0"/>
                  </a:lnTo>
                  <a:lnTo>
                    <a:pt x="103" y="0"/>
                  </a:lnTo>
                  <a:lnTo>
                    <a:pt x="130" y="4"/>
                  </a:lnTo>
                  <a:lnTo>
                    <a:pt x="147" y="8"/>
                  </a:lnTo>
                  <a:lnTo>
                    <a:pt x="156" y="11"/>
                  </a:lnTo>
                  <a:lnTo>
                    <a:pt x="170" y="15"/>
                  </a:lnTo>
                  <a:lnTo>
                    <a:pt x="183" y="19"/>
                  </a:lnTo>
                  <a:lnTo>
                    <a:pt x="194" y="21"/>
                  </a:lnTo>
                  <a:lnTo>
                    <a:pt x="206" y="21"/>
                  </a:lnTo>
                  <a:lnTo>
                    <a:pt x="221" y="19"/>
                  </a:lnTo>
                  <a:lnTo>
                    <a:pt x="230" y="17"/>
                  </a:lnTo>
                  <a:lnTo>
                    <a:pt x="236" y="17"/>
                  </a:lnTo>
                  <a:lnTo>
                    <a:pt x="232" y="27"/>
                  </a:lnTo>
                  <a:lnTo>
                    <a:pt x="225" y="51"/>
                  </a:lnTo>
                  <a:lnTo>
                    <a:pt x="211" y="80"/>
                  </a:lnTo>
                  <a:lnTo>
                    <a:pt x="194" y="101"/>
                  </a:lnTo>
                  <a:lnTo>
                    <a:pt x="175" y="116"/>
                  </a:lnTo>
                  <a:lnTo>
                    <a:pt x="154" y="131"/>
                  </a:lnTo>
                  <a:lnTo>
                    <a:pt x="130" y="141"/>
                  </a:lnTo>
                  <a:lnTo>
                    <a:pt x="99" y="143"/>
                  </a:lnTo>
                  <a:lnTo>
                    <a:pt x="71" y="137"/>
                  </a:lnTo>
                  <a:lnTo>
                    <a:pt x="52" y="127"/>
                  </a:lnTo>
                  <a:lnTo>
                    <a:pt x="40" y="118"/>
                  </a:lnTo>
                  <a:lnTo>
                    <a:pt x="31" y="108"/>
                  </a:lnTo>
                  <a:lnTo>
                    <a:pt x="21" y="97"/>
                  </a:lnTo>
                  <a:lnTo>
                    <a:pt x="14" y="87"/>
                  </a:lnTo>
                  <a:lnTo>
                    <a:pt x="6" y="80"/>
                  </a:lnTo>
                  <a:lnTo>
                    <a:pt x="6" y="78"/>
                  </a:lnTo>
                  <a:lnTo>
                    <a:pt x="18" y="76"/>
                  </a:lnTo>
                  <a:lnTo>
                    <a:pt x="21" y="82"/>
                  </a:lnTo>
                  <a:lnTo>
                    <a:pt x="33" y="97"/>
                  </a:lnTo>
                  <a:lnTo>
                    <a:pt x="48" y="114"/>
                  </a:lnTo>
                  <a:lnTo>
                    <a:pt x="71" y="127"/>
                  </a:lnTo>
                  <a:lnTo>
                    <a:pt x="92" y="129"/>
                  </a:lnTo>
                  <a:lnTo>
                    <a:pt x="113" y="127"/>
                  </a:lnTo>
                  <a:lnTo>
                    <a:pt x="135" y="122"/>
                  </a:lnTo>
                  <a:lnTo>
                    <a:pt x="156" y="110"/>
                  </a:lnTo>
                  <a:lnTo>
                    <a:pt x="179" y="91"/>
                  </a:lnTo>
                  <a:lnTo>
                    <a:pt x="196" y="70"/>
                  </a:lnTo>
                  <a:lnTo>
                    <a:pt x="211" y="51"/>
                  </a:lnTo>
                  <a:lnTo>
                    <a:pt x="219" y="40"/>
                  </a:lnTo>
                  <a:lnTo>
                    <a:pt x="213" y="36"/>
                  </a:lnTo>
                  <a:lnTo>
                    <a:pt x="202" y="36"/>
                  </a:lnTo>
                  <a:lnTo>
                    <a:pt x="185" y="34"/>
                  </a:lnTo>
                  <a:lnTo>
                    <a:pt x="170" y="29"/>
                  </a:lnTo>
                  <a:lnTo>
                    <a:pt x="152" y="21"/>
                  </a:lnTo>
                  <a:lnTo>
                    <a:pt x="132" y="15"/>
                  </a:lnTo>
                  <a:lnTo>
                    <a:pt x="107" y="10"/>
                  </a:lnTo>
                  <a:lnTo>
                    <a:pt x="80" y="10"/>
                  </a:lnTo>
                  <a:lnTo>
                    <a:pt x="57" y="13"/>
                  </a:lnTo>
                  <a:lnTo>
                    <a:pt x="37" y="25"/>
                  </a:lnTo>
                  <a:lnTo>
                    <a:pt x="21" y="36"/>
                  </a:lnTo>
                  <a:lnTo>
                    <a:pt x="14" y="48"/>
                  </a:lnTo>
                  <a:lnTo>
                    <a:pt x="10" y="55"/>
                  </a:lnTo>
                  <a:lnTo>
                    <a:pt x="12" y="61"/>
                  </a:lnTo>
                  <a:lnTo>
                    <a:pt x="12" y="67"/>
                  </a:lnTo>
                  <a:lnTo>
                    <a:pt x="14" y="68"/>
                  </a:lnTo>
                  <a:lnTo>
                    <a:pt x="2" y="70"/>
                  </a:lnTo>
                  <a:lnTo>
                    <a:pt x="2" y="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2" name="Freeform 219"/>
            <p:cNvSpPr>
              <a:spLocks/>
            </p:cNvSpPr>
            <p:nvPr/>
          </p:nvSpPr>
          <p:spPr bwMode="auto">
            <a:xfrm>
              <a:off x="4967" y="3203"/>
              <a:ext cx="53" cy="27"/>
            </a:xfrm>
            <a:custGeom>
              <a:avLst/>
              <a:gdLst>
                <a:gd name="T0" fmla="*/ 19 w 106"/>
                <a:gd name="T1" fmla="*/ 0 h 55"/>
                <a:gd name="T2" fmla="*/ 23 w 106"/>
                <a:gd name="T3" fmla="*/ 9 h 55"/>
                <a:gd name="T4" fmla="*/ 30 w 106"/>
                <a:gd name="T5" fmla="*/ 21 h 55"/>
                <a:gd name="T6" fmla="*/ 42 w 106"/>
                <a:gd name="T7" fmla="*/ 32 h 55"/>
                <a:gd name="T8" fmla="*/ 57 w 106"/>
                <a:gd name="T9" fmla="*/ 40 h 55"/>
                <a:gd name="T10" fmla="*/ 70 w 106"/>
                <a:gd name="T11" fmla="*/ 42 h 55"/>
                <a:gd name="T12" fmla="*/ 84 w 106"/>
                <a:gd name="T13" fmla="*/ 42 h 55"/>
                <a:gd name="T14" fmla="*/ 93 w 106"/>
                <a:gd name="T15" fmla="*/ 40 h 55"/>
                <a:gd name="T16" fmla="*/ 99 w 106"/>
                <a:gd name="T17" fmla="*/ 38 h 55"/>
                <a:gd name="T18" fmla="*/ 106 w 106"/>
                <a:gd name="T19" fmla="*/ 53 h 55"/>
                <a:gd name="T20" fmla="*/ 99 w 106"/>
                <a:gd name="T21" fmla="*/ 53 h 55"/>
                <a:gd name="T22" fmla="*/ 80 w 106"/>
                <a:gd name="T23" fmla="*/ 55 h 55"/>
                <a:gd name="T24" fmla="*/ 55 w 106"/>
                <a:gd name="T25" fmla="*/ 51 h 55"/>
                <a:gd name="T26" fmla="*/ 28 w 106"/>
                <a:gd name="T27" fmla="*/ 40 h 55"/>
                <a:gd name="T28" fmla="*/ 9 w 106"/>
                <a:gd name="T29" fmla="*/ 24 h 55"/>
                <a:gd name="T30" fmla="*/ 2 w 106"/>
                <a:gd name="T31" fmla="*/ 17 h 55"/>
                <a:gd name="T32" fmla="*/ 0 w 106"/>
                <a:gd name="T33" fmla="*/ 11 h 55"/>
                <a:gd name="T34" fmla="*/ 2 w 106"/>
                <a:gd name="T35" fmla="*/ 11 h 55"/>
                <a:gd name="T36" fmla="*/ 19 w 106"/>
                <a:gd name="T37" fmla="*/ 0 h 55"/>
                <a:gd name="T38" fmla="*/ 19 w 106"/>
                <a:gd name="T3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5">
                  <a:moveTo>
                    <a:pt x="19" y="0"/>
                  </a:moveTo>
                  <a:lnTo>
                    <a:pt x="23" y="9"/>
                  </a:lnTo>
                  <a:lnTo>
                    <a:pt x="30" y="21"/>
                  </a:lnTo>
                  <a:lnTo>
                    <a:pt x="42" y="32"/>
                  </a:lnTo>
                  <a:lnTo>
                    <a:pt x="57" y="40"/>
                  </a:lnTo>
                  <a:lnTo>
                    <a:pt x="70" y="42"/>
                  </a:lnTo>
                  <a:lnTo>
                    <a:pt x="84" y="42"/>
                  </a:lnTo>
                  <a:lnTo>
                    <a:pt x="93" y="40"/>
                  </a:lnTo>
                  <a:lnTo>
                    <a:pt x="99" y="38"/>
                  </a:lnTo>
                  <a:lnTo>
                    <a:pt x="106" y="53"/>
                  </a:lnTo>
                  <a:lnTo>
                    <a:pt x="99" y="53"/>
                  </a:lnTo>
                  <a:lnTo>
                    <a:pt x="80" y="55"/>
                  </a:lnTo>
                  <a:lnTo>
                    <a:pt x="55" y="51"/>
                  </a:lnTo>
                  <a:lnTo>
                    <a:pt x="28" y="40"/>
                  </a:lnTo>
                  <a:lnTo>
                    <a:pt x="9" y="24"/>
                  </a:lnTo>
                  <a:lnTo>
                    <a:pt x="2" y="17"/>
                  </a:lnTo>
                  <a:lnTo>
                    <a:pt x="0" y="11"/>
                  </a:lnTo>
                  <a:lnTo>
                    <a:pt x="2" y="1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97D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3" name="Freeform 220"/>
            <p:cNvSpPr>
              <a:spLocks/>
            </p:cNvSpPr>
            <p:nvPr/>
          </p:nvSpPr>
          <p:spPr bwMode="auto">
            <a:xfrm>
              <a:off x="4161" y="3643"/>
              <a:ext cx="88" cy="28"/>
            </a:xfrm>
            <a:custGeom>
              <a:avLst/>
              <a:gdLst>
                <a:gd name="T0" fmla="*/ 175 w 177"/>
                <a:gd name="T1" fmla="*/ 13 h 55"/>
                <a:gd name="T2" fmla="*/ 159 w 177"/>
                <a:gd name="T3" fmla="*/ 6 h 55"/>
                <a:gd name="T4" fmla="*/ 137 w 177"/>
                <a:gd name="T5" fmla="*/ 2 h 55"/>
                <a:gd name="T6" fmla="*/ 110 w 177"/>
                <a:gd name="T7" fmla="*/ 0 h 55"/>
                <a:gd name="T8" fmla="*/ 82 w 177"/>
                <a:gd name="T9" fmla="*/ 6 h 55"/>
                <a:gd name="T10" fmla="*/ 49 w 177"/>
                <a:gd name="T11" fmla="*/ 13 h 55"/>
                <a:gd name="T12" fmla="*/ 25 w 177"/>
                <a:gd name="T13" fmla="*/ 27 h 55"/>
                <a:gd name="T14" fmla="*/ 5 w 177"/>
                <a:gd name="T15" fmla="*/ 38 h 55"/>
                <a:gd name="T16" fmla="*/ 0 w 177"/>
                <a:gd name="T17" fmla="*/ 46 h 55"/>
                <a:gd name="T18" fmla="*/ 0 w 177"/>
                <a:gd name="T19" fmla="*/ 48 h 55"/>
                <a:gd name="T20" fmla="*/ 0 w 177"/>
                <a:gd name="T21" fmla="*/ 51 h 55"/>
                <a:gd name="T22" fmla="*/ 2 w 177"/>
                <a:gd name="T23" fmla="*/ 55 h 55"/>
                <a:gd name="T24" fmla="*/ 7 w 177"/>
                <a:gd name="T25" fmla="*/ 55 h 55"/>
                <a:gd name="T26" fmla="*/ 28 w 177"/>
                <a:gd name="T27" fmla="*/ 36 h 55"/>
                <a:gd name="T28" fmla="*/ 53 w 177"/>
                <a:gd name="T29" fmla="*/ 23 h 55"/>
                <a:gd name="T30" fmla="*/ 85 w 177"/>
                <a:gd name="T31" fmla="*/ 15 h 55"/>
                <a:gd name="T32" fmla="*/ 133 w 177"/>
                <a:gd name="T33" fmla="*/ 13 h 55"/>
                <a:gd name="T34" fmla="*/ 144 w 177"/>
                <a:gd name="T35" fmla="*/ 15 h 55"/>
                <a:gd name="T36" fmla="*/ 159 w 177"/>
                <a:gd name="T37" fmla="*/ 19 h 55"/>
                <a:gd name="T38" fmla="*/ 173 w 177"/>
                <a:gd name="T39" fmla="*/ 23 h 55"/>
                <a:gd name="T40" fmla="*/ 177 w 177"/>
                <a:gd name="T41" fmla="*/ 25 h 55"/>
                <a:gd name="T42" fmla="*/ 175 w 177"/>
                <a:gd name="T43" fmla="*/ 13 h 55"/>
                <a:gd name="T44" fmla="*/ 175 w 177"/>
                <a:gd name="T45" fmla="*/ 1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7" h="55">
                  <a:moveTo>
                    <a:pt x="175" y="13"/>
                  </a:moveTo>
                  <a:lnTo>
                    <a:pt x="159" y="6"/>
                  </a:lnTo>
                  <a:lnTo>
                    <a:pt x="137" y="2"/>
                  </a:lnTo>
                  <a:lnTo>
                    <a:pt x="110" y="0"/>
                  </a:lnTo>
                  <a:lnTo>
                    <a:pt x="82" y="6"/>
                  </a:lnTo>
                  <a:lnTo>
                    <a:pt x="49" y="13"/>
                  </a:lnTo>
                  <a:lnTo>
                    <a:pt x="25" y="27"/>
                  </a:lnTo>
                  <a:lnTo>
                    <a:pt x="5" y="38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0" y="51"/>
                  </a:lnTo>
                  <a:lnTo>
                    <a:pt x="2" y="55"/>
                  </a:lnTo>
                  <a:lnTo>
                    <a:pt x="7" y="55"/>
                  </a:lnTo>
                  <a:lnTo>
                    <a:pt x="28" y="36"/>
                  </a:lnTo>
                  <a:lnTo>
                    <a:pt x="53" y="23"/>
                  </a:lnTo>
                  <a:lnTo>
                    <a:pt x="85" y="15"/>
                  </a:lnTo>
                  <a:lnTo>
                    <a:pt x="133" y="13"/>
                  </a:lnTo>
                  <a:lnTo>
                    <a:pt x="144" y="15"/>
                  </a:lnTo>
                  <a:lnTo>
                    <a:pt x="159" y="19"/>
                  </a:lnTo>
                  <a:lnTo>
                    <a:pt x="173" y="23"/>
                  </a:lnTo>
                  <a:lnTo>
                    <a:pt x="177" y="25"/>
                  </a:lnTo>
                  <a:lnTo>
                    <a:pt x="175" y="13"/>
                  </a:lnTo>
                  <a:lnTo>
                    <a:pt x="175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4" name="Freeform 221"/>
            <p:cNvSpPr>
              <a:spLocks/>
            </p:cNvSpPr>
            <p:nvPr/>
          </p:nvSpPr>
          <p:spPr bwMode="auto">
            <a:xfrm>
              <a:off x="4074" y="3570"/>
              <a:ext cx="80" cy="151"/>
            </a:xfrm>
            <a:custGeom>
              <a:avLst/>
              <a:gdLst>
                <a:gd name="T0" fmla="*/ 159 w 159"/>
                <a:gd name="T1" fmla="*/ 291 h 302"/>
                <a:gd name="T2" fmla="*/ 150 w 159"/>
                <a:gd name="T3" fmla="*/ 275 h 302"/>
                <a:gd name="T4" fmla="*/ 135 w 159"/>
                <a:gd name="T5" fmla="*/ 262 h 302"/>
                <a:gd name="T6" fmla="*/ 116 w 159"/>
                <a:gd name="T7" fmla="*/ 251 h 302"/>
                <a:gd name="T8" fmla="*/ 91 w 159"/>
                <a:gd name="T9" fmla="*/ 235 h 302"/>
                <a:gd name="T10" fmla="*/ 66 w 159"/>
                <a:gd name="T11" fmla="*/ 203 h 302"/>
                <a:gd name="T12" fmla="*/ 47 w 159"/>
                <a:gd name="T13" fmla="*/ 159 h 302"/>
                <a:gd name="T14" fmla="*/ 36 w 159"/>
                <a:gd name="T15" fmla="*/ 114 h 302"/>
                <a:gd name="T16" fmla="*/ 34 w 159"/>
                <a:gd name="T17" fmla="*/ 83 h 302"/>
                <a:gd name="T18" fmla="*/ 36 w 159"/>
                <a:gd name="T19" fmla="*/ 57 h 302"/>
                <a:gd name="T20" fmla="*/ 42 w 159"/>
                <a:gd name="T21" fmla="*/ 28 h 302"/>
                <a:gd name="T22" fmla="*/ 42 w 159"/>
                <a:gd name="T23" fmla="*/ 7 h 302"/>
                <a:gd name="T24" fmla="*/ 42 w 159"/>
                <a:gd name="T25" fmla="*/ 0 h 302"/>
                <a:gd name="T26" fmla="*/ 32 w 159"/>
                <a:gd name="T27" fmla="*/ 7 h 302"/>
                <a:gd name="T28" fmla="*/ 19 w 159"/>
                <a:gd name="T29" fmla="*/ 28 h 302"/>
                <a:gd name="T30" fmla="*/ 7 w 159"/>
                <a:gd name="T31" fmla="*/ 59 h 302"/>
                <a:gd name="T32" fmla="*/ 0 w 159"/>
                <a:gd name="T33" fmla="*/ 95 h 302"/>
                <a:gd name="T34" fmla="*/ 0 w 159"/>
                <a:gd name="T35" fmla="*/ 133 h 302"/>
                <a:gd name="T36" fmla="*/ 7 w 159"/>
                <a:gd name="T37" fmla="*/ 167 h 302"/>
                <a:gd name="T38" fmla="*/ 21 w 159"/>
                <a:gd name="T39" fmla="*/ 197 h 302"/>
                <a:gd name="T40" fmla="*/ 38 w 159"/>
                <a:gd name="T41" fmla="*/ 226 h 302"/>
                <a:gd name="T42" fmla="*/ 61 w 159"/>
                <a:gd name="T43" fmla="*/ 251 h 302"/>
                <a:gd name="T44" fmla="*/ 89 w 159"/>
                <a:gd name="T45" fmla="*/ 275 h 302"/>
                <a:gd name="T46" fmla="*/ 114 w 159"/>
                <a:gd name="T47" fmla="*/ 294 h 302"/>
                <a:gd name="T48" fmla="*/ 129 w 159"/>
                <a:gd name="T49" fmla="*/ 302 h 302"/>
                <a:gd name="T50" fmla="*/ 137 w 159"/>
                <a:gd name="T51" fmla="*/ 300 h 302"/>
                <a:gd name="T52" fmla="*/ 148 w 159"/>
                <a:gd name="T53" fmla="*/ 296 h 302"/>
                <a:gd name="T54" fmla="*/ 156 w 159"/>
                <a:gd name="T55" fmla="*/ 292 h 302"/>
                <a:gd name="T56" fmla="*/ 159 w 159"/>
                <a:gd name="T57" fmla="*/ 291 h 302"/>
                <a:gd name="T58" fmla="*/ 159 w 159"/>
                <a:gd name="T59" fmla="*/ 29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9" h="302">
                  <a:moveTo>
                    <a:pt x="159" y="291"/>
                  </a:moveTo>
                  <a:lnTo>
                    <a:pt x="150" y="275"/>
                  </a:lnTo>
                  <a:lnTo>
                    <a:pt x="135" y="262"/>
                  </a:lnTo>
                  <a:lnTo>
                    <a:pt x="116" y="251"/>
                  </a:lnTo>
                  <a:lnTo>
                    <a:pt x="91" y="235"/>
                  </a:lnTo>
                  <a:lnTo>
                    <a:pt x="66" y="203"/>
                  </a:lnTo>
                  <a:lnTo>
                    <a:pt x="47" y="159"/>
                  </a:lnTo>
                  <a:lnTo>
                    <a:pt x="36" y="114"/>
                  </a:lnTo>
                  <a:lnTo>
                    <a:pt x="34" y="83"/>
                  </a:lnTo>
                  <a:lnTo>
                    <a:pt x="36" y="57"/>
                  </a:lnTo>
                  <a:lnTo>
                    <a:pt x="42" y="28"/>
                  </a:lnTo>
                  <a:lnTo>
                    <a:pt x="42" y="7"/>
                  </a:lnTo>
                  <a:lnTo>
                    <a:pt x="42" y="0"/>
                  </a:lnTo>
                  <a:lnTo>
                    <a:pt x="32" y="7"/>
                  </a:lnTo>
                  <a:lnTo>
                    <a:pt x="19" y="28"/>
                  </a:lnTo>
                  <a:lnTo>
                    <a:pt x="7" y="59"/>
                  </a:lnTo>
                  <a:lnTo>
                    <a:pt x="0" y="95"/>
                  </a:lnTo>
                  <a:lnTo>
                    <a:pt x="0" y="133"/>
                  </a:lnTo>
                  <a:lnTo>
                    <a:pt x="7" y="167"/>
                  </a:lnTo>
                  <a:lnTo>
                    <a:pt x="21" y="197"/>
                  </a:lnTo>
                  <a:lnTo>
                    <a:pt x="38" y="226"/>
                  </a:lnTo>
                  <a:lnTo>
                    <a:pt x="61" y="251"/>
                  </a:lnTo>
                  <a:lnTo>
                    <a:pt x="89" y="275"/>
                  </a:lnTo>
                  <a:lnTo>
                    <a:pt x="114" y="294"/>
                  </a:lnTo>
                  <a:lnTo>
                    <a:pt x="129" y="302"/>
                  </a:lnTo>
                  <a:lnTo>
                    <a:pt x="137" y="300"/>
                  </a:lnTo>
                  <a:lnTo>
                    <a:pt x="148" y="296"/>
                  </a:lnTo>
                  <a:lnTo>
                    <a:pt x="156" y="292"/>
                  </a:lnTo>
                  <a:lnTo>
                    <a:pt x="159" y="291"/>
                  </a:lnTo>
                  <a:lnTo>
                    <a:pt x="159" y="2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5" name="Freeform 222"/>
            <p:cNvSpPr>
              <a:spLocks/>
            </p:cNvSpPr>
            <p:nvPr/>
          </p:nvSpPr>
          <p:spPr bwMode="auto">
            <a:xfrm>
              <a:off x="4131" y="3499"/>
              <a:ext cx="82" cy="184"/>
            </a:xfrm>
            <a:custGeom>
              <a:avLst/>
              <a:gdLst>
                <a:gd name="T0" fmla="*/ 30 w 163"/>
                <a:gd name="T1" fmla="*/ 367 h 367"/>
                <a:gd name="T2" fmla="*/ 17 w 163"/>
                <a:gd name="T3" fmla="*/ 338 h 367"/>
                <a:gd name="T4" fmla="*/ 7 w 163"/>
                <a:gd name="T5" fmla="*/ 289 h 367"/>
                <a:gd name="T6" fmla="*/ 2 w 163"/>
                <a:gd name="T7" fmla="*/ 236 h 367"/>
                <a:gd name="T8" fmla="*/ 0 w 163"/>
                <a:gd name="T9" fmla="*/ 194 h 367"/>
                <a:gd name="T10" fmla="*/ 4 w 163"/>
                <a:gd name="T11" fmla="*/ 158 h 367"/>
                <a:gd name="T12" fmla="*/ 13 w 163"/>
                <a:gd name="T13" fmla="*/ 122 h 367"/>
                <a:gd name="T14" fmla="*/ 26 w 163"/>
                <a:gd name="T15" fmla="*/ 87 h 367"/>
                <a:gd name="T16" fmla="*/ 40 w 163"/>
                <a:gd name="T17" fmla="*/ 65 h 367"/>
                <a:gd name="T18" fmla="*/ 59 w 163"/>
                <a:gd name="T19" fmla="*/ 46 h 367"/>
                <a:gd name="T20" fmla="*/ 85 w 163"/>
                <a:gd name="T21" fmla="*/ 25 h 367"/>
                <a:gd name="T22" fmla="*/ 110 w 163"/>
                <a:gd name="T23" fmla="*/ 8 h 367"/>
                <a:gd name="T24" fmla="*/ 123 w 163"/>
                <a:gd name="T25" fmla="*/ 0 h 367"/>
                <a:gd name="T26" fmla="*/ 133 w 163"/>
                <a:gd name="T27" fmla="*/ 0 h 367"/>
                <a:gd name="T28" fmla="*/ 148 w 163"/>
                <a:gd name="T29" fmla="*/ 2 h 367"/>
                <a:gd name="T30" fmla="*/ 161 w 163"/>
                <a:gd name="T31" fmla="*/ 6 h 367"/>
                <a:gd name="T32" fmla="*/ 163 w 163"/>
                <a:gd name="T33" fmla="*/ 9 h 367"/>
                <a:gd name="T34" fmla="*/ 144 w 163"/>
                <a:gd name="T35" fmla="*/ 21 h 367"/>
                <a:gd name="T36" fmla="*/ 116 w 163"/>
                <a:gd name="T37" fmla="*/ 42 h 367"/>
                <a:gd name="T38" fmla="*/ 82 w 163"/>
                <a:gd name="T39" fmla="*/ 70 h 367"/>
                <a:gd name="T40" fmla="*/ 61 w 163"/>
                <a:gd name="T41" fmla="*/ 101 h 367"/>
                <a:gd name="T42" fmla="*/ 47 w 163"/>
                <a:gd name="T43" fmla="*/ 133 h 367"/>
                <a:gd name="T44" fmla="*/ 42 w 163"/>
                <a:gd name="T45" fmla="*/ 163 h 367"/>
                <a:gd name="T46" fmla="*/ 38 w 163"/>
                <a:gd name="T47" fmla="*/ 198 h 367"/>
                <a:gd name="T48" fmla="*/ 38 w 163"/>
                <a:gd name="T49" fmla="*/ 234 h 367"/>
                <a:gd name="T50" fmla="*/ 44 w 163"/>
                <a:gd name="T51" fmla="*/ 268 h 367"/>
                <a:gd name="T52" fmla="*/ 51 w 163"/>
                <a:gd name="T53" fmla="*/ 302 h 367"/>
                <a:gd name="T54" fmla="*/ 61 w 163"/>
                <a:gd name="T55" fmla="*/ 327 h 367"/>
                <a:gd name="T56" fmla="*/ 64 w 163"/>
                <a:gd name="T57" fmla="*/ 344 h 367"/>
                <a:gd name="T58" fmla="*/ 59 w 163"/>
                <a:gd name="T59" fmla="*/ 356 h 367"/>
                <a:gd name="T60" fmla="*/ 47 w 163"/>
                <a:gd name="T61" fmla="*/ 361 h 367"/>
                <a:gd name="T62" fmla="*/ 36 w 163"/>
                <a:gd name="T63" fmla="*/ 365 h 367"/>
                <a:gd name="T64" fmla="*/ 30 w 163"/>
                <a:gd name="T65" fmla="*/ 367 h 367"/>
                <a:gd name="T66" fmla="*/ 30 w 163"/>
                <a:gd name="T67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3" h="367">
                  <a:moveTo>
                    <a:pt x="30" y="367"/>
                  </a:moveTo>
                  <a:lnTo>
                    <a:pt x="17" y="338"/>
                  </a:lnTo>
                  <a:lnTo>
                    <a:pt x="7" y="289"/>
                  </a:lnTo>
                  <a:lnTo>
                    <a:pt x="2" y="236"/>
                  </a:lnTo>
                  <a:lnTo>
                    <a:pt x="0" y="194"/>
                  </a:lnTo>
                  <a:lnTo>
                    <a:pt x="4" y="158"/>
                  </a:lnTo>
                  <a:lnTo>
                    <a:pt x="13" y="122"/>
                  </a:lnTo>
                  <a:lnTo>
                    <a:pt x="26" y="87"/>
                  </a:lnTo>
                  <a:lnTo>
                    <a:pt x="40" y="65"/>
                  </a:lnTo>
                  <a:lnTo>
                    <a:pt x="59" y="46"/>
                  </a:lnTo>
                  <a:lnTo>
                    <a:pt x="85" y="25"/>
                  </a:lnTo>
                  <a:lnTo>
                    <a:pt x="110" y="8"/>
                  </a:lnTo>
                  <a:lnTo>
                    <a:pt x="123" y="0"/>
                  </a:lnTo>
                  <a:lnTo>
                    <a:pt x="133" y="0"/>
                  </a:lnTo>
                  <a:lnTo>
                    <a:pt x="148" y="2"/>
                  </a:lnTo>
                  <a:lnTo>
                    <a:pt x="161" y="6"/>
                  </a:lnTo>
                  <a:lnTo>
                    <a:pt x="163" y="9"/>
                  </a:lnTo>
                  <a:lnTo>
                    <a:pt x="144" y="21"/>
                  </a:lnTo>
                  <a:lnTo>
                    <a:pt x="116" y="42"/>
                  </a:lnTo>
                  <a:lnTo>
                    <a:pt x="82" y="70"/>
                  </a:lnTo>
                  <a:lnTo>
                    <a:pt x="61" y="101"/>
                  </a:lnTo>
                  <a:lnTo>
                    <a:pt x="47" y="133"/>
                  </a:lnTo>
                  <a:lnTo>
                    <a:pt x="42" y="163"/>
                  </a:lnTo>
                  <a:lnTo>
                    <a:pt x="38" y="198"/>
                  </a:lnTo>
                  <a:lnTo>
                    <a:pt x="38" y="234"/>
                  </a:lnTo>
                  <a:lnTo>
                    <a:pt x="44" y="268"/>
                  </a:lnTo>
                  <a:lnTo>
                    <a:pt x="51" y="302"/>
                  </a:lnTo>
                  <a:lnTo>
                    <a:pt x="61" y="327"/>
                  </a:lnTo>
                  <a:lnTo>
                    <a:pt x="64" y="344"/>
                  </a:lnTo>
                  <a:lnTo>
                    <a:pt x="59" y="356"/>
                  </a:lnTo>
                  <a:lnTo>
                    <a:pt x="47" y="361"/>
                  </a:lnTo>
                  <a:lnTo>
                    <a:pt x="36" y="365"/>
                  </a:lnTo>
                  <a:lnTo>
                    <a:pt x="30" y="367"/>
                  </a:lnTo>
                  <a:lnTo>
                    <a:pt x="30" y="3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6" name="Freeform 223"/>
            <p:cNvSpPr>
              <a:spLocks/>
            </p:cNvSpPr>
            <p:nvPr/>
          </p:nvSpPr>
          <p:spPr bwMode="auto">
            <a:xfrm>
              <a:off x="4364" y="3496"/>
              <a:ext cx="152" cy="155"/>
            </a:xfrm>
            <a:custGeom>
              <a:avLst/>
              <a:gdLst>
                <a:gd name="T0" fmla="*/ 0 w 304"/>
                <a:gd name="T1" fmla="*/ 301 h 310"/>
                <a:gd name="T2" fmla="*/ 5 w 304"/>
                <a:gd name="T3" fmla="*/ 270 h 310"/>
                <a:gd name="T4" fmla="*/ 24 w 304"/>
                <a:gd name="T5" fmla="*/ 215 h 310"/>
                <a:gd name="T6" fmla="*/ 51 w 304"/>
                <a:gd name="T7" fmla="*/ 147 h 310"/>
                <a:gd name="T8" fmla="*/ 89 w 304"/>
                <a:gd name="T9" fmla="*/ 88 h 310"/>
                <a:gd name="T10" fmla="*/ 127 w 304"/>
                <a:gd name="T11" fmla="*/ 46 h 310"/>
                <a:gd name="T12" fmla="*/ 165 w 304"/>
                <a:gd name="T13" fmla="*/ 17 h 310"/>
                <a:gd name="T14" fmla="*/ 199 w 304"/>
                <a:gd name="T15" fmla="*/ 4 h 310"/>
                <a:gd name="T16" fmla="*/ 228 w 304"/>
                <a:gd name="T17" fmla="*/ 0 h 310"/>
                <a:gd name="T18" fmla="*/ 251 w 304"/>
                <a:gd name="T19" fmla="*/ 6 h 310"/>
                <a:gd name="T20" fmla="*/ 270 w 304"/>
                <a:gd name="T21" fmla="*/ 17 h 310"/>
                <a:gd name="T22" fmla="*/ 285 w 304"/>
                <a:gd name="T23" fmla="*/ 29 h 310"/>
                <a:gd name="T24" fmla="*/ 294 w 304"/>
                <a:gd name="T25" fmla="*/ 38 h 310"/>
                <a:gd name="T26" fmla="*/ 298 w 304"/>
                <a:gd name="T27" fmla="*/ 48 h 310"/>
                <a:gd name="T28" fmla="*/ 300 w 304"/>
                <a:gd name="T29" fmla="*/ 63 h 310"/>
                <a:gd name="T30" fmla="*/ 302 w 304"/>
                <a:gd name="T31" fmla="*/ 76 h 310"/>
                <a:gd name="T32" fmla="*/ 304 w 304"/>
                <a:gd name="T33" fmla="*/ 82 h 310"/>
                <a:gd name="T34" fmla="*/ 300 w 304"/>
                <a:gd name="T35" fmla="*/ 86 h 310"/>
                <a:gd name="T36" fmla="*/ 292 w 304"/>
                <a:gd name="T37" fmla="*/ 94 h 310"/>
                <a:gd name="T38" fmla="*/ 285 w 304"/>
                <a:gd name="T39" fmla="*/ 97 h 310"/>
                <a:gd name="T40" fmla="*/ 281 w 304"/>
                <a:gd name="T41" fmla="*/ 90 h 310"/>
                <a:gd name="T42" fmla="*/ 279 w 304"/>
                <a:gd name="T43" fmla="*/ 73 h 310"/>
                <a:gd name="T44" fmla="*/ 275 w 304"/>
                <a:gd name="T45" fmla="*/ 57 h 310"/>
                <a:gd name="T46" fmla="*/ 262 w 304"/>
                <a:gd name="T47" fmla="*/ 46 h 310"/>
                <a:gd name="T48" fmla="*/ 235 w 304"/>
                <a:gd name="T49" fmla="*/ 42 h 310"/>
                <a:gd name="T50" fmla="*/ 195 w 304"/>
                <a:gd name="T51" fmla="*/ 48 h 310"/>
                <a:gd name="T52" fmla="*/ 161 w 304"/>
                <a:gd name="T53" fmla="*/ 67 h 310"/>
                <a:gd name="T54" fmla="*/ 133 w 304"/>
                <a:gd name="T55" fmla="*/ 94 h 310"/>
                <a:gd name="T56" fmla="*/ 116 w 304"/>
                <a:gd name="T57" fmla="*/ 120 h 310"/>
                <a:gd name="T58" fmla="*/ 100 w 304"/>
                <a:gd name="T59" fmla="*/ 145 h 310"/>
                <a:gd name="T60" fmla="*/ 81 w 304"/>
                <a:gd name="T61" fmla="*/ 177 h 310"/>
                <a:gd name="T62" fmla="*/ 62 w 304"/>
                <a:gd name="T63" fmla="*/ 208 h 310"/>
                <a:gd name="T64" fmla="*/ 51 w 304"/>
                <a:gd name="T65" fmla="*/ 232 h 310"/>
                <a:gd name="T66" fmla="*/ 47 w 304"/>
                <a:gd name="T67" fmla="*/ 251 h 310"/>
                <a:gd name="T68" fmla="*/ 47 w 304"/>
                <a:gd name="T69" fmla="*/ 278 h 310"/>
                <a:gd name="T70" fmla="*/ 43 w 304"/>
                <a:gd name="T71" fmla="*/ 299 h 310"/>
                <a:gd name="T72" fmla="*/ 36 w 304"/>
                <a:gd name="T73" fmla="*/ 310 h 310"/>
                <a:gd name="T74" fmla="*/ 24 w 304"/>
                <a:gd name="T75" fmla="*/ 310 h 310"/>
                <a:gd name="T76" fmla="*/ 11 w 304"/>
                <a:gd name="T77" fmla="*/ 306 h 310"/>
                <a:gd name="T78" fmla="*/ 2 w 304"/>
                <a:gd name="T79" fmla="*/ 301 h 310"/>
                <a:gd name="T80" fmla="*/ 0 w 304"/>
                <a:gd name="T81" fmla="*/ 301 h 310"/>
                <a:gd name="T82" fmla="*/ 0 w 304"/>
                <a:gd name="T83" fmla="*/ 301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04" h="310">
                  <a:moveTo>
                    <a:pt x="0" y="301"/>
                  </a:moveTo>
                  <a:lnTo>
                    <a:pt x="5" y="270"/>
                  </a:lnTo>
                  <a:lnTo>
                    <a:pt x="24" y="215"/>
                  </a:lnTo>
                  <a:lnTo>
                    <a:pt x="51" y="147"/>
                  </a:lnTo>
                  <a:lnTo>
                    <a:pt x="89" y="88"/>
                  </a:lnTo>
                  <a:lnTo>
                    <a:pt x="127" y="46"/>
                  </a:lnTo>
                  <a:lnTo>
                    <a:pt x="165" y="17"/>
                  </a:lnTo>
                  <a:lnTo>
                    <a:pt x="199" y="4"/>
                  </a:lnTo>
                  <a:lnTo>
                    <a:pt x="228" y="0"/>
                  </a:lnTo>
                  <a:lnTo>
                    <a:pt x="251" y="6"/>
                  </a:lnTo>
                  <a:lnTo>
                    <a:pt x="270" y="17"/>
                  </a:lnTo>
                  <a:lnTo>
                    <a:pt x="285" y="29"/>
                  </a:lnTo>
                  <a:lnTo>
                    <a:pt x="294" y="38"/>
                  </a:lnTo>
                  <a:lnTo>
                    <a:pt x="298" y="48"/>
                  </a:lnTo>
                  <a:lnTo>
                    <a:pt x="300" y="63"/>
                  </a:lnTo>
                  <a:lnTo>
                    <a:pt x="302" y="76"/>
                  </a:lnTo>
                  <a:lnTo>
                    <a:pt x="304" y="82"/>
                  </a:lnTo>
                  <a:lnTo>
                    <a:pt x="300" y="86"/>
                  </a:lnTo>
                  <a:lnTo>
                    <a:pt x="292" y="94"/>
                  </a:lnTo>
                  <a:lnTo>
                    <a:pt x="285" y="97"/>
                  </a:lnTo>
                  <a:lnTo>
                    <a:pt x="281" y="90"/>
                  </a:lnTo>
                  <a:lnTo>
                    <a:pt x="279" y="73"/>
                  </a:lnTo>
                  <a:lnTo>
                    <a:pt x="275" y="57"/>
                  </a:lnTo>
                  <a:lnTo>
                    <a:pt x="262" y="46"/>
                  </a:lnTo>
                  <a:lnTo>
                    <a:pt x="235" y="42"/>
                  </a:lnTo>
                  <a:lnTo>
                    <a:pt x="195" y="48"/>
                  </a:lnTo>
                  <a:lnTo>
                    <a:pt x="161" y="67"/>
                  </a:lnTo>
                  <a:lnTo>
                    <a:pt x="133" y="94"/>
                  </a:lnTo>
                  <a:lnTo>
                    <a:pt x="116" y="120"/>
                  </a:lnTo>
                  <a:lnTo>
                    <a:pt x="100" y="145"/>
                  </a:lnTo>
                  <a:lnTo>
                    <a:pt x="81" y="177"/>
                  </a:lnTo>
                  <a:lnTo>
                    <a:pt x="62" y="208"/>
                  </a:lnTo>
                  <a:lnTo>
                    <a:pt x="51" y="232"/>
                  </a:lnTo>
                  <a:lnTo>
                    <a:pt x="47" y="251"/>
                  </a:lnTo>
                  <a:lnTo>
                    <a:pt x="47" y="278"/>
                  </a:lnTo>
                  <a:lnTo>
                    <a:pt x="43" y="299"/>
                  </a:lnTo>
                  <a:lnTo>
                    <a:pt x="36" y="310"/>
                  </a:lnTo>
                  <a:lnTo>
                    <a:pt x="24" y="310"/>
                  </a:lnTo>
                  <a:lnTo>
                    <a:pt x="11" y="306"/>
                  </a:lnTo>
                  <a:lnTo>
                    <a:pt x="2" y="301"/>
                  </a:lnTo>
                  <a:lnTo>
                    <a:pt x="0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224"/>
            <p:cNvSpPr>
              <a:spLocks/>
            </p:cNvSpPr>
            <p:nvPr/>
          </p:nvSpPr>
          <p:spPr bwMode="auto">
            <a:xfrm>
              <a:off x="4412" y="3517"/>
              <a:ext cx="194" cy="146"/>
            </a:xfrm>
            <a:custGeom>
              <a:avLst/>
              <a:gdLst>
                <a:gd name="T0" fmla="*/ 0 w 388"/>
                <a:gd name="T1" fmla="*/ 270 h 293"/>
                <a:gd name="T2" fmla="*/ 17 w 388"/>
                <a:gd name="T3" fmla="*/ 251 h 293"/>
                <a:gd name="T4" fmla="*/ 49 w 388"/>
                <a:gd name="T5" fmla="*/ 228 h 293"/>
                <a:gd name="T6" fmla="*/ 85 w 388"/>
                <a:gd name="T7" fmla="*/ 207 h 293"/>
                <a:gd name="T8" fmla="*/ 119 w 388"/>
                <a:gd name="T9" fmla="*/ 190 h 293"/>
                <a:gd name="T10" fmla="*/ 146 w 388"/>
                <a:gd name="T11" fmla="*/ 175 h 293"/>
                <a:gd name="T12" fmla="*/ 173 w 388"/>
                <a:gd name="T13" fmla="*/ 164 h 293"/>
                <a:gd name="T14" fmla="*/ 197 w 388"/>
                <a:gd name="T15" fmla="*/ 145 h 293"/>
                <a:gd name="T16" fmla="*/ 226 w 388"/>
                <a:gd name="T17" fmla="*/ 118 h 293"/>
                <a:gd name="T18" fmla="*/ 253 w 388"/>
                <a:gd name="T19" fmla="*/ 88 h 293"/>
                <a:gd name="T20" fmla="*/ 277 w 388"/>
                <a:gd name="T21" fmla="*/ 63 h 293"/>
                <a:gd name="T22" fmla="*/ 298 w 388"/>
                <a:gd name="T23" fmla="*/ 42 h 293"/>
                <a:gd name="T24" fmla="*/ 321 w 388"/>
                <a:gd name="T25" fmla="*/ 29 h 293"/>
                <a:gd name="T26" fmla="*/ 342 w 388"/>
                <a:gd name="T27" fmla="*/ 15 h 293"/>
                <a:gd name="T28" fmla="*/ 361 w 388"/>
                <a:gd name="T29" fmla="*/ 8 h 293"/>
                <a:gd name="T30" fmla="*/ 376 w 388"/>
                <a:gd name="T31" fmla="*/ 2 h 293"/>
                <a:gd name="T32" fmla="*/ 388 w 388"/>
                <a:gd name="T33" fmla="*/ 0 h 293"/>
                <a:gd name="T34" fmla="*/ 388 w 388"/>
                <a:gd name="T35" fmla="*/ 6 h 293"/>
                <a:gd name="T36" fmla="*/ 372 w 388"/>
                <a:gd name="T37" fmla="*/ 19 h 293"/>
                <a:gd name="T38" fmla="*/ 351 w 388"/>
                <a:gd name="T39" fmla="*/ 34 h 293"/>
                <a:gd name="T40" fmla="*/ 336 w 388"/>
                <a:gd name="T41" fmla="*/ 50 h 293"/>
                <a:gd name="T42" fmla="*/ 325 w 388"/>
                <a:gd name="T43" fmla="*/ 65 h 293"/>
                <a:gd name="T44" fmla="*/ 311 w 388"/>
                <a:gd name="T45" fmla="*/ 90 h 293"/>
                <a:gd name="T46" fmla="*/ 294 w 388"/>
                <a:gd name="T47" fmla="*/ 114 h 293"/>
                <a:gd name="T48" fmla="*/ 275 w 388"/>
                <a:gd name="T49" fmla="*/ 135 h 293"/>
                <a:gd name="T50" fmla="*/ 258 w 388"/>
                <a:gd name="T51" fmla="*/ 152 h 293"/>
                <a:gd name="T52" fmla="*/ 243 w 388"/>
                <a:gd name="T53" fmla="*/ 168 h 293"/>
                <a:gd name="T54" fmla="*/ 222 w 388"/>
                <a:gd name="T55" fmla="*/ 181 h 293"/>
                <a:gd name="T56" fmla="*/ 197 w 388"/>
                <a:gd name="T57" fmla="*/ 190 h 293"/>
                <a:gd name="T58" fmla="*/ 171 w 388"/>
                <a:gd name="T59" fmla="*/ 196 h 293"/>
                <a:gd name="T60" fmla="*/ 148 w 388"/>
                <a:gd name="T61" fmla="*/ 206 h 293"/>
                <a:gd name="T62" fmla="*/ 123 w 388"/>
                <a:gd name="T63" fmla="*/ 217 h 293"/>
                <a:gd name="T64" fmla="*/ 97 w 388"/>
                <a:gd name="T65" fmla="*/ 236 h 293"/>
                <a:gd name="T66" fmla="*/ 72 w 388"/>
                <a:gd name="T67" fmla="*/ 257 h 293"/>
                <a:gd name="T68" fmla="*/ 57 w 388"/>
                <a:gd name="T69" fmla="*/ 274 h 293"/>
                <a:gd name="T70" fmla="*/ 47 w 388"/>
                <a:gd name="T71" fmla="*/ 287 h 293"/>
                <a:gd name="T72" fmla="*/ 40 w 388"/>
                <a:gd name="T73" fmla="*/ 293 h 293"/>
                <a:gd name="T74" fmla="*/ 26 w 388"/>
                <a:gd name="T75" fmla="*/ 291 h 293"/>
                <a:gd name="T76" fmla="*/ 15 w 388"/>
                <a:gd name="T77" fmla="*/ 284 h 293"/>
                <a:gd name="T78" fmla="*/ 3 w 388"/>
                <a:gd name="T79" fmla="*/ 274 h 293"/>
                <a:gd name="T80" fmla="*/ 0 w 388"/>
                <a:gd name="T81" fmla="*/ 270 h 293"/>
                <a:gd name="T82" fmla="*/ 0 w 388"/>
                <a:gd name="T83" fmla="*/ 27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8" h="293">
                  <a:moveTo>
                    <a:pt x="0" y="270"/>
                  </a:moveTo>
                  <a:lnTo>
                    <a:pt x="17" y="251"/>
                  </a:lnTo>
                  <a:lnTo>
                    <a:pt x="49" y="228"/>
                  </a:lnTo>
                  <a:lnTo>
                    <a:pt x="85" y="207"/>
                  </a:lnTo>
                  <a:lnTo>
                    <a:pt x="119" y="190"/>
                  </a:lnTo>
                  <a:lnTo>
                    <a:pt x="146" y="175"/>
                  </a:lnTo>
                  <a:lnTo>
                    <a:pt x="173" y="164"/>
                  </a:lnTo>
                  <a:lnTo>
                    <a:pt x="197" y="145"/>
                  </a:lnTo>
                  <a:lnTo>
                    <a:pt x="226" y="118"/>
                  </a:lnTo>
                  <a:lnTo>
                    <a:pt x="253" y="88"/>
                  </a:lnTo>
                  <a:lnTo>
                    <a:pt x="277" y="63"/>
                  </a:lnTo>
                  <a:lnTo>
                    <a:pt x="298" y="42"/>
                  </a:lnTo>
                  <a:lnTo>
                    <a:pt x="321" y="29"/>
                  </a:lnTo>
                  <a:lnTo>
                    <a:pt x="342" y="15"/>
                  </a:lnTo>
                  <a:lnTo>
                    <a:pt x="361" y="8"/>
                  </a:lnTo>
                  <a:lnTo>
                    <a:pt x="376" y="2"/>
                  </a:lnTo>
                  <a:lnTo>
                    <a:pt x="388" y="0"/>
                  </a:lnTo>
                  <a:lnTo>
                    <a:pt x="388" y="6"/>
                  </a:lnTo>
                  <a:lnTo>
                    <a:pt x="372" y="19"/>
                  </a:lnTo>
                  <a:lnTo>
                    <a:pt x="351" y="34"/>
                  </a:lnTo>
                  <a:lnTo>
                    <a:pt x="336" y="50"/>
                  </a:lnTo>
                  <a:lnTo>
                    <a:pt x="325" y="65"/>
                  </a:lnTo>
                  <a:lnTo>
                    <a:pt x="311" y="90"/>
                  </a:lnTo>
                  <a:lnTo>
                    <a:pt x="294" y="114"/>
                  </a:lnTo>
                  <a:lnTo>
                    <a:pt x="275" y="135"/>
                  </a:lnTo>
                  <a:lnTo>
                    <a:pt x="258" y="152"/>
                  </a:lnTo>
                  <a:lnTo>
                    <a:pt x="243" y="168"/>
                  </a:lnTo>
                  <a:lnTo>
                    <a:pt x="222" y="181"/>
                  </a:lnTo>
                  <a:lnTo>
                    <a:pt x="197" y="190"/>
                  </a:lnTo>
                  <a:lnTo>
                    <a:pt x="171" y="196"/>
                  </a:lnTo>
                  <a:lnTo>
                    <a:pt x="148" y="206"/>
                  </a:lnTo>
                  <a:lnTo>
                    <a:pt x="123" y="217"/>
                  </a:lnTo>
                  <a:lnTo>
                    <a:pt x="97" y="236"/>
                  </a:lnTo>
                  <a:lnTo>
                    <a:pt x="72" y="257"/>
                  </a:lnTo>
                  <a:lnTo>
                    <a:pt x="57" y="274"/>
                  </a:lnTo>
                  <a:lnTo>
                    <a:pt x="47" y="287"/>
                  </a:lnTo>
                  <a:lnTo>
                    <a:pt x="40" y="293"/>
                  </a:lnTo>
                  <a:lnTo>
                    <a:pt x="26" y="291"/>
                  </a:lnTo>
                  <a:lnTo>
                    <a:pt x="15" y="284"/>
                  </a:lnTo>
                  <a:lnTo>
                    <a:pt x="3" y="274"/>
                  </a:lnTo>
                  <a:lnTo>
                    <a:pt x="0" y="27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225"/>
            <p:cNvSpPr>
              <a:spLocks/>
            </p:cNvSpPr>
            <p:nvPr/>
          </p:nvSpPr>
          <p:spPr bwMode="auto">
            <a:xfrm>
              <a:off x="4507" y="3560"/>
              <a:ext cx="198" cy="112"/>
            </a:xfrm>
            <a:custGeom>
              <a:avLst/>
              <a:gdLst>
                <a:gd name="T0" fmla="*/ 11 w 395"/>
                <a:gd name="T1" fmla="*/ 123 h 222"/>
                <a:gd name="T2" fmla="*/ 0 w 395"/>
                <a:gd name="T3" fmla="*/ 201 h 222"/>
                <a:gd name="T4" fmla="*/ 6 w 395"/>
                <a:gd name="T5" fmla="*/ 222 h 222"/>
                <a:gd name="T6" fmla="*/ 38 w 395"/>
                <a:gd name="T7" fmla="*/ 215 h 222"/>
                <a:gd name="T8" fmla="*/ 49 w 395"/>
                <a:gd name="T9" fmla="*/ 205 h 222"/>
                <a:gd name="T10" fmla="*/ 51 w 395"/>
                <a:gd name="T11" fmla="*/ 169 h 222"/>
                <a:gd name="T12" fmla="*/ 89 w 395"/>
                <a:gd name="T13" fmla="*/ 104 h 222"/>
                <a:gd name="T14" fmla="*/ 146 w 395"/>
                <a:gd name="T15" fmla="*/ 59 h 222"/>
                <a:gd name="T16" fmla="*/ 201 w 395"/>
                <a:gd name="T17" fmla="*/ 36 h 222"/>
                <a:gd name="T18" fmla="*/ 264 w 395"/>
                <a:gd name="T19" fmla="*/ 28 h 222"/>
                <a:gd name="T20" fmla="*/ 327 w 395"/>
                <a:gd name="T21" fmla="*/ 30 h 222"/>
                <a:gd name="T22" fmla="*/ 388 w 395"/>
                <a:gd name="T23" fmla="*/ 34 h 222"/>
                <a:gd name="T24" fmla="*/ 382 w 395"/>
                <a:gd name="T25" fmla="*/ 24 h 222"/>
                <a:gd name="T26" fmla="*/ 334 w 395"/>
                <a:gd name="T27" fmla="*/ 17 h 222"/>
                <a:gd name="T28" fmla="*/ 293 w 395"/>
                <a:gd name="T29" fmla="*/ 3 h 222"/>
                <a:gd name="T30" fmla="*/ 236 w 395"/>
                <a:gd name="T31" fmla="*/ 0 h 222"/>
                <a:gd name="T32" fmla="*/ 180 w 395"/>
                <a:gd name="T33" fmla="*/ 3 h 222"/>
                <a:gd name="T34" fmla="*/ 112 w 395"/>
                <a:gd name="T35" fmla="*/ 21 h 222"/>
                <a:gd name="T36" fmla="*/ 83 w 395"/>
                <a:gd name="T37" fmla="*/ 36 h 222"/>
                <a:gd name="T38" fmla="*/ 83 w 395"/>
                <a:gd name="T39" fmla="*/ 41 h 222"/>
                <a:gd name="T40" fmla="*/ 101 w 395"/>
                <a:gd name="T41" fmla="*/ 34 h 222"/>
                <a:gd name="T42" fmla="*/ 154 w 395"/>
                <a:gd name="T43" fmla="*/ 17 h 222"/>
                <a:gd name="T44" fmla="*/ 190 w 395"/>
                <a:gd name="T45" fmla="*/ 7 h 222"/>
                <a:gd name="T46" fmla="*/ 241 w 395"/>
                <a:gd name="T47" fmla="*/ 5 h 222"/>
                <a:gd name="T48" fmla="*/ 277 w 395"/>
                <a:gd name="T49" fmla="*/ 9 h 222"/>
                <a:gd name="T50" fmla="*/ 308 w 395"/>
                <a:gd name="T51" fmla="*/ 17 h 222"/>
                <a:gd name="T52" fmla="*/ 325 w 395"/>
                <a:gd name="T53" fmla="*/ 21 h 222"/>
                <a:gd name="T54" fmla="*/ 338 w 395"/>
                <a:gd name="T55" fmla="*/ 22 h 222"/>
                <a:gd name="T56" fmla="*/ 329 w 395"/>
                <a:gd name="T57" fmla="*/ 24 h 222"/>
                <a:gd name="T58" fmla="*/ 277 w 395"/>
                <a:gd name="T59" fmla="*/ 19 h 222"/>
                <a:gd name="T60" fmla="*/ 224 w 395"/>
                <a:gd name="T61" fmla="*/ 22 h 222"/>
                <a:gd name="T62" fmla="*/ 154 w 395"/>
                <a:gd name="T63" fmla="*/ 43 h 222"/>
                <a:gd name="T64" fmla="*/ 93 w 395"/>
                <a:gd name="T65" fmla="*/ 83 h 222"/>
                <a:gd name="T66" fmla="*/ 55 w 395"/>
                <a:gd name="T67" fmla="*/ 129 h 222"/>
                <a:gd name="T68" fmla="*/ 42 w 395"/>
                <a:gd name="T69" fmla="*/ 163 h 222"/>
                <a:gd name="T70" fmla="*/ 42 w 395"/>
                <a:gd name="T71" fmla="*/ 197 h 222"/>
                <a:gd name="T72" fmla="*/ 32 w 395"/>
                <a:gd name="T73" fmla="*/ 207 h 222"/>
                <a:gd name="T74" fmla="*/ 17 w 395"/>
                <a:gd name="T75" fmla="*/ 209 h 222"/>
                <a:gd name="T76" fmla="*/ 13 w 395"/>
                <a:gd name="T77" fmla="*/ 190 h 222"/>
                <a:gd name="T78" fmla="*/ 23 w 395"/>
                <a:gd name="T79" fmla="*/ 114 h 222"/>
                <a:gd name="T80" fmla="*/ 51 w 395"/>
                <a:gd name="T81" fmla="*/ 70 h 222"/>
                <a:gd name="T82" fmla="*/ 36 w 395"/>
                <a:gd name="T83" fmla="*/ 80 h 222"/>
                <a:gd name="T84" fmla="*/ 30 w 395"/>
                <a:gd name="T85" fmla="*/ 8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5" h="222">
                  <a:moveTo>
                    <a:pt x="30" y="85"/>
                  </a:moveTo>
                  <a:lnTo>
                    <a:pt x="11" y="123"/>
                  </a:lnTo>
                  <a:lnTo>
                    <a:pt x="4" y="165"/>
                  </a:lnTo>
                  <a:lnTo>
                    <a:pt x="0" y="201"/>
                  </a:lnTo>
                  <a:lnTo>
                    <a:pt x="0" y="220"/>
                  </a:lnTo>
                  <a:lnTo>
                    <a:pt x="6" y="222"/>
                  </a:lnTo>
                  <a:lnTo>
                    <a:pt x="23" y="220"/>
                  </a:lnTo>
                  <a:lnTo>
                    <a:pt x="38" y="215"/>
                  </a:lnTo>
                  <a:lnTo>
                    <a:pt x="49" y="213"/>
                  </a:lnTo>
                  <a:lnTo>
                    <a:pt x="49" y="205"/>
                  </a:lnTo>
                  <a:lnTo>
                    <a:pt x="47" y="192"/>
                  </a:lnTo>
                  <a:lnTo>
                    <a:pt x="51" y="169"/>
                  </a:lnTo>
                  <a:lnTo>
                    <a:pt x="64" y="138"/>
                  </a:lnTo>
                  <a:lnTo>
                    <a:pt x="89" y="104"/>
                  </a:lnTo>
                  <a:lnTo>
                    <a:pt x="118" y="78"/>
                  </a:lnTo>
                  <a:lnTo>
                    <a:pt x="146" y="59"/>
                  </a:lnTo>
                  <a:lnTo>
                    <a:pt x="175" y="45"/>
                  </a:lnTo>
                  <a:lnTo>
                    <a:pt x="201" y="36"/>
                  </a:lnTo>
                  <a:lnTo>
                    <a:pt x="232" y="30"/>
                  </a:lnTo>
                  <a:lnTo>
                    <a:pt x="264" y="28"/>
                  </a:lnTo>
                  <a:lnTo>
                    <a:pt x="294" y="28"/>
                  </a:lnTo>
                  <a:lnTo>
                    <a:pt x="327" y="30"/>
                  </a:lnTo>
                  <a:lnTo>
                    <a:pt x="361" y="32"/>
                  </a:lnTo>
                  <a:lnTo>
                    <a:pt x="388" y="34"/>
                  </a:lnTo>
                  <a:lnTo>
                    <a:pt x="395" y="30"/>
                  </a:lnTo>
                  <a:lnTo>
                    <a:pt x="382" y="24"/>
                  </a:lnTo>
                  <a:lnTo>
                    <a:pt x="359" y="21"/>
                  </a:lnTo>
                  <a:lnTo>
                    <a:pt x="334" y="17"/>
                  </a:lnTo>
                  <a:lnTo>
                    <a:pt x="315" y="11"/>
                  </a:lnTo>
                  <a:lnTo>
                    <a:pt x="293" y="3"/>
                  </a:lnTo>
                  <a:lnTo>
                    <a:pt x="266" y="0"/>
                  </a:lnTo>
                  <a:lnTo>
                    <a:pt x="236" y="0"/>
                  </a:lnTo>
                  <a:lnTo>
                    <a:pt x="211" y="2"/>
                  </a:lnTo>
                  <a:lnTo>
                    <a:pt x="180" y="3"/>
                  </a:lnTo>
                  <a:lnTo>
                    <a:pt x="144" y="11"/>
                  </a:lnTo>
                  <a:lnTo>
                    <a:pt x="112" y="21"/>
                  </a:lnTo>
                  <a:lnTo>
                    <a:pt x="93" y="30"/>
                  </a:lnTo>
                  <a:lnTo>
                    <a:pt x="83" y="36"/>
                  </a:lnTo>
                  <a:lnTo>
                    <a:pt x="82" y="40"/>
                  </a:lnTo>
                  <a:lnTo>
                    <a:pt x="83" y="41"/>
                  </a:lnTo>
                  <a:lnTo>
                    <a:pt x="89" y="41"/>
                  </a:lnTo>
                  <a:lnTo>
                    <a:pt x="101" y="34"/>
                  </a:lnTo>
                  <a:lnTo>
                    <a:pt x="127" y="24"/>
                  </a:lnTo>
                  <a:lnTo>
                    <a:pt x="154" y="17"/>
                  </a:lnTo>
                  <a:lnTo>
                    <a:pt x="175" y="11"/>
                  </a:lnTo>
                  <a:lnTo>
                    <a:pt x="190" y="7"/>
                  </a:lnTo>
                  <a:lnTo>
                    <a:pt x="217" y="5"/>
                  </a:lnTo>
                  <a:lnTo>
                    <a:pt x="241" y="5"/>
                  </a:lnTo>
                  <a:lnTo>
                    <a:pt x="262" y="7"/>
                  </a:lnTo>
                  <a:lnTo>
                    <a:pt x="277" y="9"/>
                  </a:lnTo>
                  <a:lnTo>
                    <a:pt x="293" y="13"/>
                  </a:lnTo>
                  <a:lnTo>
                    <a:pt x="308" y="17"/>
                  </a:lnTo>
                  <a:lnTo>
                    <a:pt x="317" y="21"/>
                  </a:lnTo>
                  <a:lnTo>
                    <a:pt x="325" y="21"/>
                  </a:lnTo>
                  <a:lnTo>
                    <a:pt x="333" y="22"/>
                  </a:lnTo>
                  <a:lnTo>
                    <a:pt x="338" y="22"/>
                  </a:lnTo>
                  <a:lnTo>
                    <a:pt x="340" y="26"/>
                  </a:lnTo>
                  <a:lnTo>
                    <a:pt x="329" y="24"/>
                  </a:lnTo>
                  <a:lnTo>
                    <a:pt x="306" y="22"/>
                  </a:lnTo>
                  <a:lnTo>
                    <a:pt x="277" y="19"/>
                  </a:lnTo>
                  <a:lnTo>
                    <a:pt x="251" y="19"/>
                  </a:lnTo>
                  <a:lnTo>
                    <a:pt x="224" y="22"/>
                  </a:lnTo>
                  <a:lnTo>
                    <a:pt x="190" y="32"/>
                  </a:lnTo>
                  <a:lnTo>
                    <a:pt x="154" y="43"/>
                  </a:lnTo>
                  <a:lnTo>
                    <a:pt x="121" y="62"/>
                  </a:lnTo>
                  <a:lnTo>
                    <a:pt x="93" y="83"/>
                  </a:lnTo>
                  <a:lnTo>
                    <a:pt x="72" y="106"/>
                  </a:lnTo>
                  <a:lnTo>
                    <a:pt x="55" y="129"/>
                  </a:lnTo>
                  <a:lnTo>
                    <a:pt x="47" y="146"/>
                  </a:lnTo>
                  <a:lnTo>
                    <a:pt x="42" y="163"/>
                  </a:lnTo>
                  <a:lnTo>
                    <a:pt x="42" y="182"/>
                  </a:lnTo>
                  <a:lnTo>
                    <a:pt x="42" y="197"/>
                  </a:lnTo>
                  <a:lnTo>
                    <a:pt x="40" y="205"/>
                  </a:lnTo>
                  <a:lnTo>
                    <a:pt x="32" y="207"/>
                  </a:lnTo>
                  <a:lnTo>
                    <a:pt x="25" y="209"/>
                  </a:lnTo>
                  <a:lnTo>
                    <a:pt x="17" y="209"/>
                  </a:lnTo>
                  <a:lnTo>
                    <a:pt x="15" y="207"/>
                  </a:lnTo>
                  <a:lnTo>
                    <a:pt x="13" y="190"/>
                  </a:lnTo>
                  <a:lnTo>
                    <a:pt x="15" y="154"/>
                  </a:lnTo>
                  <a:lnTo>
                    <a:pt x="23" y="114"/>
                  </a:lnTo>
                  <a:lnTo>
                    <a:pt x="40" y="83"/>
                  </a:lnTo>
                  <a:lnTo>
                    <a:pt x="51" y="70"/>
                  </a:lnTo>
                  <a:lnTo>
                    <a:pt x="47" y="72"/>
                  </a:lnTo>
                  <a:lnTo>
                    <a:pt x="36" y="80"/>
                  </a:lnTo>
                  <a:lnTo>
                    <a:pt x="30" y="85"/>
                  </a:lnTo>
                  <a:lnTo>
                    <a:pt x="3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226"/>
            <p:cNvSpPr>
              <a:spLocks/>
            </p:cNvSpPr>
            <p:nvPr/>
          </p:nvSpPr>
          <p:spPr bwMode="auto">
            <a:xfrm>
              <a:off x="4556" y="3607"/>
              <a:ext cx="239" cy="71"/>
            </a:xfrm>
            <a:custGeom>
              <a:avLst/>
              <a:gdLst>
                <a:gd name="T0" fmla="*/ 11 w 477"/>
                <a:gd name="T1" fmla="*/ 93 h 142"/>
                <a:gd name="T2" fmla="*/ 74 w 477"/>
                <a:gd name="T3" fmla="*/ 47 h 142"/>
                <a:gd name="T4" fmla="*/ 152 w 477"/>
                <a:gd name="T5" fmla="*/ 25 h 142"/>
                <a:gd name="T6" fmla="*/ 211 w 477"/>
                <a:gd name="T7" fmla="*/ 19 h 142"/>
                <a:gd name="T8" fmla="*/ 272 w 477"/>
                <a:gd name="T9" fmla="*/ 2 h 142"/>
                <a:gd name="T10" fmla="*/ 332 w 477"/>
                <a:gd name="T11" fmla="*/ 2 h 142"/>
                <a:gd name="T12" fmla="*/ 397 w 477"/>
                <a:gd name="T13" fmla="*/ 19 h 142"/>
                <a:gd name="T14" fmla="*/ 465 w 477"/>
                <a:gd name="T15" fmla="*/ 45 h 142"/>
                <a:gd name="T16" fmla="*/ 462 w 477"/>
                <a:gd name="T17" fmla="*/ 53 h 142"/>
                <a:gd name="T18" fmla="*/ 401 w 477"/>
                <a:gd name="T19" fmla="*/ 42 h 142"/>
                <a:gd name="T20" fmla="*/ 330 w 477"/>
                <a:gd name="T21" fmla="*/ 38 h 142"/>
                <a:gd name="T22" fmla="*/ 251 w 477"/>
                <a:gd name="T23" fmla="*/ 42 h 142"/>
                <a:gd name="T24" fmla="*/ 173 w 477"/>
                <a:gd name="T25" fmla="*/ 61 h 142"/>
                <a:gd name="T26" fmla="*/ 116 w 477"/>
                <a:gd name="T27" fmla="*/ 87 h 142"/>
                <a:gd name="T28" fmla="*/ 80 w 477"/>
                <a:gd name="T29" fmla="*/ 120 h 142"/>
                <a:gd name="T30" fmla="*/ 59 w 477"/>
                <a:gd name="T31" fmla="*/ 139 h 142"/>
                <a:gd name="T32" fmla="*/ 49 w 477"/>
                <a:gd name="T33" fmla="*/ 141 h 142"/>
                <a:gd name="T34" fmla="*/ 43 w 477"/>
                <a:gd name="T35" fmla="*/ 135 h 142"/>
                <a:gd name="T36" fmla="*/ 49 w 477"/>
                <a:gd name="T37" fmla="*/ 127 h 142"/>
                <a:gd name="T38" fmla="*/ 89 w 477"/>
                <a:gd name="T39" fmla="*/ 93 h 142"/>
                <a:gd name="T40" fmla="*/ 140 w 477"/>
                <a:gd name="T41" fmla="*/ 61 h 142"/>
                <a:gd name="T42" fmla="*/ 207 w 477"/>
                <a:gd name="T43" fmla="*/ 38 h 142"/>
                <a:gd name="T44" fmla="*/ 262 w 477"/>
                <a:gd name="T45" fmla="*/ 32 h 142"/>
                <a:gd name="T46" fmla="*/ 329 w 477"/>
                <a:gd name="T47" fmla="*/ 28 h 142"/>
                <a:gd name="T48" fmla="*/ 357 w 477"/>
                <a:gd name="T49" fmla="*/ 28 h 142"/>
                <a:gd name="T50" fmla="*/ 391 w 477"/>
                <a:gd name="T51" fmla="*/ 28 h 142"/>
                <a:gd name="T52" fmla="*/ 376 w 477"/>
                <a:gd name="T53" fmla="*/ 21 h 142"/>
                <a:gd name="T54" fmla="*/ 311 w 477"/>
                <a:gd name="T55" fmla="*/ 7 h 142"/>
                <a:gd name="T56" fmla="*/ 260 w 477"/>
                <a:gd name="T57" fmla="*/ 17 h 142"/>
                <a:gd name="T58" fmla="*/ 214 w 477"/>
                <a:gd name="T59" fmla="*/ 28 h 142"/>
                <a:gd name="T60" fmla="*/ 175 w 477"/>
                <a:gd name="T61" fmla="*/ 32 h 142"/>
                <a:gd name="T62" fmla="*/ 114 w 477"/>
                <a:gd name="T63" fmla="*/ 44 h 142"/>
                <a:gd name="T64" fmla="*/ 64 w 477"/>
                <a:gd name="T65" fmla="*/ 66 h 142"/>
                <a:gd name="T66" fmla="*/ 19 w 477"/>
                <a:gd name="T67" fmla="*/ 106 h 142"/>
                <a:gd name="T68" fmla="*/ 9 w 477"/>
                <a:gd name="T69" fmla="*/ 118 h 142"/>
                <a:gd name="T70" fmla="*/ 2 w 477"/>
                <a:gd name="T71" fmla="*/ 110 h 142"/>
                <a:gd name="T72" fmla="*/ 0 w 477"/>
                <a:gd name="T73" fmla="*/ 11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77" h="142">
                  <a:moveTo>
                    <a:pt x="0" y="110"/>
                  </a:moveTo>
                  <a:lnTo>
                    <a:pt x="11" y="93"/>
                  </a:lnTo>
                  <a:lnTo>
                    <a:pt x="38" y="72"/>
                  </a:lnTo>
                  <a:lnTo>
                    <a:pt x="74" y="47"/>
                  </a:lnTo>
                  <a:lnTo>
                    <a:pt x="116" y="30"/>
                  </a:lnTo>
                  <a:lnTo>
                    <a:pt x="152" y="25"/>
                  </a:lnTo>
                  <a:lnTo>
                    <a:pt x="182" y="23"/>
                  </a:lnTo>
                  <a:lnTo>
                    <a:pt x="211" y="19"/>
                  </a:lnTo>
                  <a:lnTo>
                    <a:pt x="239" y="11"/>
                  </a:lnTo>
                  <a:lnTo>
                    <a:pt x="272" y="2"/>
                  </a:lnTo>
                  <a:lnTo>
                    <a:pt x="304" y="0"/>
                  </a:lnTo>
                  <a:lnTo>
                    <a:pt x="332" y="2"/>
                  </a:lnTo>
                  <a:lnTo>
                    <a:pt x="363" y="9"/>
                  </a:lnTo>
                  <a:lnTo>
                    <a:pt x="397" y="19"/>
                  </a:lnTo>
                  <a:lnTo>
                    <a:pt x="435" y="32"/>
                  </a:lnTo>
                  <a:lnTo>
                    <a:pt x="465" y="45"/>
                  </a:lnTo>
                  <a:lnTo>
                    <a:pt x="477" y="55"/>
                  </a:lnTo>
                  <a:lnTo>
                    <a:pt x="462" y="53"/>
                  </a:lnTo>
                  <a:lnTo>
                    <a:pt x="435" y="49"/>
                  </a:lnTo>
                  <a:lnTo>
                    <a:pt x="401" y="42"/>
                  </a:lnTo>
                  <a:lnTo>
                    <a:pt x="367" y="38"/>
                  </a:lnTo>
                  <a:lnTo>
                    <a:pt x="330" y="38"/>
                  </a:lnTo>
                  <a:lnTo>
                    <a:pt x="291" y="38"/>
                  </a:lnTo>
                  <a:lnTo>
                    <a:pt x="251" y="42"/>
                  </a:lnTo>
                  <a:lnTo>
                    <a:pt x="211" y="49"/>
                  </a:lnTo>
                  <a:lnTo>
                    <a:pt x="173" y="61"/>
                  </a:lnTo>
                  <a:lnTo>
                    <a:pt x="140" y="74"/>
                  </a:lnTo>
                  <a:lnTo>
                    <a:pt x="116" y="87"/>
                  </a:lnTo>
                  <a:lnTo>
                    <a:pt x="95" y="104"/>
                  </a:lnTo>
                  <a:lnTo>
                    <a:pt x="80" y="120"/>
                  </a:lnTo>
                  <a:lnTo>
                    <a:pt x="66" y="131"/>
                  </a:lnTo>
                  <a:lnTo>
                    <a:pt x="59" y="139"/>
                  </a:lnTo>
                  <a:lnTo>
                    <a:pt x="53" y="142"/>
                  </a:lnTo>
                  <a:lnTo>
                    <a:pt x="49" y="141"/>
                  </a:lnTo>
                  <a:lnTo>
                    <a:pt x="45" y="137"/>
                  </a:lnTo>
                  <a:lnTo>
                    <a:pt x="43" y="135"/>
                  </a:lnTo>
                  <a:lnTo>
                    <a:pt x="43" y="135"/>
                  </a:lnTo>
                  <a:lnTo>
                    <a:pt x="49" y="127"/>
                  </a:lnTo>
                  <a:lnTo>
                    <a:pt x="66" y="112"/>
                  </a:lnTo>
                  <a:lnTo>
                    <a:pt x="89" y="93"/>
                  </a:lnTo>
                  <a:lnTo>
                    <a:pt x="114" y="76"/>
                  </a:lnTo>
                  <a:lnTo>
                    <a:pt x="140" y="61"/>
                  </a:lnTo>
                  <a:lnTo>
                    <a:pt x="173" y="49"/>
                  </a:lnTo>
                  <a:lnTo>
                    <a:pt x="207" y="38"/>
                  </a:lnTo>
                  <a:lnTo>
                    <a:pt x="234" y="34"/>
                  </a:lnTo>
                  <a:lnTo>
                    <a:pt x="262" y="32"/>
                  </a:lnTo>
                  <a:lnTo>
                    <a:pt x="298" y="30"/>
                  </a:lnTo>
                  <a:lnTo>
                    <a:pt x="329" y="28"/>
                  </a:lnTo>
                  <a:lnTo>
                    <a:pt x="346" y="28"/>
                  </a:lnTo>
                  <a:lnTo>
                    <a:pt x="357" y="28"/>
                  </a:lnTo>
                  <a:lnTo>
                    <a:pt x="376" y="28"/>
                  </a:lnTo>
                  <a:lnTo>
                    <a:pt x="391" y="28"/>
                  </a:lnTo>
                  <a:lnTo>
                    <a:pt x="393" y="28"/>
                  </a:lnTo>
                  <a:lnTo>
                    <a:pt x="376" y="21"/>
                  </a:lnTo>
                  <a:lnTo>
                    <a:pt x="348" y="13"/>
                  </a:lnTo>
                  <a:lnTo>
                    <a:pt x="311" y="7"/>
                  </a:lnTo>
                  <a:lnTo>
                    <a:pt x="285" y="9"/>
                  </a:lnTo>
                  <a:lnTo>
                    <a:pt x="260" y="17"/>
                  </a:lnTo>
                  <a:lnTo>
                    <a:pt x="237" y="23"/>
                  </a:lnTo>
                  <a:lnTo>
                    <a:pt x="214" y="28"/>
                  </a:lnTo>
                  <a:lnTo>
                    <a:pt x="197" y="30"/>
                  </a:lnTo>
                  <a:lnTo>
                    <a:pt x="175" y="32"/>
                  </a:lnTo>
                  <a:lnTo>
                    <a:pt x="144" y="36"/>
                  </a:lnTo>
                  <a:lnTo>
                    <a:pt x="114" y="44"/>
                  </a:lnTo>
                  <a:lnTo>
                    <a:pt x="89" y="53"/>
                  </a:lnTo>
                  <a:lnTo>
                    <a:pt x="64" y="66"/>
                  </a:lnTo>
                  <a:lnTo>
                    <a:pt x="40" y="87"/>
                  </a:lnTo>
                  <a:lnTo>
                    <a:pt x="19" y="106"/>
                  </a:lnTo>
                  <a:lnTo>
                    <a:pt x="11" y="118"/>
                  </a:lnTo>
                  <a:lnTo>
                    <a:pt x="9" y="118"/>
                  </a:lnTo>
                  <a:lnTo>
                    <a:pt x="5" y="114"/>
                  </a:lnTo>
                  <a:lnTo>
                    <a:pt x="2" y="110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227"/>
            <p:cNvSpPr>
              <a:spLocks/>
            </p:cNvSpPr>
            <p:nvPr/>
          </p:nvSpPr>
          <p:spPr bwMode="auto">
            <a:xfrm>
              <a:off x="4557" y="3660"/>
              <a:ext cx="28" cy="17"/>
            </a:xfrm>
            <a:custGeom>
              <a:avLst/>
              <a:gdLst>
                <a:gd name="T0" fmla="*/ 11 w 55"/>
                <a:gd name="T1" fmla="*/ 0 h 35"/>
                <a:gd name="T2" fmla="*/ 20 w 55"/>
                <a:gd name="T3" fmla="*/ 6 h 35"/>
                <a:gd name="T4" fmla="*/ 36 w 55"/>
                <a:gd name="T5" fmla="*/ 16 h 35"/>
                <a:gd name="T6" fmla="*/ 47 w 55"/>
                <a:gd name="T7" fmla="*/ 23 h 35"/>
                <a:gd name="T8" fmla="*/ 53 w 55"/>
                <a:gd name="T9" fmla="*/ 27 h 35"/>
                <a:gd name="T10" fmla="*/ 53 w 55"/>
                <a:gd name="T11" fmla="*/ 29 h 35"/>
                <a:gd name="T12" fmla="*/ 55 w 55"/>
                <a:gd name="T13" fmla="*/ 31 h 35"/>
                <a:gd name="T14" fmla="*/ 53 w 55"/>
                <a:gd name="T15" fmla="*/ 33 h 35"/>
                <a:gd name="T16" fmla="*/ 51 w 55"/>
                <a:gd name="T17" fmla="*/ 35 h 35"/>
                <a:gd name="T18" fmla="*/ 39 w 55"/>
                <a:gd name="T19" fmla="*/ 31 h 35"/>
                <a:gd name="T20" fmla="*/ 24 w 55"/>
                <a:gd name="T21" fmla="*/ 21 h 35"/>
                <a:gd name="T22" fmla="*/ 9 w 55"/>
                <a:gd name="T23" fmla="*/ 14 h 35"/>
                <a:gd name="T24" fmla="*/ 1 w 55"/>
                <a:gd name="T25" fmla="*/ 8 h 35"/>
                <a:gd name="T26" fmla="*/ 0 w 55"/>
                <a:gd name="T27" fmla="*/ 4 h 35"/>
                <a:gd name="T28" fmla="*/ 3 w 55"/>
                <a:gd name="T29" fmla="*/ 2 h 35"/>
                <a:gd name="T30" fmla="*/ 7 w 55"/>
                <a:gd name="T31" fmla="*/ 0 h 35"/>
                <a:gd name="T32" fmla="*/ 11 w 55"/>
                <a:gd name="T33" fmla="*/ 0 h 35"/>
                <a:gd name="T34" fmla="*/ 11 w 55"/>
                <a:gd name="T3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11" y="0"/>
                  </a:moveTo>
                  <a:lnTo>
                    <a:pt x="20" y="6"/>
                  </a:lnTo>
                  <a:lnTo>
                    <a:pt x="36" y="16"/>
                  </a:lnTo>
                  <a:lnTo>
                    <a:pt x="47" y="23"/>
                  </a:lnTo>
                  <a:lnTo>
                    <a:pt x="53" y="27"/>
                  </a:lnTo>
                  <a:lnTo>
                    <a:pt x="53" y="29"/>
                  </a:lnTo>
                  <a:lnTo>
                    <a:pt x="55" y="31"/>
                  </a:lnTo>
                  <a:lnTo>
                    <a:pt x="53" y="33"/>
                  </a:lnTo>
                  <a:lnTo>
                    <a:pt x="51" y="35"/>
                  </a:lnTo>
                  <a:lnTo>
                    <a:pt x="39" y="31"/>
                  </a:lnTo>
                  <a:lnTo>
                    <a:pt x="24" y="21"/>
                  </a:lnTo>
                  <a:lnTo>
                    <a:pt x="9" y="14"/>
                  </a:lnTo>
                  <a:lnTo>
                    <a:pt x="1" y="8"/>
                  </a:lnTo>
                  <a:lnTo>
                    <a:pt x="0" y="4"/>
                  </a:lnTo>
                  <a:lnTo>
                    <a:pt x="3" y="2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228"/>
            <p:cNvSpPr>
              <a:spLocks/>
            </p:cNvSpPr>
            <p:nvPr/>
          </p:nvSpPr>
          <p:spPr bwMode="auto">
            <a:xfrm>
              <a:off x="4675" y="3538"/>
              <a:ext cx="133" cy="77"/>
            </a:xfrm>
            <a:custGeom>
              <a:avLst/>
              <a:gdLst>
                <a:gd name="T0" fmla="*/ 0 w 266"/>
                <a:gd name="T1" fmla="*/ 150 h 152"/>
                <a:gd name="T2" fmla="*/ 21 w 266"/>
                <a:gd name="T3" fmla="*/ 120 h 152"/>
                <a:gd name="T4" fmla="*/ 59 w 266"/>
                <a:gd name="T5" fmla="*/ 80 h 152"/>
                <a:gd name="T6" fmla="*/ 101 w 266"/>
                <a:gd name="T7" fmla="*/ 46 h 152"/>
                <a:gd name="T8" fmla="*/ 137 w 266"/>
                <a:gd name="T9" fmla="*/ 23 h 152"/>
                <a:gd name="T10" fmla="*/ 171 w 266"/>
                <a:gd name="T11" fmla="*/ 13 h 152"/>
                <a:gd name="T12" fmla="*/ 213 w 266"/>
                <a:gd name="T13" fmla="*/ 6 h 152"/>
                <a:gd name="T14" fmla="*/ 249 w 266"/>
                <a:gd name="T15" fmla="*/ 0 h 152"/>
                <a:gd name="T16" fmla="*/ 266 w 266"/>
                <a:gd name="T17" fmla="*/ 0 h 152"/>
                <a:gd name="T18" fmla="*/ 253 w 266"/>
                <a:gd name="T19" fmla="*/ 8 h 152"/>
                <a:gd name="T20" fmla="*/ 217 w 266"/>
                <a:gd name="T21" fmla="*/ 25 h 152"/>
                <a:gd name="T22" fmla="*/ 171 w 266"/>
                <a:gd name="T23" fmla="*/ 46 h 152"/>
                <a:gd name="T24" fmla="*/ 133 w 266"/>
                <a:gd name="T25" fmla="*/ 70 h 152"/>
                <a:gd name="T26" fmla="*/ 105 w 266"/>
                <a:gd name="T27" fmla="*/ 95 h 152"/>
                <a:gd name="T28" fmla="*/ 88 w 266"/>
                <a:gd name="T29" fmla="*/ 116 h 152"/>
                <a:gd name="T30" fmla="*/ 78 w 266"/>
                <a:gd name="T31" fmla="*/ 133 h 152"/>
                <a:gd name="T32" fmla="*/ 78 w 266"/>
                <a:gd name="T33" fmla="*/ 141 h 152"/>
                <a:gd name="T34" fmla="*/ 65 w 266"/>
                <a:gd name="T35" fmla="*/ 139 h 152"/>
                <a:gd name="T36" fmla="*/ 71 w 266"/>
                <a:gd name="T37" fmla="*/ 131 h 152"/>
                <a:gd name="T38" fmla="*/ 86 w 266"/>
                <a:gd name="T39" fmla="*/ 108 h 152"/>
                <a:gd name="T40" fmla="*/ 107 w 266"/>
                <a:gd name="T41" fmla="*/ 82 h 152"/>
                <a:gd name="T42" fmla="*/ 128 w 266"/>
                <a:gd name="T43" fmla="*/ 63 h 152"/>
                <a:gd name="T44" fmla="*/ 154 w 266"/>
                <a:gd name="T45" fmla="*/ 46 h 152"/>
                <a:gd name="T46" fmla="*/ 187 w 266"/>
                <a:gd name="T47" fmla="*/ 28 h 152"/>
                <a:gd name="T48" fmla="*/ 211 w 266"/>
                <a:gd name="T49" fmla="*/ 17 h 152"/>
                <a:gd name="T50" fmla="*/ 219 w 266"/>
                <a:gd name="T51" fmla="*/ 13 h 152"/>
                <a:gd name="T52" fmla="*/ 198 w 266"/>
                <a:gd name="T53" fmla="*/ 15 h 152"/>
                <a:gd name="T54" fmla="*/ 166 w 266"/>
                <a:gd name="T55" fmla="*/ 27 h 152"/>
                <a:gd name="T56" fmla="*/ 128 w 266"/>
                <a:gd name="T57" fmla="*/ 42 h 152"/>
                <a:gd name="T58" fmla="*/ 95 w 266"/>
                <a:gd name="T59" fmla="*/ 65 h 152"/>
                <a:gd name="T60" fmla="*/ 63 w 266"/>
                <a:gd name="T61" fmla="*/ 93 h 152"/>
                <a:gd name="T62" fmla="*/ 36 w 266"/>
                <a:gd name="T63" fmla="*/ 122 h 152"/>
                <a:gd name="T64" fmla="*/ 17 w 266"/>
                <a:gd name="T65" fmla="*/ 143 h 152"/>
                <a:gd name="T66" fmla="*/ 10 w 266"/>
                <a:gd name="T67" fmla="*/ 152 h 152"/>
                <a:gd name="T68" fmla="*/ 0 w 266"/>
                <a:gd name="T69" fmla="*/ 150 h 152"/>
                <a:gd name="T70" fmla="*/ 0 w 266"/>
                <a:gd name="T71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6" h="152">
                  <a:moveTo>
                    <a:pt x="0" y="150"/>
                  </a:moveTo>
                  <a:lnTo>
                    <a:pt x="21" y="120"/>
                  </a:lnTo>
                  <a:lnTo>
                    <a:pt x="59" y="80"/>
                  </a:lnTo>
                  <a:lnTo>
                    <a:pt x="101" y="46"/>
                  </a:lnTo>
                  <a:lnTo>
                    <a:pt x="137" y="23"/>
                  </a:lnTo>
                  <a:lnTo>
                    <a:pt x="171" y="13"/>
                  </a:lnTo>
                  <a:lnTo>
                    <a:pt x="213" y="6"/>
                  </a:lnTo>
                  <a:lnTo>
                    <a:pt x="249" y="0"/>
                  </a:lnTo>
                  <a:lnTo>
                    <a:pt x="266" y="0"/>
                  </a:lnTo>
                  <a:lnTo>
                    <a:pt x="253" y="8"/>
                  </a:lnTo>
                  <a:lnTo>
                    <a:pt x="217" y="25"/>
                  </a:lnTo>
                  <a:lnTo>
                    <a:pt x="171" y="46"/>
                  </a:lnTo>
                  <a:lnTo>
                    <a:pt x="133" y="70"/>
                  </a:lnTo>
                  <a:lnTo>
                    <a:pt x="105" y="95"/>
                  </a:lnTo>
                  <a:lnTo>
                    <a:pt x="88" y="116"/>
                  </a:lnTo>
                  <a:lnTo>
                    <a:pt x="78" y="133"/>
                  </a:lnTo>
                  <a:lnTo>
                    <a:pt x="78" y="141"/>
                  </a:lnTo>
                  <a:lnTo>
                    <a:pt x="65" y="139"/>
                  </a:lnTo>
                  <a:lnTo>
                    <a:pt x="71" y="131"/>
                  </a:lnTo>
                  <a:lnTo>
                    <a:pt x="86" y="108"/>
                  </a:lnTo>
                  <a:lnTo>
                    <a:pt x="107" y="82"/>
                  </a:lnTo>
                  <a:lnTo>
                    <a:pt x="128" y="63"/>
                  </a:lnTo>
                  <a:lnTo>
                    <a:pt x="154" y="46"/>
                  </a:lnTo>
                  <a:lnTo>
                    <a:pt x="187" y="28"/>
                  </a:lnTo>
                  <a:lnTo>
                    <a:pt x="211" y="17"/>
                  </a:lnTo>
                  <a:lnTo>
                    <a:pt x="219" y="13"/>
                  </a:lnTo>
                  <a:lnTo>
                    <a:pt x="198" y="15"/>
                  </a:lnTo>
                  <a:lnTo>
                    <a:pt x="166" y="27"/>
                  </a:lnTo>
                  <a:lnTo>
                    <a:pt x="128" y="42"/>
                  </a:lnTo>
                  <a:lnTo>
                    <a:pt x="95" y="65"/>
                  </a:lnTo>
                  <a:lnTo>
                    <a:pt x="63" y="93"/>
                  </a:lnTo>
                  <a:lnTo>
                    <a:pt x="36" y="122"/>
                  </a:lnTo>
                  <a:lnTo>
                    <a:pt x="17" y="143"/>
                  </a:lnTo>
                  <a:lnTo>
                    <a:pt x="10" y="152"/>
                  </a:lnTo>
                  <a:lnTo>
                    <a:pt x="0" y="150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229"/>
            <p:cNvSpPr>
              <a:spLocks/>
            </p:cNvSpPr>
            <p:nvPr/>
          </p:nvSpPr>
          <p:spPr bwMode="auto">
            <a:xfrm>
              <a:off x="4630" y="3622"/>
              <a:ext cx="74" cy="76"/>
            </a:xfrm>
            <a:custGeom>
              <a:avLst/>
              <a:gdLst>
                <a:gd name="T0" fmla="*/ 80 w 146"/>
                <a:gd name="T1" fmla="*/ 12 h 152"/>
                <a:gd name="T2" fmla="*/ 59 w 146"/>
                <a:gd name="T3" fmla="*/ 36 h 152"/>
                <a:gd name="T4" fmla="*/ 30 w 146"/>
                <a:gd name="T5" fmla="*/ 80 h 152"/>
                <a:gd name="T6" fmla="*/ 6 w 146"/>
                <a:gd name="T7" fmla="*/ 118 h 152"/>
                <a:gd name="T8" fmla="*/ 0 w 146"/>
                <a:gd name="T9" fmla="*/ 139 h 152"/>
                <a:gd name="T10" fmla="*/ 9 w 146"/>
                <a:gd name="T11" fmla="*/ 145 h 152"/>
                <a:gd name="T12" fmla="*/ 30 w 146"/>
                <a:gd name="T13" fmla="*/ 150 h 152"/>
                <a:gd name="T14" fmla="*/ 49 w 146"/>
                <a:gd name="T15" fmla="*/ 152 h 152"/>
                <a:gd name="T16" fmla="*/ 59 w 146"/>
                <a:gd name="T17" fmla="*/ 149 h 152"/>
                <a:gd name="T18" fmla="*/ 72 w 146"/>
                <a:gd name="T19" fmla="*/ 120 h 152"/>
                <a:gd name="T20" fmla="*/ 103 w 146"/>
                <a:gd name="T21" fmla="*/ 71 h 152"/>
                <a:gd name="T22" fmla="*/ 133 w 146"/>
                <a:gd name="T23" fmla="*/ 23 h 152"/>
                <a:gd name="T24" fmla="*/ 146 w 146"/>
                <a:gd name="T25" fmla="*/ 0 h 152"/>
                <a:gd name="T26" fmla="*/ 129 w 146"/>
                <a:gd name="T27" fmla="*/ 6 h 152"/>
                <a:gd name="T28" fmla="*/ 118 w 146"/>
                <a:gd name="T29" fmla="*/ 25 h 152"/>
                <a:gd name="T30" fmla="*/ 93 w 146"/>
                <a:gd name="T31" fmla="*/ 69 h 152"/>
                <a:gd name="T32" fmla="*/ 68 w 146"/>
                <a:gd name="T33" fmla="*/ 112 h 152"/>
                <a:gd name="T34" fmla="*/ 51 w 146"/>
                <a:gd name="T35" fmla="*/ 135 h 152"/>
                <a:gd name="T36" fmla="*/ 42 w 146"/>
                <a:gd name="T37" fmla="*/ 139 h 152"/>
                <a:gd name="T38" fmla="*/ 32 w 146"/>
                <a:gd name="T39" fmla="*/ 143 h 152"/>
                <a:gd name="T40" fmla="*/ 23 w 146"/>
                <a:gd name="T41" fmla="*/ 139 h 152"/>
                <a:gd name="T42" fmla="*/ 19 w 146"/>
                <a:gd name="T43" fmla="*/ 133 h 152"/>
                <a:gd name="T44" fmla="*/ 28 w 146"/>
                <a:gd name="T45" fmla="*/ 107 h 152"/>
                <a:gd name="T46" fmla="*/ 53 w 146"/>
                <a:gd name="T47" fmla="*/ 63 h 152"/>
                <a:gd name="T48" fmla="*/ 78 w 146"/>
                <a:gd name="T49" fmla="*/ 23 h 152"/>
                <a:gd name="T50" fmla="*/ 91 w 146"/>
                <a:gd name="T51" fmla="*/ 6 h 152"/>
                <a:gd name="T52" fmla="*/ 80 w 146"/>
                <a:gd name="T53" fmla="*/ 12 h 152"/>
                <a:gd name="T54" fmla="*/ 80 w 146"/>
                <a:gd name="T55" fmla="*/ 1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6" h="152">
                  <a:moveTo>
                    <a:pt x="80" y="12"/>
                  </a:moveTo>
                  <a:lnTo>
                    <a:pt x="59" y="36"/>
                  </a:lnTo>
                  <a:lnTo>
                    <a:pt x="30" y="80"/>
                  </a:lnTo>
                  <a:lnTo>
                    <a:pt x="6" y="118"/>
                  </a:lnTo>
                  <a:lnTo>
                    <a:pt x="0" y="139"/>
                  </a:lnTo>
                  <a:lnTo>
                    <a:pt x="9" y="145"/>
                  </a:lnTo>
                  <a:lnTo>
                    <a:pt x="30" y="150"/>
                  </a:lnTo>
                  <a:lnTo>
                    <a:pt x="49" y="152"/>
                  </a:lnTo>
                  <a:lnTo>
                    <a:pt x="59" y="149"/>
                  </a:lnTo>
                  <a:lnTo>
                    <a:pt x="72" y="120"/>
                  </a:lnTo>
                  <a:lnTo>
                    <a:pt x="103" y="71"/>
                  </a:lnTo>
                  <a:lnTo>
                    <a:pt x="133" y="23"/>
                  </a:lnTo>
                  <a:lnTo>
                    <a:pt x="146" y="0"/>
                  </a:lnTo>
                  <a:lnTo>
                    <a:pt x="129" y="6"/>
                  </a:lnTo>
                  <a:lnTo>
                    <a:pt x="118" y="25"/>
                  </a:lnTo>
                  <a:lnTo>
                    <a:pt x="93" y="69"/>
                  </a:lnTo>
                  <a:lnTo>
                    <a:pt x="68" y="112"/>
                  </a:lnTo>
                  <a:lnTo>
                    <a:pt x="51" y="135"/>
                  </a:lnTo>
                  <a:lnTo>
                    <a:pt x="42" y="139"/>
                  </a:lnTo>
                  <a:lnTo>
                    <a:pt x="32" y="143"/>
                  </a:lnTo>
                  <a:lnTo>
                    <a:pt x="23" y="139"/>
                  </a:lnTo>
                  <a:lnTo>
                    <a:pt x="19" y="133"/>
                  </a:lnTo>
                  <a:lnTo>
                    <a:pt x="28" y="107"/>
                  </a:lnTo>
                  <a:lnTo>
                    <a:pt x="53" y="63"/>
                  </a:lnTo>
                  <a:lnTo>
                    <a:pt x="78" y="23"/>
                  </a:lnTo>
                  <a:lnTo>
                    <a:pt x="91" y="6"/>
                  </a:lnTo>
                  <a:lnTo>
                    <a:pt x="80" y="12"/>
                  </a:lnTo>
                  <a:lnTo>
                    <a:pt x="80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230"/>
            <p:cNvSpPr>
              <a:spLocks/>
            </p:cNvSpPr>
            <p:nvPr/>
          </p:nvSpPr>
          <p:spPr bwMode="auto">
            <a:xfrm>
              <a:off x="4659" y="3682"/>
              <a:ext cx="168" cy="100"/>
            </a:xfrm>
            <a:custGeom>
              <a:avLst/>
              <a:gdLst>
                <a:gd name="T0" fmla="*/ 15 w 336"/>
                <a:gd name="T1" fmla="*/ 158 h 200"/>
                <a:gd name="T2" fmla="*/ 49 w 336"/>
                <a:gd name="T3" fmla="*/ 129 h 200"/>
                <a:gd name="T4" fmla="*/ 89 w 336"/>
                <a:gd name="T5" fmla="*/ 80 h 200"/>
                <a:gd name="T6" fmla="*/ 150 w 336"/>
                <a:gd name="T7" fmla="*/ 36 h 200"/>
                <a:gd name="T8" fmla="*/ 219 w 336"/>
                <a:gd name="T9" fmla="*/ 11 h 200"/>
                <a:gd name="T10" fmla="*/ 314 w 336"/>
                <a:gd name="T11" fmla="*/ 0 h 200"/>
                <a:gd name="T12" fmla="*/ 336 w 336"/>
                <a:gd name="T13" fmla="*/ 10 h 200"/>
                <a:gd name="T14" fmla="*/ 327 w 336"/>
                <a:gd name="T15" fmla="*/ 13 h 200"/>
                <a:gd name="T16" fmla="*/ 291 w 336"/>
                <a:gd name="T17" fmla="*/ 19 h 200"/>
                <a:gd name="T18" fmla="*/ 198 w 336"/>
                <a:gd name="T19" fmla="*/ 57 h 200"/>
                <a:gd name="T20" fmla="*/ 146 w 336"/>
                <a:gd name="T21" fmla="*/ 89 h 200"/>
                <a:gd name="T22" fmla="*/ 112 w 336"/>
                <a:gd name="T23" fmla="*/ 116 h 200"/>
                <a:gd name="T24" fmla="*/ 84 w 336"/>
                <a:gd name="T25" fmla="*/ 152 h 200"/>
                <a:gd name="T26" fmla="*/ 65 w 336"/>
                <a:gd name="T27" fmla="*/ 183 h 200"/>
                <a:gd name="T28" fmla="*/ 51 w 336"/>
                <a:gd name="T29" fmla="*/ 198 h 200"/>
                <a:gd name="T30" fmla="*/ 36 w 336"/>
                <a:gd name="T31" fmla="*/ 200 h 200"/>
                <a:gd name="T32" fmla="*/ 34 w 336"/>
                <a:gd name="T33" fmla="*/ 196 h 200"/>
                <a:gd name="T34" fmla="*/ 49 w 336"/>
                <a:gd name="T35" fmla="*/ 177 h 200"/>
                <a:gd name="T36" fmla="*/ 70 w 336"/>
                <a:gd name="T37" fmla="*/ 148 h 200"/>
                <a:gd name="T38" fmla="*/ 110 w 336"/>
                <a:gd name="T39" fmla="*/ 103 h 200"/>
                <a:gd name="T40" fmla="*/ 160 w 336"/>
                <a:gd name="T41" fmla="*/ 67 h 200"/>
                <a:gd name="T42" fmla="*/ 224 w 336"/>
                <a:gd name="T43" fmla="*/ 34 h 200"/>
                <a:gd name="T44" fmla="*/ 245 w 336"/>
                <a:gd name="T45" fmla="*/ 21 h 200"/>
                <a:gd name="T46" fmla="*/ 264 w 336"/>
                <a:gd name="T47" fmla="*/ 13 h 200"/>
                <a:gd name="T48" fmla="*/ 247 w 336"/>
                <a:gd name="T49" fmla="*/ 13 h 200"/>
                <a:gd name="T50" fmla="*/ 179 w 336"/>
                <a:gd name="T51" fmla="*/ 29 h 200"/>
                <a:gd name="T52" fmla="*/ 133 w 336"/>
                <a:gd name="T53" fmla="*/ 61 h 200"/>
                <a:gd name="T54" fmla="*/ 82 w 336"/>
                <a:gd name="T55" fmla="*/ 107 h 200"/>
                <a:gd name="T56" fmla="*/ 48 w 336"/>
                <a:gd name="T57" fmla="*/ 146 h 200"/>
                <a:gd name="T58" fmla="*/ 17 w 336"/>
                <a:gd name="T59" fmla="*/ 177 h 200"/>
                <a:gd name="T60" fmla="*/ 0 w 336"/>
                <a:gd name="T61" fmla="*/ 177 h 200"/>
                <a:gd name="T62" fmla="*/ 2 w 336"/>
                <a:gd name="T63" fmla="*/ 171 h 200"/>
                <a:gd name="T64" fmla="*/ 2 w 336"/>
                <a:gd name="T65" fmla="*/ 16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36" h="200">
                  <a:moveTo>
                    <a:pt x="2" y="169"/>
                  </a:moveTo>
                  <a:lnTo>
                    <a:pt x="15" y="158"/>
                  </a:lnTo>
                  <a:lnTo>
                    <a:pt x="32" y="145"/>
                  </a:lnTo>
                  <a:lnTo>
                    <a:pt x="49" y="129"/>
                  </a:lnTo>
                  <a:lnTo>
                    <a:pt x="68" y="108"/>
                  </a:lnTo>
                  <a:lnTo>
                    <a:pt x="89" y="80"/>
                  </a:lnTo>
                  <a:lnTo>
                    <a:pt x="118" y="55"/>
                  </a:lnTo>
                  <a:lnTo>
                    <a:pt x="150" y="36"/>
                  </a:lnTo>
                  <a:lnTo>
                    <a:pt x="179" y="21"/>
                  </a:lnTo>
                  <a:lnTo>
                    <a:pt x="219" y="11"/>
                  </a:lnTo>
                  <a:lnTo>
                    <a:pt x="268" y="2"/>
                  </a:lnTo>
                  <a:lnTo>
                    <a:pt x="314" y="0"/>
                  </a:lnTo>
                  <a:lnTo>
                    <a:pt x="336" y="4"/>
                  </a:lnTo>
                  <a:lnTo>
                    <a:pt x="336" y="10"/>
                  </a:lnTo>
                  <a:lnTo>
                    <a:pt x="335" y="13"/>
                  </a:lnTo>
                  <a:lnTo>
                    <a:pt x="327" y="13"/>
                  </a:lnTo>
                  <a:lnTo>
                    <a:pt x="317" y="13"/>
                  </a:lnTo>
                  <a:lnTo>
                    <a:pt x="291" y="19"/>
                  </a:lnTo>
                  <a:lnTo>
                    <a:pt x="245" y="36"/>
                  </a:lnTo>
                  <a:lnTo>
                    <a:pt x="198" y="57"/>
                  </a:lnTo>
                  <a:lnTo>
                    <a:pt x="167" y="76"/>
                  </a:lnTo>
                  <a:lnTo>
                    <a:pt x="146" y="89"/>
                  </a:lnTo>
                  <a:lnTo>
                    <a:pt x="129" y="105"/>
                  </a:lnTo>
                  <a:lnTo>
                    <a:pt x="112" y="116"/>
                  </a:lnTo>
                  <a:lnTo>
                    <a:pt x="97" y="133"/>
                  </a:lnTo>
                  <a:lnTo>
                    <a:pt x="84" y="152"/>
                  </a:lnTo>
                  <a:lnTo>
                    <a:pt x="72" y="169"/>
                  </a:lnTo>
                  <a:lnTo>
                    <a:pt x="65" y="183"/>
                  </a:lnTo>
                  <a:lnTo>
                    <a:pt x="59" y="194"/>
                  </a:lnTo>
                  <a:lnTo>
                    <a:pt x="51" y="198"/>
                  </a:lnTo>
                  <a:lnTo>
                    <a:pt x="44" y="200"/>
                  </a:lnTo>
                  <a:lnTo>
                    <a:pt x="36" y="200"/>
                  </a:lnTo>
                  <a:lnTo>
                    <a:pt x="34" y="198"/>
                  </a:lnTo>
                  <a:lnTo>
                    <a:pt x="34" y="196"/>
                  </a:lnTo>
                  <a:lnTo>
                    <a:pt x="42" y="188"/>
                  </a:lnTo>
                  <a:lnTo>
                    <a:pt x="49" y="177"/>
                  </a:lnTo>
                  <a:lnTo>
                    <a:pt x="59" y="165"/>
                  </a:lnTo>
                  <a:lnTo>
                    <a:pt x="70" y="148"/>
                  </a:lnTo>
                  <a:lnTo>
                    <a:pt x="89" y="126"/>
                  </a:lnTo>
                  <a:lnTo>
                    <a:pt x="110" y="103"/>
                  </a:lnTo>
                  <a:lnTo>
                    <a:pt x="133" y="86"/>
                  </a:lnTo>
                  <a:lnTo>
                    <a:pt x="160" y="67"/>
                  </a:lnTo>
                  <a:lnTo>
                    <a:pt x="194" y="49"/>
                  </a:lnTo>
                  <a:lnTo>
                    <a:pt x="224" y="34"/>
                  </a:lnTo>
                  <a:lnTo>
                    <a:pt x="238" y="27"/>
                  </a:lnTo>
                  <a:lnTo>
                    <a:pt x="245" y="21"/>
                  </a:lnTo>
                  <a:lnTo>
                    <a:pt x="257" y="17"/>
                  </a:lnTo>
                  <a:lnTo>
                    <a:pt x="264" y="13"/>
                  </a:lnTo>
                  <a:lnTo>
                    <a:pt x="266" y="11"/>
                  </a:lnTo>
                  <a:lnTo>
                    <a:pt x="247" y="13"/>
                  </a:lnTo>
                  <a:lnTo>
                    <a:pt x="215" y="19"/>
                  </a:lnTo>
                  <a:lnTo>
                    <a:pt x="179" y="29"/>
                  </a:lnTo>
                  <a:lnTo>
                    <a:pt x="154" y="44"/>
                  </a:lnTo>
                  <a:lnTo>
                    <a:pt x="133" y="61"/>
                  </a:lnTo>
                  <a:lnTo>
                    <a:pt x="106" y="84"/>
                  </a:lnTo>
                  <a:lnTo>
                    <a:pt x="82" y="107"/>
                  </a:lnTo>
                  <a:lnTo>
                    <a:pt x="63" y="129"/>
                  </a:lnTo>
                  <a:lnTo>
                    <a:pt x="48" y="146"/>
                  </a:lnTo>
                  <a:lnTo>
                    <a:pt x="32" y="164"/>
                  </a:lnTo>
                  <a:lnTo>
                    <a:pt x="17" y="177"/>
                  </a:lnTo>
                  <a:lnTo>
                    <a:pt x="6" y="181"/>
                  </a:lnTo>
                  <a:lnTo>
                    <a:pt x="0" y="177"/>
                  </a:lnTo>
                  <a:lnTo>
                    <a:pt x="0" y="173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2" y="16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231"/>
            <p:cNvSpPr>
              <a:spLocks/>
            </p:cNvSpPr>
            <p:nvPr/>
          </p:nvSpPr>
          <p:spPr bwMode="auto">
            <a:xfrm>
              <a:off x="4659" y="3769"/>
              <a:ext cx="28" cy="13"/>
            </a:xfrm>
            <a:custGeom>
              <a:avLst/>
              <a:gdLst>
                <a:gd name="T0" fmla="*/ 6 w 55"/>
                <a:gd name="T1" fmla="*/ 0 h 25"/>
                <a:gd name="T2" fmla="*/ 13 w 55"/>
                <a:gd name="T3" fmla="*/ 8 h 25"/>
                <a:gd name="T4" fmla="*/ 30 w 55"/>
                <a:gd name="T5" fmla="*/ 11 h 25"/>
                <a:gd name="T6" fmla="*/ 44 w 55"/>
                <a:gd name="T7" fmla="*/ 13 h 25"/>
                <a:gd name="T8" fmla="*/ 51 w 55"/>
                <a:gd name="T9" fmla="*/ 15 h 25"/>
                <a:gd name="T10" fmla="*/ 53 w 55"/>
                <a:gd name="T11" fmla="*/ 17 h 25"/>
                <a:gd name="T12" fmla="*/ 55 w 55"/>
                <a:gd name="T13" fmla="*/ 19 h 25"/>
                <a:gd name="T14" fmla="*/ 55 w 55"/>
                <a:gd name="T15" fmla="*/ 21 h 25"/>
                <a:gd name="T16" fmla="*/ 51 w 55"/>
                <a:gd name="T17" fmla="*/ 25 h 25"/>
                <a:gd name="T18" fmla="*/ 40 w 55"/>
                <a:gd name="T19" fmla="*/ 25 h 25"/>
                <a:gd name="T20" fmla="*/ 30 w 55"/>
                <a:gd name="T21" fmla="*/ 23 h 25"/>
                <a:gd name="T22" fmla="*/ 19 w 55"/>
                <a:gd name="T23" fmla="*/ 19 h 25"/>
                <a:gd name="T24" fmla="*/ 8 w 55"/>
                <a:gd name="T25" fmla="*/ 13 h 25"/>
                <a:gd name="T26" fmla="*/ 0 w 55"/>
                <a:gd name="T27" fmla="*/ 8 h 25"/>
                <a:gd name="T28" fmla="*/ 0 w 55"/>
                <a:gd name="T29" fmla="*/ 4 h 25"/>
                <a:gd name="T30" fmla="*/ 4 w 55"/>
                <a:gd name="T31" fmla="*/ 0 h 25"/>
                <a:gd name="T32" fmla="*/ 6 w 55"/>
                <a:gd name="T33" fmla="*/ 0 h 25"/>
                <a:gd name="T34" fmla="*/ 6 w 55"/>
                <a:gd name="T3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25">
                  <a:moveTo>
                    <a:pt x="6" y="0"/>
                  </a:moveTo>
                  <a:lnTo>
                    <a:pt x="13" y="8"/>
                  </a:lnTo>
                  <a:lnTo>
                    <a:pt x="30" y="11"/>
                  </a:lnTo>
                  <a:lnTo>
                    <a:pt x="44" y="13"/>
                  </a:lnTo>
                  <a:lnTo>
                    <a:pt x="51" y="15"/>
                  </a:lnTo>
                  <a:lnTo>
                    <a:pt x="53" y="17"/>
                  </a:lnTo>
                  <a:lnTo>
                    <a:pt x="55" y="19"/>
                  </a:lnTo>
                  <a:lnTo>
                    <a:pt x="55" y="21"/>
                  </a:lnTo>
                  <a:lnTo>
                    <a:pt x="51" y="25"/>
                  </a:lnTo>
                  <a:lnTo>
                    <a:pt x="40" y="25"/>
                  </a:lnTo>
                  <a:lnTo>
                    <a:pt x="30" y="23"/>
                  </a:lnTo>
                  <a:lnTo>
                    <a:pt x="19" y="19"/>
                  </a:lnTo>
                  <a:lnTo>
                    <a:pt x="8" y="13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232"/>
            <p:cNvSpPr>
              <a:spLocks/>
            </p:cNvSpPr>
            <p:nvPr/>
          </p:nvSpPr>
          <p:spPr bwMode="auto">
            <a:xfrm>
              <a:off x="4166" y="3550"/>
              <a:ext cx="53" cy="114"/>
            </a:xfrm>
            <a:custGeom>
              <a:avLst/>
              <a:gdLst>
                <a:gd name="T0" fmla="*/ 14 w 107"/>
                <a:gd name="T1" fmla="*/ 228 h 228"/>
                <a:gd name="T2" fmla="*/ 0 w 107"/>
                <a:gd name="T3" fmla="*/ 190 h 228"/>
                <a:gd name="T4" fmla="*/ 0 w 107"/>
                <a:gd name="T5" fmla="*/ 135 h 228"/>
                <a:gd name="T6" fmla="*/ 10 w 107"/>
                <a:gd name="T7" fmla="*/ 80 h 228"/>
                <a:gd name="T8" fmla="*/ 27 w 107"/>
                <a:gd name="T9" fmla="*/ 38 h 228"/>
                <a:gd name="T10" fmla="*/ 44 w 107"/>
                <a:gd name="T11" fmla="*/ 15 h 228"/>
                <a:gd name="T12" fmla="*/ 65 w 107"/>
                <a:gd name="T13" fmla="*/ 4 h 228"/>
                <a:gd name="T14" fmla="*/ 80 w 107"/>
                <a:gd name="T15" fmla="*/ 0 h 228"/>
                <a:gd name="T16" fmla="*/ 86 w 107"/>
                <a:gd name="T17" fmla="*/ 2 h 228"/>
                <a:gd name="T18" fmla="*/ 90 w 107"/>
                <a:gd name="T19" fmla="*/ 2 h 228"/>
                <a:gd name="T20" fmla="*/ 99 w 107"/>
                <a:gd name="T21" fmla="*/ 2 h 228"/>
                <a:gd name="T22" fmla="*/ 107 w 107"/>
                <a:gd name="T23" fmla="*/ 4 h 228"/>
                <a:gd name="T24" fmla="*/ 105 w 107"/>
                <a:gd name="T25" fmla="*/ 9 h 228"/>
                <a:gd name="T26" fmla="*/ 93 w 107"/>
                <a:gd name="T27" fmla="*/ 17 h 228"/>
                <a:gd name="T28" fmla="*/ 74 w 107"/>
                <a:gd name="T29" fmla="*/ 28 h 228"/>
                <a:gd name="T30" fmla="*/ 55 w 107"/>
                <a:gd name="T31" fmla="*/ 43 h 228"/>
                <a:gd name="T32" fmla="*/ 42 w 107"/>
                <a:gd name="T33" fmla="*/ 66 h 228"/>
                <a:gd name="T34" fmla="*/ 35 w 107"/>
                <a:gd name="T35" fmla="*/ 97 h 228"/>
                <a:gd name="T36" fmla="*/ 35 w 107"/>
                <a:gd name="T37" fmla="*/ 133 h 228"/>
                <a:gd name="T38" fmla="*/ 38 w 107"/>
                <a:gd name="T39" fmla="*/ 163 h 228"/>
                <a:gd name="T40" fmla="*/ 40 w 107"/>
                <a:gd name="T41" fmla="*/ 180 h 228"/>
                <a:gd name="T42" fmla="*/ 44 w 107"/>
                <a:gd name="T43" fmla="*/ 188 h 228"/>
                <a:gd name="T44" fmla="*/ 52 w 107"/>
                <a:gd name="T45" fmla="*/ 196 h 228"/>
                <a:gd name="T46" fmla="*/ 57 w 107"/>
                <a:gd name="T47" fmla="*/ 201 h 228"/>
                <a:gd name="T48" fmla="*/ 61 w 107"/>
                <a:gd name="T49" fmla="*/ 205 h 228"/>
                <a:gd name="T50" fmla="*/ 14 w 107"/>
                <a:gd name="T51" fmla="*/ 228 h 228"/>
                <a:gd name="T52" fmla="*/ 14 w 107"/>
                <a:gd name="T5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7" h="228">
                  <a:moveTo>
                    <a:pt x="14" y="228"/>
                  </a:moveTo>
                  <a:lnTo>
                    <a:pt x="0" y="190"/>
                  </a:lnTo>
                  <a:lnTo>
                    <a:pt x="0" y="135"/>
                  </a:lnTo>
                  <a:lnTo>
                    <a:pt x="10" y="80"/>
                  </a:lnTo>
                  <a:lnTo>
                    <a:pt x="27" y="38"/>
                  </a:lnTo>
                  <a:lnTo>
                    <a:pt x="44" y="15"/>
                  </a:lnTo>
                  <a:lnTo>
                    <a:pt x="65" y="4"/>
                  </a:lnTo>
                  <a:lnTo>
                    <a:pt x="80" y="0"/>
                  </a:lnTo>
                  <a:lnTo>
                    <a:pt x="86" y="2"/>
                  </a:lnTo>
                  <a:lnTo>
                    <a:pt x="90" y="2"/>
                  </a:lnTo>
                  <a:lnTo>
                    <a:pt x="99" y="2"/>
                  </a:lnTo>
                  <a:lnTo>
                    <a:pt x="107" y="4"/>
                  </a:lnTo>
                  <a:lnTo>
                    <a:pt x="105" y="9"/>
                  </a:lnTo>
                  <a:lnTo>
                    <a:pt x="93" y="17"/>
                  </a:lnTo>
                  <a:lnTo>
                    <a:pt x="74" y="28"/>
                  </a:lnTo>
                  <a:lnTo>
                    <a:pt x="55" y="43"/>
                  </a:lnTo>
                  <a:lnTo>
                    <a:pt x="42" y="66"/>
                  </a:lnTo>
                  <a:lnTo>
                    <a:pt x="35" y="97"/>
                  </a:lnTo>
                  <a:lnTo>
                    <a:pt x="35" y="133"/>
                  </a:lnTo>
                  <a:lnTo>
                    <a:pt x="38" y="163"/>
                  </a:lnTo>
                  <a:lnTo>
                    <a:pt x="40" y="180"/>
                  </a:lnTo>
                  <a:lnTo>
                    <a:pt x="44" y="188"/>
                  </a:lnTo>
                  <a:lnTo>
                    <a:pt x="52" y="196"/>
                  </a:lnTo>
                  <a:lnTo>
                    <a:pt x="57" y="201"/>
                  </a:lnTo>
                  <a:lnTo>
                    <a:pt x="61" y="205"/>
                  </a:lnTo>
                  <a:lnTo>
                    <a:pt x="14" y="228"/>
                  </a:lnTo>
                  <a:lnTo>
                    <a:pt x="14" y="2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233"/>
            <p:cNvSpPr>
              <a:spLocks/>
            </p:cNvSpPr>
            <p:nvPr/>
          </p:nvSpPr>
          <p:spPr bwMode="auto">
            <a:xfrm>
              <a:off x="4188" y="3709"/>
              <a:ext cx="63" cy="41"/>
            </a:xfrm>
            <a:custGeom>
              <a:avLst/>
              <a:gdLst>
                <a:gd name="T0" fmla="*/ 4 w 127"/>
                <a:gd name="T1" fmla="*/ 15 h 84"/>
                <a:gd name="T2" fmla="*/ 0 w 127"/>
                <a:gd name="T3" fmla="*/ 42 h 84"/>
                <a:gd name="T4" fmla="*/ 27 w 127"/>
                <a:gd name="T5" fmla="*/ 69 h 84"/>
                <a:gd name="T6" fmla="*/ 70 w 127"/>
                <a:gd name="T7" fmla="*/ 84 h 84"/>
                <a:gd name="T8" fmla="*/ 112 w 127"/>
                <a:gd name="T9" fmla="*/ 78 h 84"/>
                <a:gd name="T10" fmla="*/ 127 w 127"/>
                <a:gd name="T11" fmla="*/ 67 h 84"/>
                <a:gd name="T12" fmla="*/ 114 w 127"/>
                <a:gd name="T13" fmla="*/ 63 h 84"/>
                <a:gd name="T14" fmla="*/ 84 w 127"/>
                <a:gd name="T15" fmla="*/ 61 h 84"/>
                <a:gd name="T16" fmla="*/ 51 w 127"/>
                <a:gd name="T17" fmla="*/ 55 h 84"/>
                <a:gd name="T18" fmla="*/ 32 w 127"/>
                <a:gd name="T19" fmla="*/ 42 h 84"/>
                <a:gd name="T20" fmla="*/ 30 w 127"/>
                <a:gd name="T21" fmla="*/ 33 h 84"/>
                <a:gd name="T22" fmla="*/ 36 w 127"/>
                <a:gd name="T23" fmla="*/ 19 h 84"/>
                <a:gd name="T24" fmla="*/ 38 w 127"/>
                <a:gd name="T25" fmla="*/ 8 h 84"/>
                <a:gd name="T26" fmla="*/ 30 w 127"/>
                <a:gd name="T27" fmla="*/ 0 h 84"/>
                <a:gd name="T28" fmla="*/ 19 w 127"/>
                <a:gd name="T29" fmla="*/ 4 h 84"/>
                <a:gd name="T30" fmla="*/ 8 w 127"/>
                <a:gd name="T31" fmla="*/ 10 h 84"/>
                <a:gd name="T32" fmla="*/ 4 w 127"/>
                <a:gd name="T33" fmla="*/ 15 h 84"/>
                <a:gd name="T34" fmla="*/ 4 w 127"/>
                <a:gd name="T35" fmla="*/ 1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7" h="84">
                  <a:moveTo>
                    <a:pt x="4" y="15"/>
                  </a:moveTo>
                  <a:lnTo>
                    <a:pt x="0" y="42"/>
                  </a:lnTo>
                  <a:lnTo>
                    <a:pt x="27" y="69"/>
                  </a:lnTo>
                  <a:lnTo>
                    <a:pt x="70" y="84"/>
                  </a:lnTo>
                  <a:lnTo>
                    <a:pt x="112" y="78"/>
                  </a:lnTo>
                  <a:lnTo>
                    <a:pt x="127" y="67"/>
                  </a:lnTo>
                  <a:lnTo>
                    <a:pt x="114" y="63"/>
                  </a:lnTo>
                  <a:lnTo>
                    <a:pt x="84" y="61"/>
                  </a:lnTo>
                  <a:lnTo>
                    <a:pt x="51" y="55"/>
                  </a:lnTo>
                  <a:lnTo>
                    <a:pt x="32" y="42"/>
                  </a:lnTo>
                  <a:lnTo>
                    <a:pt x="30" y="33"/>
                  </a:lnTo>
                  <a:lnTo>
                    <a:pt x="36" y="19"/>
                  </a:lnTo>
                  <a:lnTo>
                    <a:pt x="38" y="8"/>
                  </a:lnTo>
                  <a:lnTo>
                    <a:pt x="30" y="0"/>
                  </a:lnTo>
                  <a:lnTo>
                    <a:pt x="19" y="4"/>
                  </a:lnTo>
                  <a:lnTo>
                    <a:pt x="8" y="10"/>
                  </a:lnTo>
                  <a:lnTo>
                    <a:pt x="4" y="15"/>
                  </a:lnTo>
                  <a:lnTo>
                    <a:pt x="4" y="15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234"/>
            <p:cNvSpPr>
              <a:spLocks/>
            </p:cNvSpPr>
            <p:nvPr/>
          </p:nvSpPr>
          <p:spPr bwMode="auto">
            <a:xfrm>
              <a:off x="4399" y="3749"/>
              <a:ext cx="58" cy="27"/>
            </a:xfrm>
            <a:custGeom>
              <a:avLst/>
              <a:gdLst>
                <a:gd name="T0" fmla="*/ 57 w 114"/>
                <a:gd name="T1" fmla="*/ 2 h 55"/>
                <a:gd name="T2" fmla="*/ 17 w 114"/>
                <a:gd name="T3" fmla="*/ 12 h 55"/>
                <a:gd name="T4" fmla="*/ 0 w 114"/>
                <a:gd name="T5" fmla="*/ 29 h 55"/>
                <a:gd name="T6" fmla="*/ 2 w 114"/>
                <a:gd name="T7" fmla="*/ 46 h 55"/>
                <a:gd name="T8" fmla="*/ 27 w 114"/>
                <a:gd name="T9" fmla="*/ 55 h 55"/>
                <a:gd name="T10" fmla="*/ 63 w 114"/>
                <a:gd name="T11" fmla="*/ 51 h 55"/>
                <a:gd name="T12" fmla="*/ 95 w 114"/>
                <a:gd name="T13" fmla="*/ 42 h 55"/>
                <a:gd name="T14" fmla="*/ 114 w 114"/>
                <a:gd name="T15" fmla="*/ 31 h 55"/>
                <a:gd name="T16" fmla="*/ 108 w 114"/>
                <a:gd name="T17" fmla="*/ 27 h 55"/>
                <a:gd name="T18" fmla="*/ 84 w 114"/>
                <a:gd name="T19" fmla="*/ 27 h 55"/>
                <a:gd name="T20" fmla="*/ 63 w 114"/>
                <a:gd name="T21" fmla="*/ 27 h 55"/>
                <a:gd name="T22" fmla="*/ 48 w 114"/>
                <a:gd name="T23" fmla="*/ 25 h 55"/>
                <a:gd name="T24" fmla="*/ 49 w 114"/>
                <a:gd name="T25" fmla="*/ 21 h 55"/>
                <a:gd name="T26" fmla="*/ 65 w 114"/>
                <a:gd name="T27" fmla="*/ 15 h 55"/>
                <a:gd name="T28" fmla="*/ 86 w 114"/>
                <a:gd name="T29" fmla="*/ 13 h 55"/>
                <a:gd name="T30" fmla="*/ 99 w 114"/>
                <a:gd name="T31" fmla="*/ 12 h 55"/>
                <a:gd name="T32" fmla="*/ 95 w 114"/>
                <a:gd name="T33" fmla="*/ 6 h 55"/>
                <a:gd name="T34" fmla="*/ 82 w 114"/>
                <a:gd name="T35" fmla="*/ 0 h 55"/>
                <a:gd name="T36" fmla="*/ 70 w 114"/>
                <a:gd name="T37" fmla="*/ 0 h 55"/>
                <a:gd name="T38" fmla="*/ 61 w 114"/>
                <a:gd name="T39" fmla="*/ 2 h 55"/>
                <a:gd name="T40" fmla="*/ 57 w 114"/>
                <a:gd name="T41" fmla="*/ 2 h 55"/>
                <a:gd name="T42" fmla="*/ 57 w 114"/>
                <a:gd name="T43" fmla="*/ 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4" h="55">
                  <a:moveTo>
                    <a:pt x="57" y="2"/>
                  </a:moveTo>
                  <a:lnTo>
                    <a:pt x="17" y="12"/>
                  </a:lnTo>
                  <a:lnTo>
                    <a:pt x="0" y="29"/>
                  </a:lnTo>
                  <a:lnTo>
                    <a:pt x="2" y="46"/>
                  </a:lnTo>
                  <a:lnTo>
                    <a:pt x="27" y="55"/>
                  </a:lnTo>
                  <a:lnTo>
                    <a:pt x="63" y="51"/>
                  </a:lnTo>
                  <a:lnTo>
                    <a:pt x="95" y="42"/>
                  </a:lnTo>
                  <a:lnTo>
                    <a:pt x="114" y="31"/>
                  </a:lnTo>
                  <a:lnTo>
                    <a:pt x="108" y="27"/>
                  </a:lnTo>
                  <a:lnTo>
                    <a:pt x="84" y="27"/>
                  </a:lnTo>
                  <a:lnTo>
                    <a:pt x="63" y="27"/>
                  </a:lnTo>
                  <a:lnTo>
                    <a:pt x="48" y="25"/>
                  </a:lnTo>
                  <a:lnTo>
                    <a:pt x="49" y="21"/>
                  </a:lnTo>
                  <a:lnTo>
                    <a:pt x="65" y="15"/>
                  </a:lnTo>
                  <a:lnTo>
                    <a:pt x="86" y="13"/>
                  </a:lnTo>
                  <a:lnTo>
                    <a:pt x="99" y="12"/>
                  </a:lnTo>
                  <a:lnTo>
                    <a:pt x="95" y="6"/>
                  </a:lnTo>
                  <a:lnTo>
                    <a:pt x="82" y="0"/>
                  </a:lnTo>
                  <a:lnTo>
                    <a:pt x="70" y="0"/>
                  </a:lnTo>
                  <a:lnTo>
                    <a:pt x="61" y="2"/>
                  </a:lnTo>
                  <a:lnTo>
                    <a:pt x="57" y="2"/>
                  </a:lnTo>
                  <a:lnTo>
                    <a:pt x="57" y="2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235"/>
            <p:cNvSpPr>
              <a:spLocks/>
            </p:cNvSpPr>
            <p:nvPr/>
          </p:nvSpPr>
          <p:spPr bwMode="auto">
            <a:xfrm>
              <a:off x="4544" y="3703"/>
              <a:ext cx="110" cy="72"/>
            </a:xfrm>
            <a:custGeom>
              <a:avLst/>
              <a:gdLst>
                <a:gd name="T0" fmla="*/ 38 w 220"/>
                <a:gd name="T1" fmla="*/ 2 h 144"/>
                <a:gd name="T2" fmla="*/ 76 w 220"/>
                <a:gd name="T3" fmla="*/ 0 h 144"/>
                <a:gd name="T4" fmla="*/ 116 w 220"/>
                <a:gd name="T5" fmla="*/ 2 h 144"/>
                <a:gd name="T6" fmla="*/ 144 w 220"/>
                <a:gd name="T7" fmla="*/ 9 h 144"/>
                <a:gd name="T8" fmla="*/ 156 w 220"/>
                <a:gd name="T9" fmla="*/ 26 h 144"/>
                <a:gd name="T10" fmla="*/ 163 w 220"/>
                <a:gd name="T11" fmla="*/ 42 h 144"/>
                <a:gd name="T12" fmla="*/ 181 w 220"/>
                <a:gd name="T13" fmla="*/ 46 h 144"/>
                <a:gd name="T14" fmla="*/ 201 w 220"/>
                <a:gd name="T15" fmla="*/ 51 h 144"/>
                <a:gd name="T16" fmla="*/ 219 w 220"/>
                <a:gd name="T17" fmla="*/ 66 h 144"/>
                <a:gd name="T18" fmla="*/ 220 w 220"/>
                <a:gd name="T19" fmla="*/ 87 h 144"/>
                <a:gd name="T20" fmla="*/ 205 w 220"/>
                <a:gd name="T21" fmla="*/ 114 h 144"/>
                <a:gd name="T22" fmla="*/ 182 w 220"/>
                <a:gd name="T23" fmla="*/ 133 h 144"/>
                <a:gd name="T24" fmla="*/ 156 w 220"/>
                <a:gd name="T25" fmla="*/ 144 h 144"/>
                <a:gd name="T26" fmla="*/ 156 w 220"/>
                <a:gd name="T27" fmla="*/ 141 h 144"/>
                <a:gd name="T28" fmla="*/ 160 w 220"/>
                <a:gd name="T29" fmla="*/ 137 h 144"/>
                <a:gd name="T30" fmla="*/ 165 w 220"/>
                <a:gd name="T31" fmla="*/ 129 h 144"/>
                <a:gd name="T32" fmla="*/ 175 w 220"/>
                <a:gd name="T33" fmla="*/ 122 h 144"/>
                <a:gd name="T34" fmla="*/ 184 w 220"/>
                <a:gd name="T35" fmla="*/ 112 h 144"/>
                <a:gd name="T36" fmla="*/ 192 w 220"/>
                <a:gd name="T37" fmla="*/ 97 h 144"/>
                <a:gd name="T38" fmla="*/ 192 w 220"/>
                <a:gd name="T39" fmla="*/ 80 h 144"/>
                <a:gd name="T40" fmla="*/ 182 w 220"/>
                <a:gd name="T41" fmla="*/ 72 h 144"/>
                <a:gd name="T42" fmla="*/ 163 w 220"/>
                <a:gd name="T43" fmla="*/ 66 h 144"/>
                <a:gd name="T44" fmla="*/ 141 w 220"/>
                <a:gd name="T45" fmla="*/ 61 h 144"/>
                <a:gd name="T46" fmla="*/ 120 w 220"/>
                <a:gd name="T47" fmla="*/ 51 h 144"/>
                <a:gd name="T48" fmla="*/ 114 w 220"/>
                <a:gd name="T49" fmla="*/ 44 h 144"/>
                <a:gd name="T50" fmla="*/ 114 w 220"/>
                <a:gd name="T51" fmla="*/ 32 h 144"/>
                <a:gd name="T52" fmla="*/ 106 w 220"/>
                <a:gd name="T53" fmla="*/ 23 h 144"/>
                <a:gd name="T54" fmla="*/ 91 w 220"/>
                <a:gd name="T55" fmla="*/ 17 h 144"/>
                <a:gd name="T56" fmla="*/ 72 w 220"/>
                <a:gd name="T57" fmla="*/ 17 h 144"/>
                <a:gd name="T58" fmla="*/ 44 w 220"/>
                <a:gd name="T59" fmla="*/ 21 h 144"/>
                <a:gd name="T60" fmla="*/ 19 w 220"/>
                <a:gd name="T61" fmla="*/ 21 h 144"/>
                <a:gd name="T62" fmla="*/ 0 w 220"/>
                <a:gd name="T63" fmla="*/ 19 h 144"/>
                <a:gd name="T64" fmla="*/ 2 w 220"/>
                <a:gd name="T65" fmla="*/ 11 h 144"/>
                <a:gd name="T66" fmla="*/ 13 w 220"/>
                <a:gd name="T67" fmla="*/ 2 h 144"/>
                <a:gd name="T68" fmla="*/ 25 w 220"/>
                <a:gd name="T69" fmla="*/ 0 h 144"/>
                <a:gd name="T70" fmla="*/ 34 w 220"/>
                <a:gd name="T71" fmla="*/ 0 h 144"/>
                <a:gd name="T72" fmla="*/ 38 w 220"/>
                <a:gd name="T73" fmla="*/ 2 h 144"/>
                <a:gd name="T74" fmla="*/ 38 w 220"/>
                <a:gd name="T75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0" h="144">
                  <a:moveTo>
                    <a:pt x="38" y="2"/>
                  </a:moveTo>
                  <a:lnTo>
                    <a:pt x="76" y="0"/>
                  </a:lnTo>
                  <a:lnTo>
                    <a:pt x="116" y="2"/>
                  </a:lnTo>
                  <a:lnTo>
                    <a:pt x="144" y="9"/>
                  </a:lnTo>
                  <a:lnTo>
                    <a:pt x="156" y="26"/>
                  </a:lnTo>
                  <a:lnTo>
                    <a:pt x="163" y="42"/>
                  </a:lnTo>
                  <a:lnTo>
                    <a:pt x="181" y="46"/>
                  </a:lnTo>
                  <a:lnTo>
                    <a:pt x="201" y="51"/>
                  </a:lnTo>
                  <a:lnTo>
                    <a:pt x="219" y="66"/>
                  </a:lnTo>
                  <a:lnTo>
                    <a:pt x="220" y="87"/>
                  </a:lnTo>
                  <a:lnTo>
                    <a:pt x="205" y="114"/>
                  </a:lnTo>
                  <a:lnTo>
                    <a:pt x="182" y="133"/>
                  </a:lnTo>
                  <a:lnTo>
                    <a:pt x="156" y="144"/>
                  </a:lnTo>
                  <a:lnTo>
                    <a:pt x="156" y="141"/>
                  </a:lnTo>
                  <a:lnTo>
                    <a:pt x="160" y="137"/>
                  </a:lnTo>
                  <a:lnTo>
                    <a:pt x="165" y="129"/>
                  </a:lnTo>
                  <a:lnTo>
                    <a:pt x="175" y="122"/>
                  </a:lnTo>
                  <a:lnTo>
                    <a:pt x="184" y="112"/>
                  </a:lnTo>
                  <a:lnTo>
                    <a:pt x="192" y="97"/>
                  </a:lnTo>
                  <a:lnTo>
                    <a:pt x="192" y="80"/>
                  </a:lnTo>
                  <a:lnTo>
                    <a:pt x="182" y="72"/>
                  </a:lnTo>
                  <a:lnTo>
                    <a:pt x="163" y="66"/>
                  </a:lnTo>
                  <a:lnTo>
                    <a:pt x="141" y="61"/>
                  </a:lnTo>
                  <a:lnTo>
                    <a:pt x="120" y="51"/>
                  </a:lnTo>
                  <a:lnTo>
                    <a:pt x="114" y="44"/>
                  </a:lnTo>
                  <a:lnTo>
                    <a:pt x="114" y="32"/>
                  </a:lnTo>
                  <a:lnTo>
                    <a:pt x="106" y="23"/>
                  </a:lnTo>
                  <a:lnTo>
                    <a:pt x="91" y="17"/>
                  </a:lnTo>
                  <a:lnTo>
                    <a:pt x="72" y="17"/>
                  </a:lnTo>
                  <a:lnTo>
                    <a:pt x="44" y="21"/>
                  </a:lnTo>
                  <a:lnTo>
                    <a:pt x="19" y="21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13" y="2"/>
                  </a:lnTo>
                  <a:lnTo>
                    <a:pt x="25" y="0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solidFill>
              <a:srgbClr val="87B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236"/>
            <p:cNvSpPr>
              <a:spLocks/>
            </p:cNvSpPr>
            <p:nvPr/>
          </p:nvSpPr>
          <p:spPr bwMode="auto">
            <a:xfrm>
              <a:off x="4771" y="2841"/>
              <a:ext cx="36" cy="28"/>
            </a:xfrm>
            <a:custGeom>
              <a:avLst/>
              <a:gdLst>
                <a:gd name="T0" fmla="*/ 0 w 73"/>
                <a:gd name="T1" fmla="*/ 8 h 57"/>
                <a:gd name="T2" fmla="*/ 10 w 73"/>
                <a:gd name="T3" fmla="*/ 14 h 57"/>
                <a:gd name="T4" fmla="*/ 14 w 73"/>
                <a:gd name="T5" fmla="*/ 23 h 57"/>
                <a:gd name="T6" fmla="*/ 19 w 73"/>
                <a:gd name="T7" fmla="*/ 33 h 57"/>
                <a:gd name="T8" fmla="*/ 31 w 73"/>
                <a:gd name="T9" fmla="*/ 46 h 57"/>
                <a:gd name="T10" fmla="*/ 48 w 73"/>
                <a:gd name="T11" fmla="*/ 54 h 57"/>
                <a:gd name="T12" fmla="*/ 61 w 73"/>
                <a:gd name="T13" fmla="*/ 57 h 57"/>
                <a:gd name="T14" fmla="*/ 71 w 73"/>
                <a:gd name="T15" fmla="*/ 57 h 57"/>
                <a:gd name="T16" fmla="*/ 73 w 73"/>
                <a:gd name="T17" fmla="*/ 54 h 57"/>
                <a:gd name="T18" fmla="*/ 69 w 73"/>
                <a:gd name="T19" fmla="*/ 50 h 57"/>
                <a:gd name="T20" fmla="*/ 63 w 73"/>
                <a:gd name="T21" fmla="*/ 50 h 57"/>
                <a:gd name="T22" fmla="*/ 57 w 73"/>
                <a:gd name="T23" fmla="*/ 48 h 57"/>
                <a:gd name="T24" fmla="*/ 50 w 73"/>
                <a:gd name="T25" fmla="*/ 46 h 57"/>
                <a:gd name="T26" fmla="*/ 40 w 73"/>
                <a:gd name="T27" fmla="*/ 38 h 57"/>
                <a:gd name="T28" fmla="*/ 35 w 73"/>
                <a:gd name="T29" fmla="*/ 25 h 57"/>
                <a:gd name="T30" fmla="*/ 27 w 73"/>
                <a:gd name="T31" fmla="*/ 14 h 57"/>
                <a:gd name="T32" fmla="*/ 17 w 73"/>
                <a:gd name="T33" fmla="*/ 6 h 57"/>
                <a:gd name="T34" fmla="*/ 8 w 73"/>
                <a:gd name="T35" fmla="*/ 0 h 57"/>
                <a:gd name="T36" fmla="*/ 2 w 73"/>
                <a:gd name="T37" fmla="*/ 2 h 57"/>
                <a:gd name="T38" fmla="*/ 0 w 73"/>
                <a:gd name="T39" fmla="*/ 6 h 57"/>
                <a:gd name="T40" fmla="*/ 0 w 73"/>
                <a:gd name="T41" fmla="*/ 8 h 57"/>
                <a:gd name="T42" fmla="*/ 0 w 73"/>
                <a:gd name="T4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57">
                  <a:moveTo>
                    <a:pt x="0" y="8"/>
                  </a:moveTo>
                  <a:lnTo>
                    <a:pt x="10" y="14"/>
                  </a:lnTo>
                  <a:lnTo>
                    <a:pt x="14" y="23"/>
                  </a:lnTo>
                  <a:lnTo>
                    <a:pt x="19" y="33"/>
                  </a:lnTo>
                  <a:lnTo>
                    <a:pt x="31" y="46"/>
                  </a:lnTo>
                  <a:lnTo>
                    <a:pt x="48" y="54"/>
                  </a:lnTo>
                  <a:lnTo>
                    <a:pt x="61" y="57"/>
                  </a:lnTo>
                  <a:lnTo>
                    <a:pt x="71" y="57"/>
                  </a:lnTo>
                  <a:lnTo>
                    <a:pt x="73" y="54"/>
                  </a:lnTo>
                  <a:lnTo>
                    <a:pt x="69" y="50"/>
                  </a:lnTo>
                  <a:lnTo>
                    <a:pt x="63" y="50"/>
                  </a:lnTo>
                  <a:lnTo>
                    <a:pt x="57" y="48"/>
                  </a:lnTo>
                  <a:lnTo>
                    <a:pt x="50" y="46"/>
                  </a:lnTo>
                  <a:lnTo>
                    <a:pt x="40" y="38"/>
                  </a:lnTo>
                  <a:lnTo>
                    <a:pt x="35" y="25"/>
                  </a:lnTo>
                  <a:lnTo>
                    <a:pt x="27" y="14"/>
                  </a:lnTo>
                  <a:lnTo>
                    <a:pt x="17" y="6"/>
                  </a:lnTo>
                  <a:lnTo>
                    <a:pt x="8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C47A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237"/>
            <p:cNvSpPr>
              <a:spLocks/>
            </p:cNvSpPr>
            <p:nvPr/>
          </p:nvSpPr>
          <p:spPr bwMode="auto">
            <a:xfrm>
              <a:off x="4645" y="2921"/>
              <a:ext cx="91" cy="77"/>
            </a:xfrm>
            <a:custGeom>
              <a:avLst/>
              <a:gdLst>
                <a:gd name="T0" fmla="*/ 18 w 183"/>
                <a:gd name="T1" fmla="*/ 148 h 156"/>
                <a:gd name="T2" fmla="*/ 12 w 183"/>
                <a:gd name="T3" fmla="*/ 141 h 156"/>
                <a:gd name="T4" fmla="*/ 4 w 183"/>
                <a:gd name="T5" fmla="*/ 127 h 156"/>
                <a:gd name="T6" fmla="*/ 0 w 183"/>
                <a:gd name="T7" fmla="*/ 108 h 156"/>
                <a:gd name="T8" fmla="*/ 6 w 183"/>
                <a:gd name="T9" fmla="*/ 93 h 156"/>
                <a:gd name="T10" fmla="*/ 19 w 183"/>
                <a:gd name="T11" fmla="*/ 72 h 156"/>
                <a:gd name="T12" fmla="*/ 42 w 183"/>
                <a:gd name="T13" fmla="*/ 49 h 156"/>
                <a:gd name="T14" fmla="*/ 65 w 183"/>
                <a:gd name="T15" fmla="*/ 29 h 156"/>
                <a:gd name="T16" fmla="*/ 84 w 183"/>
                <a:gd name="T17" fmla="*/ 19 h 156"/>
                <a:gd name="T18" fmla="*/ 105 w 183"/>
                <a:gd name="T19" fmla="*/ 13 h 156"/>
                <a:gd name="T20" fmla="*/ 139 w 183"/>
                <a:gd name="T21" fmla="*/ 6 h 156"/>
                <a:gd name="T22" fmla="*/ 170 w 183"/>
                <a:gd name="T23" fmla="*/ 2 h 156"/>
                <a:gd name="T24" fmla="*/ 183 w 183"/>
                <a:gd name="T25" fmla="*/ 0 h 156"/>
                <a:gd name="T26" fmla="*/ 175 w 183"/>
                <a:gd name="T27" fmla="*/ 17 h 156"/>
                <a:gd name="T28" fmla="*/ 162 w 183"/>
                <a:gd name="T29" fmla="*/ 57 h 156"/>
                <a:gd name="T30" fmla="*/ 147 w 183"/>
                <a:gd name="T31" fmla="*/ 99 h 156"/>
                <a:gd name="T32" fmla="*/ 132 w 183"/>
                <a:gd name="T33" fmla="*/ 126 h 156"/>
                <a:gd name="T34" fmla="*/ 122 w 183"/>
                <a:gd name="T35" fmla="*/ 135 h 156"/>
                <a:gd name="T36" fmla="*/ 111 w 183"/>
                <a:gd name="T37" fmla="*/ 143 h 156"/>
                <a:gd name="T38" fmla="*/ 97 w 183"/>
                <a:gd name="T39" fmla="*/ 148 h 156"/>
                <a:gd name="T40" fmla="*/ 82 w 183"/>
                <a:gd name="T41" fmla="*/ 154 h 156"/>
                <a:gd name="T42" fmla="*/ 61 w 183"/>
                <a:gd name="T43" fmla="*/ 156 h 156"/>
                <a:gd name="T44" fmla="*/ 40 w 183"/>
                <a:gd name="T45" fmla="*/ 154 h 156"/>
                <a:gd name="T46" fmla="*/ 23 w 183"/>
                <a:gd name="T47" fmla="*/ 150 h 156"/>
                <a:gd name="T48" fmla="*/ 18 w 183"/>
                <a:gd name="T49" fmla="*/ 148 h 156"/>
                <a:gd name="T50" fmla="*/ 18 w 183"/>
                <a:gd name="T51" fmla="*/ 14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56">
                  <a:moveTo>
                    <a:pt x="18" y="148"/>
                  </a:moveTo>
                  <a:lnTo>
                    <a:pt x="12" y="141"/>
                  </a:lnTo>
                  <a:lnTo>
                    <a:pt x="4" y="127"/>
                  </a:lnTo>
                  <a:lnTo>
                    <a:pt x="0" y="108"/>
                  </a:lnTo>
                  <a:lnTo>
                    <a:pt x="6" y="93"/>
                  </a:lnTo>
                  <a:lnTo>
                    <a:pt x="19" y="72"/>
                  </a:lnTo>
                  <a:lnTo>
                    <a:pt x="42" y="49"/>
                  </a:lnTo>
                  <a:lnTo>
                    <a:pt x="65" y="29"/>
                  </a:lnTo>
                  <a:lnTo>
                    <a:pt x="84" y="19"/>
                  </a:lnTo>
                  <a:lnTo>
                    <a:pt x="105" y="13"/>
                  </a:lnTo>
                  <a:lnTo>
                    <a:pt x="139" y="6"/>
                  </a:lnTo>
                  <a:lnTo>
                    <a:pt x="170" y="2"/>
                  </a:lnTo>
                  <a:lnTo>
                    <a:pt x="183" y="0"/>
                  </a:lnTo>
                  <a:lnTo>
                    <a:pt x="175" y="17"/>
                  </a:lnTo>
                  <a:lnTo>
                    <a:pt x="162" y="57"/>
                  </a:lnTo>
                  <a:lnTo>
                    <a:pt x="147" y="99"/>
                  </a:lnTo>
                  <a:lnTo>
                    <a:pt x="132" y="126"/>
                  </a:lnTo>
                  <a:lnTo>
                    <a:pt x="122" y="135"/>
                  </a:lnTo>
                  <a:lnTo>
                    <a:pt x="111" y="143"/>
                  </a:lnTo>
                  <a:lnTo>
                    <a:pt x="97" y="148"/>
                  </a:lnTo>
                  <a:lnTo>
                    <a:pt x="82" y="154"/>
                  </a:lnTo>
                  <a:lnTo>
                    <a:pt x="61" y="156"/>
                  </a:lnTo>
                  <a:lnTo>
                    <a:pt x="40" y="154"/>
                  </a:lnTo>
                  <a:lnTo>
                    <a:pt x="23" y="150"/>
                  </a:lnTo>
                  <a:lnTo>
                    <a:pt x="18" y="148"/>
                  </a:lnTo>
                  <a:lnTo>
                    <a:pt x="18" y="148"/>
                  </a:lnTo>
                  <a:close/>
                </a:path>
              </a:pathLst>
            </a:custGeom>
            <a:solidFill>
              <a:srgbClr val="F2F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238"/>
            <p:cNvSpPr>
              <a:spLocks/>
            </p:cNvSpPr>
            <p:nvPr/>
          </p:nvSpPr>
          <p:spPr bwMode="auto">
            <a:xfrm>
              <a:off x="4642" y="2917"/>
              <a:ext cx="99" cy="83"/>
            </a:xfrm>
            <a:custGeom>
              <a:avLst/>
              <a:gdLst>
                <a:gd name="T0" fmla="*/ 21 w 197"/>
                <a:gd name="T1" fmla="*/ 160 h 168"/>
                <a:gd name="T2" fmla="*/ 9 w 197"/>
                <a:gd name="T3" fmla="*/ 151 h 168"/>
                <a:gd name="T4" fmla="*/ 2 w 197"/>
                <a:gd name="T5" fmla="*/ 134 h 168"/>
                <a:gd name="T6" fmla="*/ 0 w 197"/>
                <a:gd name="T7" fmla="*/ 111 h 168"/>
                <a:gd name="T8" fmla="*/ 15 w 197"/>
                <a:gd name="T9" fmla="*/ 80 h 168"/>
                <a:gd name="T10" fmla="*/ 38 w 197"/>
                <a:gd name="T11" fmla="*/ 52 h 168"/>
                <a:gd name="T12" fmla="*/ 64 w 197"/>
                <a:gd name="T13" fmla="*/ 31 h 168"/>
                <a:gd name="T14" fmla="*/ 91 w 197"/>
                <a:gd name="T15" fmla="*/ 19 h 168"/>
                <a:gd name="T16" fmla="*/ 116 w 197"/>
                <a:gd name="T17" fmla="*/ 14 h 168"/>
                <a:gd name="T18" fmla="*/ 140 w 197"/>
                <a:gd name="T19" fmla="*/ 10 h 168"/>
                <a:gd name="T20" fmla="*/ 167 w 197"/>
                <a:gd name="T21" fmla="*/ 6 h 168"/>
                <a:gd name="T22" fmla="*/ 188 w 197"/>
                <a:gd name="T23" fmla="*/ 2 h 168"/>
                <a:gd name="T24" fmla="*/ 197 w 197"/>
                <a:gd name="T25" fmla="*/ 0 h 168"/>
                <a:gd name="T26" fmla="*/ 192 w 197"/>
                <a:gd name="T27" fmla="*/ 18 h 168"/>
                <a:gd name="T28" fmla="*/ 178 w 197"/>
                <a:gd name="T29" fmla="*/ 57 h 168"/>
                <a:gd name="T30" fmla="*/ 159 w 197"/>
                <a:gd name="T31" fmla="*/ 105 h 168"/>
                <a:gd name="T32" fmla="*/ 142 w 197"/>
                <a:gd name="T33" fmla="*/ 139 h 168"/>
                <a:gd name="T34" fmla="*/ 120 w 197"/>
                <a:gd name="T35" fmla="*/ 154 h 168"/>
                <a:gd name="T36" fmla="*/ 95 w 197"/>
                <a:gd name="T37" fmla="*/ 164 h 168"/>
                <a:gd name="T38" fmla="*/ 70 w 197"/>
                <a:gd name="T39" fmla="*/ 168 h 168"/>
                <a:gd name="T40" fmla="*/ 59 w 197"/>
                <a:gd name="T41" fmla="*/ 168 h 168"/>
                <a:gd name="T42" fmla="*/ 51 w 197"/>
                <a:gd name="T43" fmla="*/ 168 h 168"/>
                <a:gd name="T44" fmla="*/ 40 w 197"/>
                <a:gd name="T45" fmla="*/ 168 h 168"/>
                <a:gd name="T46" fmla="*/ 30 w 197"/>
                <a:gd name="T47" fmla="*/ 168 h 168"/>
                <a:gd name="T48" fmla="*/ 26 w 197"/>
                <a:gd name="T49" fmla="*/ 168 h 168"/>
                <a:gd name="T50" fmla="*/ 34 w 197"/>
                <a:gd name="T51" fmla="*/ 160 h 168"/>
                <a:gd name="T52" fmla="*/ 40 w 197"/>
                <a:gd name="T53" fmla="*/ 160 h 168"/>
                <a:gd name="T54" fmla="*/ 59 w 197"/>
                <a:gd name="T55" fmla="*/ 160 h 168"/>
                <a:gd name="T56" fmla="*/ 78 w 197"/>
                <a:gd name="T57" fmla="*/ 158 h 168"/>
                <a:gd name="T58" fmla="*/ 97 w 197"/>
                <a:gd name="T59" fmla="*/ 154 h 168"/>
                <a:gd name="T60" fmla="*/ 110 w 197"/>
                <a:gd name="T61" fmla="*/ 145 h 168"/>
                <a:gd name="T62" fmla="*/ 127 w 197"/>
                <a:gd name="T63" fmla="*/ 135 h 168"/>
                <a:gd name="T64" fmla="*/ 140 w 197"/>
                <a:gd name="T65" fmla="*/ 122 h 168"/>
                <a:gd name="T66" fmla="*/ 150 w 197"/>
                <a:gd name="T67" fmla="*/ 105 h 168"/>
                <a:gd name="T68" fmla="*/ 156 w 197"/>
                <a:gd name="T69" fmla="*/ 78 h 168"/>
                <a:gd name="T70" fmla="*/ 167 w 197"/>
                <a:gd name="T71" fmla="*/ 48 h 168"/>
                <a:gd name="T72" fmla="*/ 177 w 197"/>
                <a:gd name="T73" fmla="*/ 21 h 168"/>
                <a:gd name="T74" fmla="*/ 182 w 197"/>
                <a:gd name="T75" fmla="*/ 10 h 168"/>
                <a:gd name="T76" fmla="*/ 171 w 197"/>
                <a:gd name="T77" fmla="*/ 12 h 168"/>
                <a:gd name="T78" fmla="*/ 144 w 197"/>
                <a:gd name="T79" fmla="*/ 18 h 168"/>
                <a:gd name="T80" fmla="*/ 112 w 197"/>
                <a:gd name="T81" fmla="*/ 27 h 168"/>
                <a:gd name="T82" fmla="*/ 82 w 197"/>
                <a:gd name="T83" fmla="*/ 38 h 168"/>
                <a:gd name="T84" fmla="*/ 55 w 197"/>
                <a:gd name="T85" fmla="*/ 56 h 168"/>
                <a:gd name="T86" fmla="*/ 34 w 197"/>
                <a:gd name="T87" fmla="*/ 80 h 168"/>
                <a:gd name="T88" fmla="*/ 19 w 197"/>
                <a:gd name="T89" fmla="*/ 105 h 168"/>
                <a:gd name="T90" fmla="*/ 15 w 197"/>
                <a:gd name="T91" fmla="*/ 122 h 168"/>
                <a:gd name="T92" fmla="*/ 17 w 197"/>
                <a:gd name="T93" fmla="*/ 130 h 168"/>
                <a:gd name="T94" fmla="*/ 21 w 197"/>
                <a:gd name="T95" fmla="*/ 141 h 168"/>
                <a:gd name="T96" fmla="*/ 24 w 197"/>
                <a:gd name="T97" fmla="*/ 147 h 168"/>
                <a:gd name="T98" fmla="*/ 28 w 197"/>
                <a:gd name="T99" fmla="*/ 151 h 168"/>
                <a:gd name="T100" fmla="*/ 21 w 197"/>
                <a:gd name="T101" fmla="*/ 160 h 168"/>
                <a:gd name="T102" fmla="*/ 21 w 197"/>
                <a:gd name="T103" fmla="*/ 16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7" h="168">
                  <a:moveTo>
                    <a:pt x="21" y="160"/>
                  </a:moveTo>
                  <a:lnTo>
                    <a:pt x="9" y="151"/>
                  </a:lnTo>
                  <a:lnTo>
                    <a:pt x="2" y="134"/>
                  </a:lnTo>
                  <a:lnTo>
                    <a:pt x="0" y="111"/>
                  </a:lnTo>
                  <a:lnTo>
                    <a:pt x="15" y="80"/>
                  </a:lnTo>
                  <a:lnTo>
                    <a:pt x="38" y="52"/>
                  </a:lnTo>
                  <a:lnTo>
                    <a:pt x="64" y="31"/>
                  </a:lnTo>
                  <a:lnTo>
                    <a:pt x="91" y="19"/>
                  </a:lnTo>
                  <a:lnTo>
                    <a:pt x="116" y="14"/>
                  </a:lnTo>
                  <a:lnTo>
                    <a:pt x="140" y="10"/>
                  </a:lnTo>
                  <a:lnTo>
                    <a:pt x="167" y="6"/>
                  </a:lnTo>
                  <a:lnTo>
                    <a:pt x="188" y="2"/>
                  </a:lnTo>
                  <a:lnTo>
                    <a:pt x="197" y="0"/>
                  </a:lnTo>
                  <a:lnTo>
                    <a:pt x="192" y="18"/>
                  </a:lnTo>
                  <a:lnTo>
                    <a:pt x="178" y="57"/>
                  </a:lnTo>
                  <a:lnTo>
                    <a:pt x="159" y="105"/>
                  </a:lnTo>
                  <a:lnTo>
                    <a:pt x="142" y="139"/>
                  </a:lnTo>
                  <a:lnTo>
                    <a:pt x="120" y="154"/>
                  </a:lnTo>
                  <a:lnTo>
                    <a:pt x="95" y="164"/>
                  </a:lnTo>
                  <a:lnTo>
                    <a:pt x="70" y="168"/>
                  </a:lnTo>
                  <a:lnTo>
                    <a:pt x="59" y="168"/>
                  </a:lnTo>
                  <a:lnTo>
                    <a:pt x="51" y="168"/>
                  </a:lnTo>
                  <a:lnTo>
                    <a:pt x="40" y="168"/>
                  </a:lnTo>
                  <a:lnTo>
                    <a:pt x="30" y="168"/>
                  </a:lnTo>
                  <a:lnTo>
                    <a:pt x="26" y="168"/>
                  </a:lnTo>
                  <a:lnTo>
                    <a:pt x="34" y="160"/>
                  </a:lnTo>
                  <a:lnTo>
                    <a:pt x="40" y="160"/>
                  </a:lnTo>
                  <a:lnTo>
                    <a:pt x="59" y="160"/>
                  </a:lnTo>
                  <a:lnTo>
                    <a:pt x="78" y="158"/>
                  </a:lnTo>
                  <a:lnTo>
                    <a:pt x="97" y="154"/>
                  </a:lnTo>
                  <a:lnTo>
                    <a:pt x="110" y="145"/>
                  </a:lnTo>
                  <a:lnTo>
                    <a:pt x="127" y="135"/>
                  </a:lnTo>
                  <a:lnTo>
                    <a:pt x="140" y="122"/>
                  </a:lnTo>
                  <a:lnTo>
                    <a:pt x="150" y="105"/>
                  </a:lnTo>
                  <a:lnTo>
                    <a:pt x="156" y="78"/>
                  </a:lnTo>
                  <a:lnTo>
                    <a:pt x="167" y="48"/>
                  </a:lnTo>
                  <a:lnTo>
                    <a:pt x="177" y="21"/>
                  </a:lnTo>
                  <a:lnTo>
                    <a:pt x="182" y="10"/>
                  </a:lnTo>
                  <a:lnTo>
                    <a:pt x="171" y="12"/>
                  </a:lnTo>
                  <a:lnTo>
                    <a:pt x="144" y="18"/>
                  </a:lnTo>
                  <a:lnTo>
                    <a:pt x="112" y="27"/>
                  </a:lnTo>
                  <a:lnTo>
                    <a:pt x="82" y="38"/>
                  </a:lnTo>
                  <a:lnTo>
                    <a:pt x="55" y="56"/>
                  </a:lnTo>
                  <a:lnTo>
                    <a:pt x="34" y="80"/>
                  </a:lnTo>
                  <a:lnTo>
                    <a:pt x="19" y="105"/>
                  </a:lnTo>
                  <a:lnTo>
                    <a:pt x="15" y="122"/>
                  </a:lnTo>
                  <a:lnTo>
                    <a:pt x="17" y="130"/>
                  </a:lnTo>
                  <a:lnTo>
                    <a:pt x="21" y="141"/>
                  </a:lnTo>
                  <a:lnTo>
                    <a:pt x="24" y="147"/>
                  </a:lnTo>
                  <a:lnTo>
                    <a:pt x="28" y="151"/>
                  </a:lnTo>
                  <a:lnTo>
                    <a:pt x="21" y="160"/>
                  </a:lnTo>
                  <a:lnTo>
                    <a:pt x="21" y="16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239"/>
            <p:cNvSpPr>
              <a:spLocks/>
            </p:cNvSpPr>
            <p:nvPr/>
          </p:nvSpPr>
          <p:spPr bwMode="auto">
            <a:xfrm>
              <a:off x="4667" y="2947"/>
              <a:ext cx="40" cy="33"/>
            </a:xfrm>
            <a:custGeom>
              <a:avLst/>
              <a:gdLst>
                <a:gd name="T0" fmla="*/ 4 w 82"/>
                <a:gd name="T1" fmla="*/ 55 h 67"/>
                <a:gd name="T2" fmla="*/ 19 w 82"/>
                <a:gd name="T3" fmla="*/ 50 h 67"/>
                <a:gd name="T4" fmla="*/ 36 w 82"/>
                <a:gd name="T5" fmla="*/ 44 h 67"/>
                <a:gd name="T6" fmla="*/ 52 w 82"/>
                <a:gd name="T7" fmla="*/ 34 h 67"/>
                <a:gd name="T8" fmla="*/ 61 w 82"/>
                <a:gd name="T9" fmla="*/ 23 h 67"/>
                <a:gd name="T10" fmla="*/ 67 w 82"/>
                <a:gd name="T11" fmla="*/ 8 h 67"/>
                <a:gd name="T12" fmla="*/ 72 w 82"/>
                <a:gd name="T13" fmla="*/ 2 h 67"/>
                <a:gd name="T14" fmla="*/ 78 w 82"/>
                <a:gd name="T15" fmla="*/ 0 h 67"/>
                <a:gd name="T16" fmla="*/ 82 w 82"/>
                <a:gd name="T17" fmla="*/ 0 h 67"/>
                <a:gd name="T18" fmla="*/ 80 w 82"/>
                <a:gd name="T19" fmla="*/ 2 h 67"/>
                <a:gd name="T20" fmla="*/ 76 w 82"/>
                <a:gd name="T21" fmla="*/ 12 h 67"/>
                <a:gd name="T22" fmla="*/ 71 w 82"/>
                <a:gd name="T23" fmla="*/ 23 h 67"/>
                <a:gd name="T24" fmla="*/ 61 w 82"/>
                <a:gd name="T25" fmla="*/ 36 h 67"/>
                <a:gd name="T26" fmla="*/ 50 w 82"/>
                <a:gd name="T27" fmla="*/ 48 h 67"/>
                <a:gd name="T28" fmla="*/ 38 w 82"/>
                <a:gd name="T29" fmla="*/ 59 h 67"/>
                <a:gd name="T30" fmla="*/ 29 w 82"/>
                <a:gd name="T31" fmla="*/ 65 h 67"/>
                <a:gd name="T32" fmla="*/ 14 w 82"/>
                <a:gd name="T33" fmla="*/ 67 h 67"/>
                <a:gd name="T34" fmla="*/ 4 w 82"/>
                <a:gd name="T35" fmla="*/ 65 h 67"/>
                <a:gd name="T36" fmla="*/ 0 w 82"/>
                <a:gd name="T37" fmla="*/ 61 h 67"/>
                <a:gd name="T38" fmla="*/ 2 w 82"/>
                <a:gd name="T39" fmla="*/ 57 h 67"/>
                <a:gd name="T40" fmla="*/ 4 w 82"/>
                <a:gd name="T41" fmla="*/ 55 h 67"/>
                <a:gd name="T42" fmla="*/ 4 w 82"/>
                <a:gd name="T43" fmla="*/ 5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2" h="67">
                  <a:moveTo>
                    <a:pt x="4" y="55"/>
                  </a:moveTo>
                  <a:lnTo>
                    <a:pt x="19" y="50"/>
                  </a:lnTo>
                  <a:lnTo>
                    <a:pt x="36" y="44"/>
                  </a:lnTo>
                  <a:lnTo>
                    <a:pt x="52" y="34"/>
                  </a:lnTo>
                  <a:lnTo>
                    <a:pt x="61" y="23"/>
                  </a:lnTo>
                  <a:lnTo>
                    <a:pt x="67" y="8"/>
                  </a:lnTo>
                  <a:lnTo>
                    <a:pt x="72" y="2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0" y="2"/>
                  </a:lnTo>
                  <a:lnTo>
                    <a:pt x="76" y="12"/>
                  </a:lnTo>
                  <a:lnTo>
                    <a:pt x="71" y="23"/>
                  </a:lnTo>
                  <a:lnTo>
                    <a:pt x="61" y="36"/>
                  </a:lnTo>
                  <a:lnTo>
                    <a:pt x="50" y="48"/>
                  </a:lnTo>
                  <a:lnTo>
                    <a:pt x="38" y="59"/>
                  </a:lnTo>
                  <a:lnTo>
                    <a:pt x="29" y="65"/>
                  </a:lnTo>
                  <a:lnTo>
                    <a:pt x="14" y="67"/>
                  </a:lnTo>
                  <a:lnTo>
                    <a:pt x="4" y="65"/>
                  </a:lnTo>
                  <a:lnTo>
                    <a:pt x="0" y="61"/>
                  </a:lnTo>
                  <a:lnTo>
                    <a:pt x="2" y="57"/>
                  </a:lnTo>
                  <a:lnTo>
                    <a:pt x="4" y="55"/>
                  </a:lnTo>
                  <a:lnTo>
                    <a:pt x="4" y="55"/>
                  </a:lnTo>
                  <a:close/>
                </a:path>
              </a:pathLst>
            </a:custGeom>
            <a:solidFill>
              <a:srgbClr val="E8A6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240"/>
            <p:cNvSpPr>
              <a:spLocks/>
            </p:cNvSpPr>
            <p:nvPr/>
          </p:nvSpPr>
          <p:spPr bwMode="auto">
            <a:xfrm>
              <a:off x="4915" y="3019"/>
              <a:ext cx="50" cy="13"/>
            </a:xfrm>
            <a:custGeom>
              <a:avLst/>
              <a:gdLst>
                <a:gd name="T0" fmla="*/ 6 w 101"/>
                <a:gd name="T1" fmla="*/ 5 h 24"/>
                <a:gd name="T2" fmla="*/ 18 w 101"/>
                <a:gd name="T3" fmla="*/ 0 h 24"/>
                <a:gd name="T4" fmla="*/ 29 w 101"/>
                <a:gd name="T5" fmla="*/ 0 h 24"/>
                <a:gd name="T6" fmla="*/ 40 w 101"/>
                <a:gd name="T7" fmla="*/ 4 h 24"/>
                <a:gd name="T8" fmla="*/ 54 w 101"/>
                <a:gd name="T9" fmla="*/ 9 h 24"/>
                <a:gd name="T10" fmla="*/ 69 w 101"/>
                <a:gd name="T11" fmla="*/ 11 h 24"/>
                <a:gd name="T12" fmla="*/ 86 w 101"/>
                <a:gd name="T13" fmla="*/ 11 h 24"/>
                <a:gd name="T14" fmla="*/ 97 w 101"/>
                <a:gd name="T15" fmla="*/ 7 h 24"/>
                <a:gd name="T16" fmla="*/ 101 w 101"/>
                <a:gd name="T17" fmla="*/ 7 h 24"/>
                <a:gd name="T18" fmla="*/ 101 w 101"/>
                <a:gd name="T19" fmla="*/ 9 h 24"/>
                <a:gd name="T20" fmla="*/ 97 w 101"/>
                <a:gd name="T21" fmla="*/ 15 h 24"/>
                <a:gd name="T22" fmla="*/ 94 w 101"/>
                <a:gd name="T23" fmla="*/ 21 h 24"/>
                <a:gd name="T24" fmla="*/ 84 w 101"/>
                <a:gd name="T25" fmla="*/ 24 h 24"/>
                <a:gd name="T26" fmla="*/ 71 w 101"/>
                <a:gd name="T27" fmla="*/ 24 h 24"/>
                <a:gd name="T28" fmla="*/ 56 w 101"/>
                <a:gd name="T29" fmla="*/ 24 h 24"/>
                <a:gd name="T30" fmla="*/ 44 w 101"/>
                <a:gd name="T31" fmla="*/ 21 h 24"/>
                <a:gd name="T32" fmla="*/ 37 w 101"/>
                <a:gd name="T33" fmla="*/ 15 h 24"/>
                <a:gd name="T34" fmla="*/ 27 w 101"/>
                <a:gd name="T35" fmla="*/ 13 h 24"/>
                <a:gd name="T36" fmla="*/ 18 w 101"/>
                <a:gd name="T37" fmla="*/ 17 h 24"/>
                <a:gd name="T38" fmla="*/ 8 w 101"/>
                <a:gd name="T39" fmla="*/ 19 h 24"/>
                <a:gd name="T40" fmla="*/ 2 w 101"/>
                <a:gd name="T41" fmla="*/ 19 h 24"/>
                <a:gd name="T42" fmla="*/ 0 w 101"/>
                <a:gd name="T43" fmla="*/ 15 h 24"/>
                <a:gd name="T44" fmla="*/ 2 w 101"/>
                <a:gd name="T45" fmla="*/ 9 h 24"/>
                <a:gd name="T46" fmla="*/ 4 w 101"/>
                <a:gd name="T47" fmla="*/ 7 h 24"/>
                <a:gd name="T48" fmla="*/ 6 w 101"/>
                <a:gd name="T49" fmla="*/ 5 h 24"/>
                <a:gd name="T50" fmla="*/ 6 w 101"/>
                <a:gd name="T51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1" h="24">
                  <a:moveTo>
                    <a:pt x="6" y="5"/>
                  </a:moveTo>
                  <a:lnTo>
                    <a:pt x="18" y="0"/>
                  </a:lnTo>
                  <a:lnTo>
                    <a:pt x="29" y="0"/>
                  </a:lnTo>
                  <a:lnTo>
                    <a:pt x="40" y="4"/>
                  </a:lnTo>
                  <a:lnTo>
                    <a:pt x="54" y="9"/>
                  </a:lnTo>
                  <a:lnTo>
                    <a:pt x="69" y="11"/>
                  </a:lnTo>
                  <a:lnTo>
                    <a:pt x="86" y="11"/>
                  </a:lnTo>
                  <a:lnTo>
                    <a:pt x="97" y="7"/>
                  </a:lnTo>
                  <a:lnTo>
                    <a:pt x="101" y="7"/>
                  </a:lnTo>
                  <a:lnTo>
                    <a:pt x="101" y="9"/>
                  </a:lnTo>
                  <a:lnTo>
                    <a:pt x="97" y="15"/>
                  </a:lnTo>
                  <a:lnTo>
                    <a:pt x="94" y="21"/>
                  </a:lnTo>
                  <a:lnTo>
                    <a:pt x="84" y="24"/>
                  </a:lnTo>
                  <a:lnTo>
                    <a:pt x="71" y="24"/>
                  </a:lnTo>
                  <a:lnTo>
                    <a:pt x="56" y="24"/>
                  </a:lnTo>
                  <a:lnTo>
                    <a:pt x="44" y="21"/>
                  </a:lnTo>
                  <a:lnTo>
                    <a:pt x="37" y="15"/>
                  </a:lnTo>
                  <a:lnTo>
                    <a:pt x="27" y="13"/>
                  </a:lnTo>
                  <a:lnTo>
                    <a:pt x="18" y="17"/>
                  </a:lnTo>
                  <a:lnTo>
                    <a:pt x="8" y="19"/>
                  </a:lnTo>
                  <a:lnTo>
                    <a:pt x="2" y="19"/>
                  </a:lnTo>
                  <a:lnTo>
                    <a:pt x="0" y="15"/>
                  </a:lnTo>
                  <a:lnTo>
                    <a:pt x="2" y="9"/>
                  </a:lnTo>
                  <a:lnTo>
                    <a:pt x="4" y="7"/>
                  </a:lnTo>
                  <a:lnTo>
                    <a:pt x="6" y="5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8A6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241"/>
            <p:cNvSpPr>
              <a:spLocks/>
            </p:cNvSpPr>
            <p:nvPr/>
          </p:nvSpPr>
          <p:spPr bwMode="auto">
            <a:xfrm>
              <a:off x="4731" y="3179"/>
              <a:ext cx="44" cy="22"/>
            </a:xfrm>
            <a:custGeom>
              <a:avLst/>
              <a:gdLst>
                <a:gd name="T0" fmla="*/ 0 w 88"/>
                <a:gd name="T1" fmla="*/ 34 h 44"/>
                <a:gd name="T2" fmla="*/ 12 w 88"/>
                <a:gd name="T3" fmla="*/ 31 h 44"/>
                <a:gd name="T4" fmla="*/ 21 w 88"/>
                <a:gd name="T5" fmla="*/ 33 h 44"/>
                <a:gd name="T6" fmla="*/ 33 w 88"/>
                <a:gd name="T7" fmla="*/ 33 h 44"/>
                <a:gd name="T8" fmla="*/ 50 w 88"/>
                <a:gd name="T9" fmla="*/ 27 h 44"/>
                <a:gd name="T10" fmla="*/ 65 w 88"/>
                <a:gd name="T11" fmla="*/ 15 h 44"/>
                <a:gd name="T12" fmla="*/ 75 w 88"/>
                <a:gd name="T13" fmla="*/ 8 h 44"/>
                <a:gd name="T14" fmla="*/ 80 w 88"/>
                <a:gd name="T15" fmla="*/ 0 h 44"/>
                <a:gd name="T16" fmla="*/ 84 w 88"/>
                <a:gd name="T17" fmla="*/ 0 h 44"/>
                <a:gd name="T18" fmla="*/ 88 w 88"/>
                <a:gd name="T19" fmla="*/ 0 h 44"/>
                <a:gd name="T20" fmla="*/ 86 w 88"/>
                <a:gd name="T21" fmla="*/ 8 h 44"/>
                <a:gd name="T22" fmla="*/ 80 w 88"/>
                <a:gd name="T23" fmla="*/ 15 h 44"/>
                <a:gd name="T24" fmla="*/ 71 w 88"/>
                <a:gd name="T25" fmla="*/ 25 h 44"/>
                <a:gd name="T26" fmla="*/ 63 w 88"/>
                <a:gd name="T27" fmla="*/ 33 h 44"/>
                <a:gd name="T28" fmla="*/ 56 w 88"/>
                <a:gd name="T29" fmla="*/ 40 h 44"/>
                <a:gd name="T30" fmla="*/ 46 w 88"/>
                <a:gd name="T31" fmla="*/ 44 h 44"/>
                <a:gd name="T32" fmla="*/ 31 w 88"/>
                <a:gd name="T33" fmla="*/ 44 h 44"/>
                <a:gd name="T34" fmla="*/ 16 w 88"/>
                <a:gd name="T35" fmla="*/ 40 h 44"/>
                <a:gd name="T36" fmla="*/ 6 w 88"/>
                <a:gd name="T37" fmla="*/ 38 h 44"/>
                <a:gd name="T38" fmla="*/ 2 w 88"/>
                <a:gd name="T39" fmla="*/ 34 h 44"/>
                <a:gd name="T40" fmla="*/ 0 w 88"/>
                <a:gd name="T41" fmla="*/ 34 h 44"/>
                <a:gd name="T42" fmla="*/ 0 w 88"/>
                <a:gd name="T43" fmla="*/ 3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44">
                  <a:moveTo>
                    <a:pt x="0" y="34"/>
                  </a:moveTo>
                  <a:lnTo>
                    <a:pt x="12" y="31"/>
                  </a:lnTo>
                  <a:lnTo>
                    <a:pt x="21" y="33"/>
                  </a:lnTo>
                  <a:lnTo>
                    <a:pt x="33" y="33"/>
                  </a:lnTo>
                  <a:lnTo>
                    <a:pt x="50" y="27"/>
                  </a:lnTo>
                  <a:lnTo>
                    <a:pt x="65" y="15"/>
                  </a:lnTo>
                  <a:lnTo>
                    <a:pt x="75" y="8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8" y="0"/>
                  </a:lnTo>
                  <a:lnTo>
                    <a:pt x="86" y="8"/>
                  </a:lnTo>
                  <a:lnTo>
                    <a:pt x="80" y="15"/>
                  </a:lnTo>
                  <a:lnTo>
                    <a:pt x="71" y="25"/>
                  </a:lnTo>
                  <a:lnTo>
                    <a:pt x="63" y="33"/>
                  </a:lnTo>
                  <a:lnTo>
                    <a:pt x="56" y="40"/>
                  </a:lnTo>
                  <a:lnTo>
                    <a:pt x="46" y="44"/>
                  </a:lnTo>
                  <a:lnTo>
                    <a:pt x="31" y="44"/>
                  </a:lnTo>
                  <a:lnTo>
                    <a:pt x="16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E69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242"/>
            <p:cNvSpPr>
              <a:spLocks/>
            </p:cNvSpPr>
            <p:nvPr/>
          </p:nvSpPr>
          <p:spPr bwMode="auto">
            <a:xfrm>
              <a:off x="5040" y="3221"/>
              <a:ext cx="48" cy="11"/>
            </a:xfrm>
            <a:custGeom>
              <a:avLst/>
              <a:gdLst>
                <a:gd name="T0" fmla="*/ 4 w 95"/>
                <a:gd name="T1" fmla="*/ 0 h 23"/>
                <a:gd name="T2" fmla="*/ 29 w 95"/>
                <a:gd name="T3" fmla="*/ 6 h 23"/>
                <a:gd name="T4" fmla="*/ 50 w 95"/>
                <a:gd name="T5" fmla="*/ 9 h 23"/>
                <a:gd name="T6" fmla="*/ 67 w 95"/>
                <a:gd name="T7" fmla="*/ 9 h 23"/>
                <a:gd name="T8" fmla="*/ 80 w 95"/>
                <a:gd name="T9" fmla="*/ 6 h 23"/>
                <a:gd name="T10" fmla="*/ 90 w 95"/>
                <a:gd name="T11" fmla="*/ 2 h 23"/>
                <a:gd name="T12" fmla="*/ 95 w 95"/>
                <a:gd name="T13" fmla="*/ 4 h 23"/>
                <a:gd name="T14" fmla="*/ 93 w 95"/>
                <a:gd name="T15" fmla="*/ 9 h 23"/>
                <a:gd name="T16" fmla="*/ 84 w 95"/>
                <a:gd name="T17" fmla="*/ 17 h 23"/>
                <a:gd name="T18" fmla="*/ 65 w 95"/>
                <a:gd name="T19" fmla="*/ 21 h 23"/>
                <a:gd name="T20" fmla="*/ 42 w 95"/>
                <a:gd name="T21" fmla="*/ 23 h 23"/>
                <a:gd name="T22" fmla="*/ 19 w 95"/>
                <a:gd name="T23" fmla="*/ 21 h 23"/>
                <a:gd name="T24" fmla="*/ 4 w 95"/>
                <a:gd name="T25" fmla="*/ 15 h 23"/>
                <a:gd name="T26" fmla="*/ 0 w 95"/>
                <a:gd name="T27" fmla="*/ 7 h 23"/>
                <a:gd name="T28" fmla="*/ 0 w 95"/>
                <a:gd name="T29" fmla="*/ 2 h 23"/>
                <a:gd name="T30" fmla="*/ 4 w 95"/>
                <a:gd name="T31" fmla="*/ 0 h 23"/>
                <a:gd name="T32" fmla="*/ 4 w 95"/>
                <a:gd name="T33" fmla="*/ 0 h 23"/>
                <a:gd name="T34" fmla="*/ 4 w 95"/>
                <a:gd name="T3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5" h="23">
                  <a:moveTo>
                    <a:pt x="4" y="0"/>
                  </a:moveTo>
                  <a:lnTo>
                    <a:pt x="29" y="6"/>
                  </a:lnTo>
                  <a:lnTo>
                    <a:pt x="50" y="9"/>
                  </a:lnTo>
                  <a:lnTo>
                    <a:pt x="67" y="9"/>
                  </a:lnTo>
                  <a:lnTo>
                    <a:pt x="80" y="6"/>
                  </a:lnTo>
                  <a:lnTo>
                    <a:pt x="90" y="2"/>
                  </a:lnTo>
                  <a:lnTo>
                    <a:pt x="95" y="4"/>
                  </a:lnTo>
                  <a:lnTo>
                    <a:pt x="93" y="9"/>
                  </a:lnTo>
                  <a:lnTo>
                    <a:pt x="84" y="17"/>
                  </a:lnTo>
                  <a:lnTo>
                    <a:pt x="65" y="21"/>
                  </a:lnTo>
                  <a:lnTo>
                    <a:pt x="42" y="23"/>
                  </a:lnTo>
                  <a:lnTo>
                    <a:pt x="19" y="21"/>
                  </a:lnTo>
                  <a:lnTo>
                    <a:pt x="4" y="15"/>
                  </a:lnTo>
                  <a:lnTo>
                    <a:pt x="0" y="7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D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243"/>
            <p:cNvSpPr>
              <a:spLocks/>
            </p:cNvSpPr>
            <p:nvPr/>
          </p:nvSpPr>
          <p:spPr bwMode="auto">
            <a:xfrm>
              <a:off x="4539" y="2520"/>
              <a:ext cx="58" cy="16"/>
            </a:xfrm>
            <a:custGeom>
              <a:avLst/>
              <a:gdLst>
                <a:gd name="T0" fmla="*/ 8 w 116"/>
                <a:gd name="T1" fmla="*/ 7 h 32"/>
                <a:gd name="T2" fmla="*/ 18 w 116"/>
                <a:gd name="T3" fmla="*/ 3 h 32"/>
                <a:gd name="T4" fmla="*/ 25 w 116"/>
                <a:gd name="T5" fmla="*/ 5 h 32"/>
                <a:gd name="T6" fmla="*/ 35 w 116"/>
                <a:gd name="T7" fmla="*/ 9 h 32"/>
                <a:gd name="T8" fmla="*/ 52 w 116"/>
                <a:gd name="T9" fmla="*/ 15 h 32"/>
                <a:gd name="T10" fmla="*/ 69 w 116"/>
                <a:gd name="T11" fmla="*/ 15 h 32"/>
                <a:gd name="T12" fmla="*/ 86 w 116"/>
                <a:gd name="T13" fmla="*/ 11 h 32"/>
                <a:gd name="T14" fmla="*/ 99 w 116"/>
                <a:gd name="T15" fmla="*/ 5 h 32"/>
                <a:gd name="T16" fmla="*/ 111 w 116"/>
                <a:gd name="T17" fmla="*/ 0 h 32"/>
                <a:gd name="T18" fmla="*/ 116 w 116"/>
                <a:gd name="T19" fmla="*/ 0 h 32"/>
                <a:gd name="T20" fmla="*/ 115 w 116"/>
                <a:gd name="T21" fmla="*/ 7 h 32"/>
                <a:gd name="T22" fmla="*/ 103 w 116"/>
                <a:gd name="T23" fmla="*/ 15 h 32"/>
                <a:gd name="T24" fmla="*/ 90 w 116"/>
                <a:gd name="T25" fmla="*/ 22 h 32"/>
                <a:gd name="T26" fmla="*/ 75 w 116"/>
                <a:gd name="T27" fmla="*/ 26 h 32"/>
                <a:gd name="T28" fmla="*/ 61 w 116"/>
                <a:gd name="T29" fmla="*/ 28 h 32"/>
                <a:gd name="T30" fmla="*/ 50 w 116"/>
                <a:gd name="T31" fmla="*/ 28 h 32"/>
                <a:gd name="T32" fmla="*/ 38 w 116"/>
                <a:gd name="T33" fmla="*/ 24 h 32"/>
                <a:gd name="T34" fmla="*/ 27 w 116"/>
                <a:gd name="T35" fmla="*/ 24 h 32"/>
                <a:gd name="T36" fmla="*/ 16 w 116"/>
                <a:gd name="T37" fmla="*/ 28 h 32"/>
                <a:gd name="T38" fmla="*/ 8 w 116"/>
                <a:gd name="T39" fmla="*/ 32 h 32"/>
                <a:gd name="T40" fmla="*/ 2 w 116"/>
                <a:gd name="T41" fmla="*/ 30 h 32"/>
                <a:gd name="T42" fmla="*/ 0 w 116"/>
                <a:gd name="T43" fmla="*/ 19 h 32"/>
                <a:gd name="T44" fmla="*/ 4 w 116"/>
                <a:gd name="T45" fmla="*/ 13 h 32"/>
                <a:gd name="T46" fmla="*/ 6 w 116"/>
                <a:gd name="T47" fmla="*/ 7 h 32"/>
                <a:gd name="T48" fmla="*/ 8 w 116"/>
                <a:gd name="T49" fmla="*/ 7 h 32"/>
                <a:gd name="T50" fmla="*/ 8 w 116"/>
                <a:gd name="T51" fmla="*/ 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6" h="32">
                  <a:moveTo>
                    <a:pt x="8" y="7"/>
                  </a:moveTo>
                  <a:lnTo>
                    <a:pt x="18" y="3"/>
                  </a:lnTo>
                  <a:lnTo>
                    <a:pt x="25" y="5"/>
                  </a:lnTo>
                  <a:lnTo>
                    <a:pt x="35" y="9"/>
                  </a:lnTo>
                  <a:lnTo>
                    <a:pt x="52" y="15"/>
                  </a:lnTo>
                  <a:lnTo>
                    <a:pt x="69" y="15"/>
                  </a:lnTo>
                  <a:lnTo>
                    <a:pt x="86" y="11"/>
                  </a:lnTo>
                  <a:lnTo>
                    <a:pt x="99" y="5"/>
                  </a:lnTo>
                  <a:lnTo>
                    <a:pt x="111" y="0"/>
                  </a:lnTo>
                  <a:lnTo>
                    <a:pt x="116" y="0"/>
                  </a:lnTo>
                  <a:lnTo>
                    <a:pt x="115" y="7"/>
                  </a:lnTo>
                  <a:lnTo>
                    <a:pt x="103" y="15"/>
                  </a:lnTo>
                  <a:lnTo>
                    <a:pt x="90" y="22"/>
                  </a:lnTo>
                  <a:lnTo>
                    <a:pt x="75" y="26"/>
                  </a:lnTo>
                  <a:lnTo>
                    <a:pt x="61" y="28"/>
                  </a:lnTo>
                  <a:lnTo>
                    <a:pt x="50" y="28"/>
                  </a:lnTo>
                  <a:lnTo>
                    <a:pt x="38" y="24"/>
                  </a:lnTo>
                  <a:lnTo>
                    <a:pt x="27" y="24"/>
                  </a:lnTo>
                  <a:lnTo>
                    <a:pt x="16" y="28"/>
                  </a:lnTo>
                  <a:lnTo>
                    <a:pt x="8" y="32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4" y="13"/>
                  </a:lnTo>
                  <a:lnTo>
                    <a:pt x="6" y="7"/>
                  </a:lnTo>
                  <a:lnTo>
                    <a:pt x="8" y="7"/>
                  </a:lnTo>
                  <a:lnTo>
                    <a:pt x="8" y="7"/>
                  </a:lnTo>
                  <a:close/>
                </a:path>
              </a:pathLst>
            </a:custGeom>
            <a:solidFill>
              <a:srgbClr val="BD9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244"/>
            <p:cNvSpPr>
              <a:spLocks/>
            </p:cNvSpPr>
            <p:nvPr/>
          </p:nvSpPr>
          <p:spPr bwMode="auto">
            <a:xfrm>
              <a:off x="4370" y="2574"/>
              <a:ext cx="28" cy="25"/>
            </a:xfrm>
            <a:custGeom>
              <a:avLst/>
              <a:gdLst>
                <a:gd name="T0" fmla="*/ 0 w 55"/>
                <a:gd name="T1" fmla="*/ 49 h 49"/>
                <a:gd name="T2" fmla="*/ 8 w 55"/>
                <a:gd name="T3" fmla="*/ 30 h 49"/>
                <a:gd name="T4" fmla="*/ 27 w 55"/>
                <a:gd name="T5" fmla="*/ 13 h 49"/>
                <a:gd name="T6" fmla="*/ 44 w 55"/>
                <a:gd name="T7" fmla="*/ 0 h 49"/>
                <a:gd name="T8" fmla="*/ 55 w 55"/>
                <a:gd name="T9" fmla="*/ 0 h 49"/>
                <a:gd name="T10" fmla="*/ 51 w 55"/>
                <a:gd name="T11" fmla="*/ 4 h 49"/>
                <a:gd name="T12" fmla="*/ 44 w 55"/>
                <a:gd name="T13" fmla="*/ 9 h 49"/>
                <a:gd name="T14" fmla="*/ 32 w 55"/>
                <a:gd name="T15" fmla="*/ 17 h 49"/>
                <a:gd name="T16" fmla="*/ 23 w 55"/>
                <a:gd name="T17" fmla="*/ 32 h 49"/>
                <a:gd name="T18" fmla="*/ 13 w 55"/>
                <a:gd name="T19" fmla="*/ 44 h 49"/>
                <a:gd name="T20" fmla="*/ 8 w 55"/>
                <a:gd name="T21" fmla="*/ 49 h 49"/>
                <a:gd name="T22" fmla="*/ 2 w 55"/>
                <a:gd name="T23" fmla="*/ 49 h 49"/>
                <a:gd name="T24" fmla="*/ 0 w 55"/>
                <a:gd name="T25" fmla="*/ 49 h 49"/>
                <a:gd name="T26" fmla="*/ 0 w 55"/>
                <a:gd name="T27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49">
                  <a:moveTo>
                    <a:pt x="0" y="49"/>
                  </a:moveTo>
                  <a:lnTo>
                    <a:pt x="8" y="30"/>
                  </a:lnTo>
                  <a:lnTo>
                    <a:pt x="27" y="13"/>
                  </a:lnTo>
                  <a:lnTo>
                    <a:pt x="44" y="0"/>
                  </a:lnTo>
                  <a:lnTo>
                    <a:pt x="55" y="0"/>
                  </a:lnTo>
                  <a:lnTo>
                    <a:pt x="51" y="4"/>
                  </a:lnTo>
                  <a:lnTo>
                    <a:pt x="44" y="9"/>
                  </a:lnTo>
                  <a:lnTo>
                    <a:pt x="32" y="17"/>
                  </a:lnTo>
                  <a:lnTo>
                    <a:pt x="23" y="32"/>
                  </a:lnTo>
                  <a:lnTo>
                    <a:pt x="13" y="44"/>
                  </a:lnTo>
                  <a:lnTo>
                    <a:pt x="8" y="49"/>
                  </a:lnTo>
                  <a:lnTo>
                    <a:pt x="2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Freeform 245"/>
            <p:cNvSpPr>
              <a:spLocks/>
            </p:cNvSpPr>
            <p:nvPr/>
          </p:nvSpPr>
          <p:spPr bwMode="auto">
            <a:xfrm>
              <a:off x="4085" y="3713"/>
              <a:ext cx="713" cy="126"/>
            </a:xfrm>
            <a:custGeom>
              <a:avLst/>
              <a:gdLst>
                <a:gd name="T0" fmla="*/ 23 w 1426"/>
                <a:gd name="T1" fmla="*/ 47 h 251"/>
                <a:gd name="T2" fmla="*/ 0 w 1426"/>
                <a:gd name="T3" fmla="*/ 108 h 251"/>
                <a:gd name="T4" fmla="*/ 61 w 1426"/>
                <a:gd name="T5" fmla="*/ 144 h 251"/>
                <a:gd name="T6" fmla="*/ 135 w 1426"/>
                <a:gd name="T7" fmla="*/ 158 h 251"/>
                <a:gd name="T8" fmla="*/ 192 w 1426"/>
                <a:gd name="T9" fmla="*/ 165 h 251"/>
                <a:gd name="T10" fmla="*/ 273 w 1426"/>
                <a:gd name="T11" fmla="*/ 198 h 251"/>
                <a:gd name="T12" fmla="*/ 329 w 1426"/>
                <a:gd name="T13" fmla="*/ 232 h 251"/>
                <a:gd name="T14" fmla="*/ 403 w 1426"/>
                <a:gd name="T15" fmla="*/ 249 h 251"/>
                <a:gd name="T16" fmla="*/ 483 w 1426"/>
                <a:gd name="T17" fmla="*/ 251 h 251"/>
                <a:gd name="T18" fmla="*/ 606 w 1426"/>
                <a:gd name="T19" fmla="*/ 247 h 251"/>
                <a:gd name="T20" fmla="*/ 680 w 1426"/>
                <a:gd name="T21" fmla="*/ 228 h 251"/>
                <a:gd name="T22" fmla="*/ 756 w 1426"/>
                <a:gd name="T23" fmla="*/ 230 h 251"/>
                <a:gd name="T24" fmla="*/ 823 w 1426"/>
                <a:gd name="T25" fmla="*/ 222 h 251"/>
                <a:gd name="T26" fmla="*/ 924 w 1426"/>
                <a:gd name="T27" fmla="*/ 222 h 251"/>
                <a:gd name="T28" fmla="*/ 1015 w 1426"/>
                <a:gd name="T29" fmla="*/ 198 h 251"/>
                <a:gd name="T30" fmla="*/ 1114 w 1426"/>
                <a:gd name="T31" fmla="*/ 182 h 251"/>
                <a:gd name="T32" fmla="*/ 1184 w 1426"/>
                <a:gd name="T33" fmla="*/ 184 h 251"/>
                <a:gd name="T34" fmla="*/ 1292 w 1426"/>
                <a:gd name="T35" fmla="*/ 182 h 251"/>
                <a:gd name="T36" fmla="*/ 1357 w 1426"/>
                <a:gd name="T37" fmla="*/ 169 h 251"/>
                <a:gd name="T38" fmla="*/ 1412 w 1426"/>
                <a:gd name="T39" fmla="*/ 163 h 251"/>
                <a:gd name="T40" fmla="*/ 1420 w 1426"/>
                <a:gd name="T41" fmla="*/ 131 h 251"/>
                <a:gd name="T42" fmla="*/ 1374 w 1426"/>
                <a:gd name="T43" fmla="*/ 76 h 251"/>
                <a:gd name="T44" fmla="*/ 1348 w 1426"/>
                <a:gd name="T45" fmla="*/ 30 h 251"/>
                <a:gd name="T46" fmla="*/ 1329 w 1426"/>
                <a:gd name="T47" fmla="*/ 4 h 251"/>
                <a:gd name="T48" fmla="*/ 1317 w 1426"/>
                <a:gd name="T49" fmla="*/ 5 h 251"/>
                <a:gd name="T50" fmla="*/ 1332 w 1426"/>
                <a:gd name="T51" fmla="*/ 38 h 251"/>
                <a:gd name="T52" fmla="*/ 1361 w 1426"/>
                <a:gd name="T53" fmla="*/ 78 h 251"/>
                <a:gd name="T54" fmla="*/ 1391 w 1426"/>
                <a:gd name="T55" fmla="*/ 110 h 251"/>
                <a:gd name="T56" fmla="*/ 1391 w 1426"/>
                <a:gd name="T57" fmla="*/ 144 h 251"/>
                <a:gd name="T58" fmla="*/ 1315 w 1426"/>
                <a:gd name="T59" fmla="*/ 167 h 251"/>
                <a:gd name="T60" fmla="*/ 1194 w 1426"/>
                <a:gd name="T61" fmla="*/ 169 h 251"/>
                <a:gd name="T62" fmla="*/ 1047 w 1426"/>
                <a:gd name="T63" fmla="*/ 177 h 251"/>
                <a:gd name="T64" fmla="*/ 929 w 1426"/>
                <a:gd name="T65" fmla="*/ 209 h 251"/>
                <a:gd name="T66" fmla="*/ 792 w 1426"/>
                <a:gd name="T67" fmla="*/ 213 h 251"/>
                <a:gd name="T68" fmla="*/ 659 w 1426"/>
                <a:gd name="T69" fmla="*/ 217 h 251"/>
                <a:gd name="T70" fmla="*/ 576 w 1426"/>
                <a:gd name="T71" fmla="*/ 234 h 251"/>
                <a:gd name="T72" fmla="*/ 503 w 1426"/>
                <a:gd name="T73" fmla="*/ 243 h 251"/>
                <a:gd name="T74" fmla="*/ 391 w 1426"/>
                <a:gd name="T75" fmla="*/ 220 h 251"/>
                <a:gd name="T76" fmla="*/ 266 w 1426"/>
                <a:gd name="T77" fmla="*/ 171 h 251"/>
                <a:gd name="T78" fmla="*/ 127 w 1426"/>
                <a:gd name="T79" fmla="*/ 129 h 251"/>
                <a:gd name="T80" fmla="*/ 21 w 1426"/>
                <a:gd name="T81" fmla="*/ 104 h 251"/>
                <a:gd name="T82" fmla="*/ 30 w 1426"/>
                <a:gd name="T83" fmla="*/ 76 h 251"/>
                <a:gd name="T84" fmla="*/ 68 w 1426"/>
                <a:gd name="T85" fmla="*/ 40 h 251"/>
                <a:gd name="T86" fmla="*/ 87 w 1426"/>
                <a:gd name="T87" fmla="*/ 9 h 251"/>
                <a:gd name="T88" fmla="*/ 62 w 1426"/>
                <a:gd name="T89" fmla="*/ 23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6" h="251">
                  <a:moveTo>
                    <a:pt x="62" y="23"/>
                  </a:moveTo>
                  <a:lnTo>
                    <a:pt x="23" y="47"/>
                  </a:lnTo>
                  <a:lnTo>
                    <a:pt x="2" y="80"/>
                  </a:lnTo>
                  <a:lnTo>
                    <a:pt x="0" y="108"/>
                  </a:lnTo>
                  <a:lnTo>
                    <a:pt x="23" y="131"/>
                  </a:lnTo>
                  <a:lnTo>
                    <a:pt x="61" y="144"/>
                  </a:lnTo>
                  <a:lnTo>
                    <a:pt x="99" y="154"/>
                  </a:lnTo>
                  <a:lnTo>
                    <a:pt x="135" y="158"/>
                  </a:lnTo>
                  <a:lnTo>
                    <a:pt x="163" y="160"/>
                  </a:lnTo>
                  <a:lnTo>
                    <a:pt x="192" y="165"/>
                  </a:lnTo>
                  <a:lnTo>
                    <a:pt x="234" y="179"/>
                  </a:lnTo>
                  <a:lnTo>
                    <a:pt x="273" y="198"/>
                  </a:lnTo>
                  <a:lnTo>
                    <a:pt x="302" y="217"/>
                  </a:lnTo>
                  <a:lnTo>
                    <a:pt x="329" y="232"/>
                  </a:lnTo>
                  <a:lnTo>
                    <a:pt x="363" y="243"/>
                  </a:lnTo>
                  <a:lnTo>
                    <a:pt x="403" y="249"/>
                  </a:lnTo>
                  <a:lnTo>
                    <a:pt x="437" y="251"/>
                  </a:lnTo>
                  <a:lnTo>
                    <a:pt x="483" y="251"/>
                  </a:lnTo>
                  <a:lnTo>
                    <a:pt x="543" y="251"/>
                  </a:lnTo>
                  <a:lnTo>
                    <a:pt x="606" y="247"/>
                  </a:lnTo>
                  <a:lnTo>
                    <a:pt x="648" y="237"/>
                  </a:lnTo>
                  <a:lnTo>
                    <a:pt x="680" y="228"/>
                  </a:lnTo>
                  <a:lnTo>
                    <a:pt x="718" y="228"/>
                  </a:lnTo>
                  <a:lnTo>
                    <a:pt x="756" y="230"/>
                  </a:lnTo>
                  <a:lnTo>
                    <a:pt x="787" y="226"/>
                  </a:lnTo>
                  <a:lnTo>
                    <a:pt x="823" y="222"/>
                  </a:lnTo>
                  <a:lnTo>
                    <a:pt x="872" y="224"/>
                  </a:lnTo>
                  <a:lnTo>
                    <a:pt x="924" y="222"/>
                  </a:lnTo>
                  <a:lnTo>
                    <a:pt x="969" y="213"/>
                  </a:lnTo>
                  <a:lnTo>
                    <a:pt x="1015" y="198"/>
                  </a:lnTo>
                  <a:lnTo>
                    <a:pt x="1066" y="188"/>
                  </a:lnTo>
                  <a:lnTo>
                    <a:pt x="1114" y="182"/>
                  </a:lnTo>
                  <a:lnTo>
                    <a:pt x="1148" y="182"/>
                  </a:lnTo>
                  <a:lnTo>
                    <a:pt x="1184" y="184"/>
                  </a:lnTo>
                  <a:lnTo>
                    <a:pt x="1239" y="184"/>
                  </a:lnTo>
                  <a:lnTo>
                    <a:pt x="1292" y="182"/>
                  </a:lnTo>
                  <a:lnTo>
                    <a:pt x="1332" y="175"/>
                  </a:lnTo>
                  <a:lnTo>
                    <a:pt x="1357" y="169"/>
                  </a:lnTo>
                  <a:lnTo>
                    <a:pt x="1388" y="167"/>
                  </a:lnTo>
                  <a:lnTo>
                    <a:pt x="1412" y="163"/>
                  </a:lnTo>
                  <a:lnTo>
                    <a:pt x="1426" y="154"/>
                  </a:lnTo>
                  <a:lnTo>
                    <a:pt x="1420" y="131"/>
                  </a:lnTo>
                  <a:lnTo>
                    <a:pt x="1399" y="104"/>
                  </a:lnTo>
                  <a:lnTo>
                    <a:pt x="1374" y="76"/>
                  </a:lnTo>
                  <a:lnTo>
                    <a:pt x="1357" y="51"/>
                  </a:lnTo>
                  <a:lnTo>
                    <a:pt x="1348" y="30"/>
                  </a:lnTo>
                  <a:lnTo>
                    <a:pt x="1338" y="15"/>
                  </a:lnTo>
                  <a:lnTo>
                    <a:pt x="1329" y="4"/>
                  </a:lnTo>
                  <a:lnTo>
                    <a:pt x="1327" y="0"/>
                  </a:lnTo>
                  <a:lnTo>
                    <a:pt x="1317" y="5"/>
                  </a:lnTo>
                  <a:lnTo>
                    <a:pt x="1321" y="15"/>
                  </a:lnTo>
                  <a:lnTo>
                    <a:pt x="1332" y="38"/>
                  </a:lnTo>
                  <a:lnTo>
                    <a:pt x="1346" y="61"/>
                  </a:lnTo>
                  <a:lnTo>
                    <a:pt x="1361" y="78"/>
                  </a:lnTo>
                  <a:lnTo>
                    <a:pt x="1374" y="89"/>
                  </a:lnTo>
                  <a:lnTo>
                    <a:pt x="1391" y="110"/>
                  </a:lnTo>
                  <a:lnTo>
                    <a:pt x="1399" y="129"/>
                  </a:lnTo>
                  <a:lnTo>
                    <a:pt x="1391" y="144"/>
                  </a:lnTo>
                  <a:lnTo>
                    <a:pt x="1359" y="156"/>
                  </a:lnTo>
                  <a:lnTo>
                    <a:pt x="1315" y="167"/>
                  </a:lnTo>
                  <a:lnTo>
                    <a:pt x="1258" y="175"/>
                  </a:lnTo>
                  <a:lnTo>
                    <a:pt x="1194" y="169"/>
                  </a:lnTo>
                  <a:lnTo>
                    <a:pt x="1121" y="167"/>
                  </a:lnTo>
                  <a:lnTo>
                    <a:pt x="1047" y="177"/>
                  </a:lnTo>
                  <a:lnTo>
                    <a:pt x="981" y="194"/>
                  </a:lnTo>
                  <a:lnTo>
                    <a:pt x="929" y="209"/>
                  </a:lnTo>
                  <a:lnTo>
                    <a:pt x="870" y="213"/>
                  </a:lnTo>
                  <a:lnTo>
                    <a:pt x="792" y="213"/>
                  </a:lnTo>
                  <a:lnTo>
                    <a:pt x="713" y="213"/>
                  </a:lnTo>
                  <a:lnTo>
                    <a:pt x="659" y="217"/>
                  </a:lnTo>
                  <a:lnTo>
                    <a:pt x="619" y="224"/>
                  </a:lnTo>
                  <a:lnTo>
                    <a:pt x="576" y="234"/>
                  </a:lnTo>
                  <a:lnTo>
                    <a:pt x="536" y="241"/>
                  </a:lnTo>
                  <a:lnTo>
                    <a:pt x="503" y="243"/>
                  </a:lnTo>
                  <a:lnTo>
                    <a:pt x="458" y="236"/>
                  </a:lnTo>
                  <a:lnTo>
                    <a:pt x="391" y="220"/>
                  </a:lnTo>
                  <a:lnTo>
                    <a:pt x="321" y="199"/>
                  </a:lnTo>
                  <a:lnTo>
                    <a:pt x="266" y="171"/>
                  </a:lnTo>
                  <a:lnTo>
                    <a:pt x="205" y="144"/>
                  </a:lnTo>
                  <a:lnTo>
                    <a:pt x="127" y="129"/>
                  </a:lnTo>
                  <a:lnTo>
                    <a:pt x="55" y="116"/>
                  </a:lnTo>
                  <a:lnTo>
                    <a:pt x="21" y="104"/>
                  </a:lnTo>
                  <a:lnTo>
                    <a:pt x="19" y="91"/>
                  </a:lnTo>
                  <a:lnTo>
                    <a:pt x="30" y="76"/>
                  </a:lnTo>
                  <a:lnTo>
                    <a:pt x="49" y="57"/>
                  </a:lnTo>
                  <a:lnTo>
                    <a:pt x="68" y="40"/>
                  </a:lnTo>
                  <a:lnTo>
                    <a:pt x="76" y="26"/>
                  </a:lnTo>
                  <a:lnTo>
                    <a:pt x="87" y="9"/>
                  </a:lnTo>
                  <a:lnTo>
                    <a:pt x="64" y="17"/>
                  </a:lnTo>
                  <a:lnTo>
                    <a:pt x="62" y="23"/>
                  </a:lnTo>
                  <a:lnTo>
                    <a:pt x="62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246"/>
            <p:cNvSpPr>
              <a:spLocks/>
            </p:cNvSpPr>
            <p:nvPr/>
          </p:nvSpPr>
          <p:spPr bwMode="auto">
            <a:xfrm>
              <a:off x="4386" y="3615"/>
              <a:ext cx="64" cy="13"/>
            </a:xfrm>
            <a:custGeom>
              <a:avLst/>
              <a:gdLst>
                <a:gd name="T0" fmla="*/ 0 w 128"/>
                <a:gd name="T1" fmla="*/ 11 h 27"/>
                <a:gd name="T2" fmla="*/ 35 w 128"/>
                <a:gd name="T3" fmla="*/ 0 h 27"/>
                <a:gd name="T4" fmla="*/ 78 w 128"/>
                <a:gd name="T5" fmla="*/ 4 h 27"/>
                <a:gd name="T6" fmla="*/ 113 w 128"/>
                <a:gd name="T7" fmla="*/ 11 h 27"/>
                <a:gd name="T8" fmla="*/ 128 w 128"/>
                <a:gd name="T9" fmla="*/ 17 h 27"/>
                <a:gd name="T10" fmla="*/ 120 w 128"/>
                <a:gd name="T11" fmla="*/ 27 h 27"/>
                <a:gd name="T12" fmla="*/ 116 w 128"/>
                <a:gd name="T13" fmla="*/ 25 h 27"/>
                <a:gd name="T14" fmla="*/ 109 w 128"/>
                <a:gd name="T15" fmla="*/ 23 h 27"/>
                <a:gd name="T16" fmla="*/ 92 w 128"/>
                <a:gd name="T17" fmla="*/ 19 h 27"/>
                <a:gd name="T18" fmla="*/ 69 w 128"/>
                <a:gd name="T19" fmla="*/ 11 h 27"/>
                <a:gd name="T20" fmla="*/ 42 w 128"/>
                <a:gd name="T21" fmla="*/ 10 h 27"/>
                <a:gd name="T22" fmla="*/ 21 w 128"/>
                <a:gd name="T23" fmla="*/ 13 h 27"/>
                <a:gd name="T24" fmla="*/ 6 w 128"/>
                <a:gd name="T25" fmla="*/ 19 h 27"/>
                <a:gd name="T26" fmla="*/ 0 w 128"/>
                <a:gd name="T27" fmla="*/ 23 h 27"/>
                <a:gd name="T28" fmla="*/ 0 w 128"/>
                <a:gd name="T29" fmla="*/ 11 h 27"/>
                <a:gd name="T30" fmla="*/ 0 w 128"/>
                <a:gd name="T31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27">
                  <a:moveTo>
                    <a:pt x="0" y="11"/>
                  </a:moveTo>
                  <a:lnTo>
                    <a:pt x="35" y="0"/>
                  </a:lnTo>
                  <a:lnTo>
                    <a:pt x="78" y="4"/>
                  </a:lnTo>
                  <a:lnTo>
                    <a:pt x="113" y="11"/>
                  </a:lnTo>
                  <a:lnTo>
                    <a:pt x="128" y="17"/>
                  </a:lnTo>
                  <a:lnTo>
                    <a:pt x="120" y="27"/>
                  </a:lnTo>
                  <a:lnTo>
                    <a:pt x="116" y="25"/>
                  </a:lnTo>
                  <a:lnTo>
                    <a:pt x="109" y="23"/>
                  </a:lnTo>
                  <a:lnTo>
                    <a:pt x="92" y="19"/>
                  </a:lnTo>
                  <a:lnTo>
                    <a:pt x="69" y="11"/>
                  </a:lnTo>
                  <a:lnTo>
                    <a:pt x="42" y="10"/>
                  </a:lnTo>
                  <a:lnTo>
                    <a:pt x="21" y="13"/>
                  </a:lnTo>
                  <a:lnTo>
                    <a:pt x="6" y="19"/>
                  </a:lnTo>
                  <a:lnTo>
                    <a:pt x="0" y="23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247"/>
            <p:cNvSpPr>
              <a:spLocks/>
            </p:cNvSpPr>
            <p:nvPr/>
          </p:nvSpPr>
          <p:spPr bwMode="auto">
            <a:xfrm>
              <a:off x="4531" y="3641"/>
              <a:ext cx="42" cy="11"/>
            </a:xfrm>
            <a:custGeom>
              <a:avLst/>
              <a:gdLst>
                <a:gd name="T0" fmla="*/ 2 w 86"/>
                <a:gd name="T1" fmla="*/ 6 h 21"/>
                <a:gd name="T2" fmla="*/ 10 w 86"/>
                <a:gd name="T3" fmla="*/ 8 h 21"/>
                <a:gd name="T4" fmla="*/ 19 w 86"/>
                <a:gd name="T5" fmla="*/ 8 h 21"/>
                <a:gd name="T6" fmla="*/ 31 w 86"/>
                <a:gd name="T7" fmla="*/ 6 h 21"/>
                <a:gd name="T8" fmla="*/ 44 w 86"/>
                <a:gd name="T9" fmla="*/ 2 h 21"/>
                <a:gd name="T10" fmla="*/ 57 w 86"/>
                <a:gd name="T11" fmla="*/ 0 h 21"/>
                <a:gd name="T12" fmla="*/ 71 w 86"/>
                <a:gd name="T13" fmla="*/ 4 h 21"/>
                <a:gd name="T14" fmla="*/ 82 w 86"/>
                <a:gd name="T15" fmla="*/ 10 h 21"/>
                <a:gd name="T16" fmla="*/ 86 w 86"/>
                <a:gd name="T17" fmla="*/ 14 h 21"/>
                <a:gd name="T18" fmla="*/ 78 w 86"/>
                <a:gd name="T19" fmla="*/ 21 h 21"/>
                <a:gd name="T20" fmla="*/ 76 w 86"/>
                <a:gd name="T21" fmla="*/ 17 h 21"/>
                <a:gd name="T22" fmla="*/ 73 w 86"/>
                <a:gd name="T23" fmla="*/ 12 h 21"/>
                <a:gd name="T24" fmla="*/ 65 w 86"/>
                <a:gd name="T25" fmla="*/ 8 h 21"/>
                <a:gd name="T26" fmla="*/ 54 w 86"/>
                <a:gd name="T27" fmla="*/ 8 h 21"/>
                <a:gd name="T28" fmla="*/ 42 w 86"/>
                <a:gd name="T29" fmla="*/ 10 h 21"/>
                <a:gd name="T30" fmla="*/ 35 w 86"/>
                <a:gd name="T31" fmla="*/ 15 h 21"/>
                <a:gd name="T32" fmla="*/ 27 w 86"/>
                <a:gd name="T33" fmla="*/ 19 h 21"/>
                <a:gd name="T34" fmla="*/ 19 w 86"/>
                <a:gd name="T35" fmla="*/ 19 h 21"/>
                <a:gd name="T36" fmla="*/ 12 w 86"/>
                <a:gd name="T37" fmla="*/ 17 h 21"/>
                <a:gd name="T38" fmla="*/ 6 w 86"/>
                <a:gd name="T39" fmla="*/ 15 h 21"/>
                <a:gd name="T40" fmla="*/ 2 w 86"/>
                <a:gd name="T41" fmla="*/ 15 h 21"/>
                <a:gd name="T42" fmla="*/ 0 w 86"/>
                <a:gd name="T43" fmla="*/ 15 h 21"/>
                <a:gd name="T44" fmla="*/ 2 w 86"/>
                <a:gd name="T45" fmla="*/ 6 h 21"/>
                <a:gd name="T46" fmla="*/ 2 w 86"/>
                <a:gd name="T4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6" h="21">
                  <a:moveTo>
                    <a:pt x="2" y="6"/>
                  </a:moveTo>
                  <a:lnTo>
                    <a:pt x="10" y="8"/>
                  </a:lnTo>
                  <a:lnTo>
                    <a:pt x="19" y="8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7" y="0"/>
                  </a:lnTo>
                  <a:lnTo>
                    <a:pt x="71" y="4"/>
                  </a:lnTo>
                  <a:lnTo>
                    <a:pt x="82" y="10"/>
                  </a:lnTo>
                  <a:lnTo>
                    <a:pt x="86" y="14"/>
                  </a:lnTo>
                  <a:lnTo>
                    <a:pt x="78" y="21"/>
                  </a:lnTo>
                  <a:lnTo>
                    <a:pt x="76" y="17"/>
                  </a:lnTo>
                  <a:lnTo>
                    <a:pt x="73" y="12"/>
                  </a:lnTo>
                  <a:lnTo>
                    <a:pt x="65" y="8"/>
                  </a:lnTo>
                  <a:lnTo>
                    <a:pt x="54" y="8"/>
                  </a:lnTo>
                  <a:lnTo>
                    <a:pt x="42" y="10"/>
                  </a:lnTo>
                  <a:lnTo>
                    <a:pt x="35" y="15"/>
                  </a:lnTo>
                  <a:lnTo>
                    <a:pt x="27" y="19"/>
                  </a:lnTo>
                  <a:lnTo>
                    <a:pt x="19" y="19"/>
                  </a:lnTo>
                  <a:lnTo>
                    <a:pt x="12" y="17"/>
                  </a:lnTo>
                  <a:lnTo>
                    <a:pt x="6" y="15"/>
                  </a:lnTo>
                  <a:lnTo>
                    <a:pt x="2" y="15"/>
                  </a:lnTo>
                  <a:lnTo>
                    <a:pt x="0" y="15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1" name="Freeform 248"/>
            <p:cNvSpPr>
              <a:spLocks/>
            </p:cNvSpPr>
            <p:nvPr/>
          </p:nvSpPr>
          <p:spPr bwMode="auto">
            <a:xfrm>
              <a:off x="4462" y="3628"/>
              <a:ext cx="50" cy="22"/>
            </a:xfrm>
            <a:custGeom>
              <a:avLst/>
              <a:gdLst>
                <a:gd name="T0" fmla="*/ 10 w 99"/>
                <a:gd name="T1" fmla="*/ 0 h 43"/>
                <a:gd name="T2" fmla="*/ 14 w 99"/>
                <a:gd name="T3" fmla="*/ 0 h 43"/>
                <a:gd name="T4" fmla="*/ 23 w 99"/>
                <a:gd name="T5" fmla="*/ 7 h 43"/>
                <a:gd name="T6" fmla="*/ 35 w 99"/>
                <a:gd name="T7" fmla="*/ 15 h 43"/>
                <a:gd name="T8" fmla="*/ 46 w 99"/>
                <a:gd name="T9" fmla="*/ 21 h 43"/>
                <a:gd name="T10" fmla="*/ 61 w 99"/>
                <a:gd name="T11" fmla="*/ 24 h 43"/>
                <a:gd name="T12" fmla="*/ 78 w 99"/>
                <a:gd name="T13" fmla="*/ 28 h 43"/>
                <a:gd name="T14" fmla="*/ 92 w 99"/>
                <a:gd name="T15" fmla="*/ 28 h 43"/>
                <a:gd name="T16" fmla="*/ 99 w 99"/>
                <a:gd name="T17" fmla="*/ 30 h 43"/>
                <a:gd name="T18" fmla="*/ 97 w 99"/>
                <a:gd name="T19" fmla="*/ 43 h 43"/>
                <a:gd name="T20" fmla="*/ 88 w 99"/>
                <a:gd name="T21" fmla="*/ 41 h 43"/>
                <a:gd name="T22" fmla="*/ 69 w 99"/>
                <a:gd name="T23" fmla="*/ 40 h 43"/>
                <a:gd name="T24" fmla="*/ 48 w 99"/>
                <a:gd name="T25" fmla="*/ 34 h 43"/>
                <a:gd name="T26" fmla="*/ 33 w 99"/>
                <a:gd name="T27" fmla="*/ 28 h 43"/>
                <a:gd name="T28" fmla="*/ 21 w 99"/>
                <a:gd name="T29" fmla="*/ 21 h 43"/>
                <a:gd name="T30" fmla="*/ 12 w 99"/>
                <a:gd name="T31" fmla="*/ 13 h 43"/>
                <a:gd name="T32" fmla="*/ 4 w 99"/>
                <a:gd name="T33" fmla="*/ 9 h 43"/>
                <a:gd name="T34" fmla="*/ 0 w 99"/>
                <a:gd name="T35" fmla="*/ 7 h 43"/>
                <a:gd name="T36" fmla="*/ 10 w 99"/>
                <a:gd name="T37" fmla="*/ 0 h 43"/>
                <a:gd name="T38" fmla="*/ 10 w 99"/>
                <a:gd name="T3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43">
                  <a:moveTo>
                    <a:pt x="10" y="0"/>
                  </a:moveTo>
                  <a:lnTo>
                    <a:pt x="14" y="0"/>
                  </a:lnTo>
                  <a:lnTo>
                    <a:pt x="23" y="7"/>
                  </a:lnTo>
                  <a:lnTo>
                    <a:pt x="35" y="15"/>
                  </a:lnTo>
                  <a:lnTo>
                    <a:pt x="46" y="21"/>
                  </a:lnTo>
                  <a:lnTo>
                    <a:pt x="61" y="24"/>
                  </a:lnTo>
                  <a:lnTo>
                    <a:pt x="78" y="28"/>
                  </a:lnTo>
                  <a:lnTo>
                    <a:pt x="92" y="28"/>
                  </a:lnTo>
                  <a:lnTo>
                    <a:pt x="99" y="30"/>
                  </a:lnTo>
                  <a:lnTo>
                    <a:pt x="97" y="43"/>
                  </a:lnTo>
                  <a:lnTo>
                    <a:pt x="88" y="41"/>
                  </a:lnTo>
                  <a:lnTo>
                    <a:pt x="69" y="40"/>
                  </a:lnTo>
                  <a:lnTo>
                    <a:pt x="48" y="34"/>
                  </a:lnTo>
                  <a:lnTo>
                    <a:pt x="33" y="28"/>
                  </a:lnTo>
                  <a:lnTo>
                    <a:pt x="21" y="21"/>
                  </a:lnTo>
                  <a:lnTo>
                    <a:pt x="12" y="13"/>
                  </a:lnTo>
                  <a:lnTo>
                    <a:pt x="4" y="9"/>
                  </a:lnTo>
                  <a:lnTo>
                    <a:pt x="0" y="7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2" name="Freeform 249"/>
            <p:cNvSpPr>
              <a:spLocks/>
            </p:cNvSpPr>
            <p:nvPr/>
          </p:nvSpPr>
          <p:spPr bwMode="auto">
            <a:xfrm>
              <a:off x="4594" y="3662"/>
              <a:ext cx="41" cy="21"/>
            </a:xfrm>
            <a:custGeom>
              <a:avLst/>
              <a:gdLst>
                <a:gd name="T0" fmla="*/ 9 w 81"/>
                <a:gd name="T1" fmla="*/ 0 h 42"/>
                <a:gd name="T2" fmla="*/ 9 w 81"/>
                <a:gd name="T3" fmla="*/ 0 h 42"/>
                <a:gd name="T4" fmla="*/ 13 w 81"/>
                <a:gd name="T5" fmla="*/ 4 h 42"/>
                <a:gd name="T6" fmla="*/ 21 w 81"/>
                <a:gd name="T7" fmla="*/ 6 h 42"/>
                <a:gd name="T8" fmla="*/ 36 w 81"/>
                <a:gd name="T9" fmla="*/ 8 h 42"/>
                <a:gd name="T10" fmla="*/ 53 w 81"/>
                <a:gd name="T11" fmla="*/ 10 h 42"/>
                <a:gd name="T12" fmla="*/ 66 w 81"/>
                <a:gd name="T13" fmla="*/ 17 h 42"/>
                <a:gd name="T14" fmla="*/ 76 w 81"/>
                <a:gd name="T15" fmla="*/ 27 h 42"/>
                <a:gd name="T16" fmla="*/ 81 w 81"/>
                <a:gd name="T17" fmla="*/ 31 h 42"/>
                <a:gd name="T18" fmla="*/ 81 w 81"/>
                <a:gd name="T19" fmla="*/ 42 h 42"/>
                <a:gd name="T20" fmla="*/ 78 w 81"/>
                <a:gd name="T21" fmla="*/ 40 h 42"/>
                <a:gd name="T22" fmla="*/ 74 w 81"/>
                <a:gd name="T23" fmla="*/ 36 h 42"/>
                <a:gd name="T24" fmla="*/ 64 w 81"/>
                <a:gd name="T25" fmla="*/ 31 h 42"/>
                <a:gd name="T26" fmla="*/ 51 w 81"/>
                <a:gd name="T27" fmla="*/ 23 h 42"/>
                <a:gd name="T28" fmla="*/ 34 w 81"/>
                <a:gd name="T29" fmla="*/ 17 h 42"/>
                <a:gd name="T30" fmla="*/ 19 w 81"/>
                <a:gd name="T31" fmla="*/ 15 h 42"/>
                <a:gd name="T32" fmla="*/ 7 w 81"/>
                <a:gd name="T33" fmla="*/ 12 h 42"/>
                <a:gd name="T34" fmla="*/ 0 w 81"/>
                <a:gd name="T35" fmla="*/ 10 h 42"/>
                <a:gd name="T36" fmla="*/ 0 w 81"/>
                <a:gd name="T37" fmla="*/ 4 h 42"/>
                <a:gd name="T38" fmla="*/ 4 w 81"/>
                <a:gd name="T39" fmla="*/ 0 h 42"/>
                <a:gd name="T40" fmla="*/ 7 w 81"/>
                <a:gd name="T41" fmla="*/ 0 h 42"/>
                <a:gd name="T42" fmla="*/ 9 w 81"/>
                <a:gd name="T43" fmla="*/ 0 h 42"/>
                <a:gd name="T44" fmla="*/ 9 w 81"/>
                <a:gd name="T4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1" h="42">
                  <a:moveTo>
                    <a:pt x="9" y="0"/>
                  </a:moveTo>
                  <a:lnTo>
                    <a:pt x="9" y="0"/>
                  </a:lnTo>
                  <a:lnTo>
                    <a:pt x="13" y="4"/>
                  </a:lnTo>
                  <a:lnTo>
                    <a:pt x="21" y="6"/>
                  </a:lnTo>
                  <a:lnTo>
                    <a:pt x="36" y="8"/>
                  </a:lnTo>
                  <a:lnTo>
                    <a:pt x="53" y="10"/>
                  </a:lnTo>
                  <a:lnTo>
                    <a:pt x="66" y="17"/>
                  </a:lnTo>
                  <a:lnTo>
                    <a:pt x="76" y="27"/>
                  </a:lnTo>
                  <a:lnTo>
                    <a:pt x="81" y="31"/>
                  </a:lnTo>
                  <a:lnTo>
                    <a:pt x="81" y="42"/>
                  </a:lnTo>
                  <a:lnTo>
                    <a:pt x="78" y="40"/>
                  </a:lnTo>
                  <a:lnTo>
                    <a:pt x="74" y="36"/>
                  </a:lnTo>
                  <a:lnTo>
                    <a:pt x="64" y="31"/>
                  </a:lnTo>
                  <a:lnTo>
                    <a:pt x="51" y="23"/>
                  </a:lnTo>
                  <a:lnTo>
                    <a:pt x="34" y="17"/>
                  </a:lnTo>
                  <a:lnTo>
                    <a:pt x="19" y="15"/>
                  </a:lnTo>
                  <a:lnTo>
                    <a:pt x="7" y="12"/>
                  </a:lnTo>
                  <a:lnTo>
                    <a:pt x="0" y="10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3" name="Freeform 250"/>
            <p:cNvSpPr>
              <a:spLocks/>
            </p:cNvSpPr>
            <p:nvPr/>
          </p:nvSpPr>
          <p:spPr bwMode="auto">
            <a:xfrm>
              <a:off x="4663" y="3680"/>
              <a:ext cx="73" cy="23"/>
            </a:xfrm>
            <a:custGeom>
              <a:avLst/>
              <a:gdLst>
                <a:gd name="T0" fmla="*/ 5 w 146"/>
                <a:gd name="T1" fmla="*/ 6 h 46"/>
                <a:gd name="T2" fmla="*/ 15 w 146"/>
                <a:gd name="T3" fmla="*/ 8 h 46"/>
                <a:gd name="T4" fmla="*/ 30 w 146"/>
                <a:gd name="T5" fmla="*/ 12 h 46"/>
                <a:gd name="T6" fmla="*/ 47 w 146"/>
                <a:gd name="T7" fmla="*/ 12 h 46"/>
                <a:gd name="T8" fmla="*/ 66 w 146"/>
                <a:gd name="T9" fmla="*/ 6 h 46"/>
                <a:gd name="T10" fmla="*/ 81 w 146"/>
                <a:gd name="T11" fmla="*/ 0 h 46"/>
                <a:gd name="T12" fmla="*/ 100 w 146"/>
                <a:gd name="T13" fmla="*/ 4 h 46"/>
                <a:gd name="T14" fmla="*/ 116 w 146"/>
                <a:gd name="T15" fmla="*/ 8 h 46"/>
                <a:gd name="T16" fmla="*/ 127 w 146"/>
                <a:gd name="T17" fmla="*/ 15 h 46"/>
                <a:gd name="T18" fmla="*/ 133 w 146"/>
                <a:gd name="T19" fmla="*/ 21 h 46"/>
                <a:gd name="T20" fmla="*/ 140 w 146"/>
                <a:gd name="T21" fmla="*/ 31 h 46"/>
                <a:gd name="T22" fmla="*/ 144 w 146"/>
                <a:gd name="T23" fmla="*/ 36 h 46"/>
                <a:gd name="T24" fmla="*/ 146 w 146"/>
                <a:gd name="T25" fmla="*/ 40 h 46"/>
                <a:gd name="T26" fmla="*/ 136 w 146"/>
                <a:gd name="T27" fmla="*/ 46 h 46"/>
                <a:gd name="T28" fmla="*/ 135 w 146"/>
                <a:gd name="T29" fmla="*/ 42 h 46"/>
                <a:gd name="T30" fmla="*/ 129 w 146"/>
                <a:gd name="T31" fmla="*/ 33 h 46"/>
                <a:gd name="T32" fmla="*/ 119 w 146"/>
                <a:gd name="T33" fmla="*/ 23 h 46"/>
                <a:gd name="T34" fmla="*/ 108 w 146"/>
                <a:gd name="T35" fmla="*/ 15 h 46"/>
                <a:gd name="T36" fmla="*/ 95 w 146"/>
                <a:gd name="T37" fmla="*/ 12 h 46"/>
                <a:gd name="T38" fmla="*/ 83 w 146"/>
                <a:gd name="T39" fmla="*/ 14 h 46"/>
                <a:gd name="T40" fmla="*/ 70 w 146"/>
                <a:gd name="T41" fmla="*/ 17 h 46"/>
                <a:gd name="T42" fmla="*/ 55 w 146"/>
                <a:gd name="T43" fmla="*/ 21 h 46"/>
                <a:gd name="T44" fmla="*/ 36 w 146"/>
                <a:gd name="T45" fmla="*/ 21 h 46"/>
                <a:gd name="T46" fmla="*/ 21 w 146"/>
                <a:gd name="T47" fmla="*/ 21 h 46"/>
                <a:gd name="T48" fmla="*/ 7 w 146"/>
                <a:gd name="T49" fmla="*/ 19 h 46"/>
                <a:gd name="T50" fmla="*/ 1 w 146"/>
                <a:gd name="T51" fmla="*/ 19 h 46"/>
                <a:gd name="T52" fmla="*/ 0 w 146"/>
                <a:gd name="T53" fmla="*/ 15 h 46"/>
                <a:gd name="T54" fmla="*/ 1 w 146"/>
                <a:gd name="T55" fmla="*/ 12 h 46"/>
                <a:gd name="T56" fmla="*/ 3 w 146"/>
                <a:gd name="T57" fmla="*/ 8 h 46"/>
                <a:gd name="T58" fmla="*/ 5 w 146"/>
                <a:gd name="T59" fmla="*/ 6 h 46"/>
                <a:gd name="T60" fmla="*/ 5 w 146"/>
                <a:gd name="T61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6" h="46">
                  <a:moveTo>
                    <a:pt x="5" y="6"/>
                  </a:moveTo>
                  <a:lnTo>
                    <a:pt x="15" y="8"/>
                  </a:lnTo>
                  <a:lnTo>
                    <a:pt x="30" y="12"/>
                  </a:lnTo>
                  <a:lnTo>
                    <a:pt x="47" y="12"/>
                  </a:lnTo>
                  <a:lnTo>
                    <a:pt x="66" y="6"/>
                  </a:lnTo>
                  <a:lnTo>
                    <a:pt x="81" y="0"/>
                  </a:lnTo>
                  <a:lnTo>
                    <a:pt x="100" y="4"/>
                  </a:lnTo>
                  <a:lnTo>
                    <a:pt x="116" y="8"/>
                  </a:lnTo>
                  <a:lnTo>
                    <a:pt x="127" y="15"/>
                  </a:lnTo>
                  <a:lnTo>
                    <a:pt x="133" y="21"/>
                  </a:lnTo>
                  <a:lnTo>
                    <a:pt x="140" y="31"/>
                  </a:lnTo>
                  <a:lnTo>
                    <a:pt x="144" y="36"/>
                  </a:lnTo>
                  <a:lnTo>
                    <a:pt x="146" y="40"/>
                  </a:lnTo>
                  <a:lnTo>
                    <a:pt x="136" y="46"/>
                  </a:lnTo>
                  <a:lnTo>
                    <a:pt x="135" y="42"/>
                  </a:lnTo>
                  <a:lnTo>
                    <a:pt x="129" y="33"/>
                  </a:lnTo>
                  <a:lnTo>
                    <a:pt x="119" y="23"/>
                  </a:lnTo>
                  <a:lnTo>
                    <a:pt x="108" y="15"/>
                  </a:lnTo>
                  <a:lnTo>
                    <a:pt x="95" y="12"/>
                  </a:lnTo>
                  <a:lnTo>
                    <a:pt x="83" y="14"/>
                  </a:lnTo>
                  <a:lnTo>
                    <a:pt x="70" y="17"/>
                  </a:lnTo>
                  <a:lnTo>
                    <a:pt x="55" y="21"/>
                  </a:lnTo>
                  <a:lnTo>
                    <a:pt x="36" y="21"/>
                  </a:lnTo>
                  <a:lnTo>
                    <a:pt x="21" y="21"/>
                  </a:lnTo>
                  <a:lnTo>
                    <a:pt x="7" y="19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3" y="8"/>
                  </a:lnTo>
                  <a:lnTo>
                    <a:pt x="5" y="6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4" name="Freeform 251"/>
            <p:cNvSpPr>
              <a:spLocks/>
            </p:cNvSpPr>
            <p:nvPr/>
          </p:nvSpPr>
          <p:spPr bwMode="auto">
            <a:xfrm>
              <a:off x="4418" y="3526"/>
              <a:ext cx="171" cy="133"/>
            </a:xfrm>
            <a:custGeom>
              <a:avLst/>
              <a:gdLst>
                <a:gd name="T0" fmla="*/ 0 w 342"/>
                <a:gd name="T1" fmla="*/ 249 h 266"/>
                <a:gd name="T2" fmla="*/ 13 w 342"/>
                <a:gd name="T3" fmla="*/ 240 h 266"/>
                <a:gd name="T4" fmla="*/ 48 w 342"/>
                <a:gd name="T5" fmla="*/ 217 h 266"/>
                <a:gd name="T6" fmla="*/ 88 w 342"/>
                <a:gd name="T7" fmla="*/ 190 h 266"/>
                <a:gd name="T8" fmla="*/ 120 w 342"/>
                <a:gd name="T9" fmla="*/ 173 h 266"/>
                <a:gd name="T10" fmla="*/ 141 w 342"/>
                <a:gd name="T11" fmla="*/ 162 h 266"/>
                <a:gd name="T12" fmla="*/ 164 w 342"/>
                <a:gd name="T13" fmla="*/ 154 h 266"/>
                <a:gd name="T14" fmla="*/ 183 w 342"/>
                <a:gd name="T15" fmla="*/ 147 h 266"/>
                <a:gd name="T16" fmla="*/ 198 w 342"/>
                <a:gd name="T17" fmla="*/ 135 h 266"/>
                <a:gd name="T18" fmla="*/ 217 w 342"/>
                <a:gd name="T19" fmla="*/ 112 h 266"/>
                <a:gd name="T20" fmla="*/ 242 w 342"/>
                <a:gd name="T21" fmla="*/ 86 h 266"/>
                <a:gd name="T22" fmla="*/ 264 w 342"/>
                <a:gd name="T23" fmla="*/ 57 h 266"/>
                <a:gd name="T24" fmla="*/ 278 w 342"/>
                <a:gd name="T25" fmla="*/ 42 h 266"/>
                <a:gd name="T26" fmla="*/ 291 w 342"/>
                <a:gd name="T27" fmla="*/ 31 h 266"/>
                <a:gd name="T28" fmla="*/ 314 w 342"/>
                <a:gd name="T29" fmla="*/ 15 h 266"/>
                <a:gd name="T30" fmla="*/ 335 w 342"/>
                <a:gd name="T31" fmla="*/ 4 h 266"/>
                <a:gd name="T32" fmla="*/ 342 w 342"/>
                <a:gd name="T33" fmla="*/ 0 h 266"/>
                <a:gd name="T34" fmla="*/ 337 w 342"/>
                <a:gd name="T35" fmla="*/ 4 h 266"/>
                <a:gd name="T36" fmla="*/ 325 w 342"/>
                <a:gd name="T37" fmla="*/ 15 h 266"/>
                <a:gd name="T38" fmla="*/ 310 w 342"/>
                <a:gd name="T39" fmla="*/ 31 h 266"/>
                <a:gd name="T40" fmla="*/ 297 w 342"/>
                <a:gd name="T41" fmla="*/ 53 h 266"/>
                <a:gd name="T42" fmla="*/ 278 w 342"/>
                <a:gd name="T43" fmla="*/ 84 h 266"/>
                <a:gd name="T44" fmla="*/ 251 w 342"/>
                <a:gd name="T45" fmla="*/ 116 h 266"/>
                <a:gd name="T46" fmla="*/ 223 w 342"/>
                <a:gd name="T47" fmla="*/ 143 h 266"/>
                <a:gd name="T48" fmla="*/ 202 w 342"/>
                <a:gd name="T49" fmla="*/ 156 h 266"/>
                <a:gd name="T50" fmla="*/ 177 w 342"/>
                <a:gd name="T51" fmla="*/ 166 h 266"/>
                <a:gd name="T52" fmla="*/ 143 w 342"/>
                <a:gd name="T53" fmla="*/ 179 h 266"/>
                <a:gd name="T54" fmla="*/ 112 w 342"/>
                <a:gd name="T55" fmla="*/ 192 h 266"/>
                <a:gd name="T56" fmla="*/ 89 w 342"/>
                <a:gd name="T57" fmla="*/ 206 h 266"/>
                <a:gd name="T58" fmla="*/ 72 w 342"/>
                <a:gd name="T59" fmla="*/ 219 h 266"/>
                <a:gd name="T60" fmla="*/ 53 w 342"/>
                <a:gd name="T61" fmla="*/ 240 h 266"/>
                <a:gd name="T62" fmla="*/ 34 w 342"/>
                <a:gd name="T63" fmla="*/ 257 h 266"/>
                <a:gd name="T64" fmla="*/ 25 w 342"/>
                <a:gd name="T65" fmla="*/ 266 h 266"/>
                <a:gd name="T66" fmla="*/ 19 w 342"/>
                <a:gd name="T67" fmla="*/ 265 h 266"/>
                <a:gd name="T68" fmla="*/ 10 w 342"/>
                <a:gd name="T69" fmla="*/ 257 h 266"/>
                <a:gd name="T70" fmla="*/ 2 w 342"/>
                <a:gd name="T71" fmla="*/ 251 h 266"/>
                <a:gd name="T72" fmla="*/ 0 w 342"/>
                <a:gd name="T73" fmla="*/ 249 h 266"/>
                <a:gd name="T74" fmla="*/ 0 w 342"/>
                <a:gd name="T75" fmla="*/ 249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2" h="266">
                  <a:moveTo>
                    <a:pt x="0" y="249"/>
                  </a:moveTo>
                  <a:lnTo>
                    <a:pt x="13" y="240"/>
                  </a:lnTo>
                  <a:lnTo>
                    <a:pt x="48" y="217"/>
                  </a:lnTo>
                  <a:lnTo>
                    <a:pt x="88" y="190"/>
                  </a:lnTo>
                  <a:lnTo>
                    <a:pt x="120" y="173"/>
                  </a:lnTo>
                  <a:lnTo>
                    <a:pt x="141" y="162"/>
                  </a:lnTo>
                  <a:lnTo>
                    <a:pt x="164" y="154"/>
                  </a:lnTo>
                  <a:lnTo>
                    <a:pt x="183" y="147"/>
                  </a:lnTo>
                  <a:lnTo>
                    <a:pt x="198" y="135"/>
                  </a:lnTo>
                  <a:lnTo>
                    <a:pt x="217" y="112"/>
                  </a:lnTo>
                  <a:lnTo>
                    <a:pt x="242" y="86"/>
                  </a:lnTo>
                  <a:lnTo>
                    <a:pt x="264" y="57"/>
                  </a:lnTo>
                  <a:lnTo>
                    <a:pt x="278" y="42"/>
                  </a:lnTo>
                  <a:lnTo>
                    <a:pt x="291" y="31"/>
                  </a:lnTo>
                  <a:lnTo>
                    <a:pt x="314" y="15"/>
                  </a:lnTo>
                  <a:lnTo>
                    <a:pt x="335" y="4"/>
                  </a:lnTo>
                  <a:lnTo>
                    <a:pt x="342" y="0"/>
                  </a:lnTo>
                  <a:lnTo>
                    <a:pt x="337" y="4"/>
                  </a:lnTo>
                  <a:lnTo>
                    <a:pt x="325" y="15"/>
                  </a:lnTo>
                  <a:lnTo>
                    <a:pt x="310" y="31"/>
                  </a:lnTo>
                  <a:lnTo>
                    <a:pt x="297" y="53"/>
                  </a:lnTo>
                  <a:lnTo>
                    <a:pt x="278" y="84"/>
                  </a:lnTo>
                  <a:lnTo>
                    <a:pt x="251" y="116"/>
                  </a:lnTo>
                  <a:lnTo>
                    <a:pt x="223" y="143"/>
                  </a:lnTo>
                  <a:lnTo>
                    <a:pt x="202" y="156"/>
                  </a:lnTo>
                  <a:lnTo>
                    <a:pt x="177" y="166"/>
                  </a:lnTo>
                  <a:lnTo>
                    <a:pt x="143" y="179"/>
                  </a:lnTo>
                  <a:lnTo>
                    <a:pt x="112" y="192"/>
                  </a:lnTo>
                  <a:lnTo>
                    <a:pt x="89" y="206"/>
                  </a:lnTo>
                  <a:lnTo>
                    <a:pt x="72" y="219"/>
                  </a:lnTo>
                  <a:lnTo>
                    <a:pt x="53" y="240"/>
                  </a:lnTo>
                  <a:lnTo>
                    <a:pt x="34" y="257"/>
                  </a:lnTo>
                  <a:lnTo>
                    <a:pt x="25" y="266"/>
                  </a:lnTo>
                  <a:lnTo>
                    <a:pt x="19" y="265"/>
                  </a:lnTo>
                  <a:lnTo>
                    <a:pt x="10" y="257"/>
                  </a:lnTo>
                  <a:lnTo>
                    <a:pt x="2" y="251"/>
                  </a:lnTo>
                  <a:lnTo>
                    <a:pt x="0" y="249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FFCC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5" name="Freeform 252"/>
            <p:cNvSpPr>
              <a:spLocks/>
            </p:cNvSpPr>
            <p:nvPr/>
          </p:nvSpPr>
          <p:spPr bwMode="auto">
            <a:xfrm>
              <a:off x="4369" y="3501"/>
              <a:ext cx="143" cy="145"/>
            </a:xfrm>
            <a:custGeom>
              <a:avLst/>
              <a:gdLst>
                <a:gd name="T0" fmla="*/ 0 w 285"/>
                <a:gd name="T1" fmla="*/ 281 h 289"/>
                <a:gd name="T2" fmla="*/ 6 w 285"/>
                <a:gd name="T3" fmla="*/ 255 h 289"/>
                <a:gd name="T4" fmla="*/ 23 w 285"/>
                <a:gd name="T5" fmla="*/ 207 h 289"/>
                <a:gd name="T6" fmla="*/ 44 w 285"/>
                <a:gd name="T7" fmla="*/ 154 h 289"/>
                <a:gd name="T8" fmla="*/ 65 w 285"/>
                <a:gd name="T9" fmla="*/ 112 h 289"/>
                <a:gd name="T10" fmla="*/ 88 w 285"/>
                <a:gd name="T11" fmla="*/ 80 h 289"/>
                <a:gd name="T12" fmla="*/ 118 w 285"/>
                <a:gd name="T13" fmla="*/ 49 h 289"/>
                <a:gd name="T14" fmla="*/ 150 w 285"/>
                <a:gd name="T15" fmla="*/ 24 h 289"/>
                <a:gd name="T16" fmla="*/ 175 w 285"/>
                <a:gd name="T17" fmla="*/ 7 h 289"/>
                <a:gd name="T18" fmla="*/ 196 w 285"/>
                <a:gd name="T19" fmla="*/ 0 h 289"/>
                <a:gd name="T20" fmla="*/ 215 w 285"/>
                <a:gd name="T21" fmla="*/ 0 h 289"/>
                <a:gd name="T22" fmla="*/ 232 w 285"/>
                <a:gd name="T23" fmla="*/ 2 h 289"/>
                <a:gd name="T24" fmla="*/ 243 w 285"/>
                <a:gd name="T25" fmla="*/ 5 h 289"/>
                <a:gd name="T26" fmla="*/ 253 w 285"/>
                <a:gd name="T27" fmla="*/ 9 h 289"/>
                <a:gd name="T28" fmla="*/ 262 w 285"/>
                <a:gd name="T29" fmla="*/ 17 h 289"/>
                <a:gd name="T30" fmla="*/ 270 w 285"/>
                <a:gd name="T31" fmla="*/ 26 h 289"/>
                <a:gd name="T32" fmla="*/ 276 w 285"/>
                <a:gd name="T33" fmla="*/ 34 h 289"/>
                <a:gd name="T34" fmla="*/ 278 w 285"/>
                <a:gd name="T35" fmla="*/ 42 h 289"/>
                <a:gd name="T36" fmla="*/ 283 w 285"/>
                <a:gd name="T37" fmla="*/ 51 h 289"/>
                <a:gd name="T38" fmla="*/ 283 w 285"/>
                <a:gd name="T39" fmla="*/ 59 h 289"/>
                <a:gd name="T40" fmla="*/ 285 w 285"/>
                <a:gd name="T41" fmla="*/ 64 h 289"/>
                <a:gd name="T42" fmla="*/ 283 w 285"/>
                <a:gd name="T43" fmla="*/ 68 h 289"/>
                <a:gd name="T44" fmla="*/ 283 w 285"/>
                <a:gd name="T45" fmla="*/ 72 h 289"/>
                <a:gd name="T46" fmla="*/ 282 w 285"/>
                <a:gd name="T47" fmla="*/ 74 h 289"/>
                <a:gd name="T48" fmla="*/ 280 w 285"/>
                <a:gd name="T49" fmla="*/ 74 h 289"/>
                <a:gd name="T50" fmla="*/ 278 w 285"/>
                <a:gd name="T51" fmla="*/ 66 h 289"/>
                <a:gd name="T52" fmla="*/ 276 w 285"/>
                <a:gd name="T53" fmla="*/ 57 h 289"/>
                <a:gd name="T54" fmla="*/ 272 w 285"/>
                <a:gd name="T55" fmla="*/ 44 h 289"/>
                <a:gd name="T56" fmla="*/ 261 w 285"/>
                <a:gd name="T57" fmla="*/ 30 h 289"/>
                <a:gd name="T58" fmla="*/ 242 w 285"/>
                <a:gd name="T59" fmla="*/ 21 h 289"/>
                <a:gd name="T60" fmla="*/ 217 w 285"/>
                <a:gd name="T61" fmla="*/ 19 h 289"/>
                <a:gd name="T62" fmla="*/ 192 w 285"/>
                <a:gd name="T63" fmla="*/ 21 h 289"/>
                <a:gd name="T64" fmla="*/ 169 w 285"/>
                <a:gd name="T65" fmla="*/ 30 h 289"/>
                <a:gd name="T66" fmla="*/ 148 w 285"/>
                <a:gd name="T67" fmla="*/ 45 h 289"/>
                <a:gd name="T68" fmla="*/ 126 w 285"/>
                <a:gd name="T69" fmla="*/ 68 h 289"/>
                <a:gd name="T70" fmla="*/ 107 w 285"/>
                <a:gd name="T71" fmla="*/ 89 h 289"/>
                <a:gd name="T72" fmla="*/ 91 w 285"/>
                <a:gd name="T73" fmla="*/ 108 h 289"/>
                <a:gd name="T74" fmla="*/ 76 w 285"/>
                <a:gd name="T75" fmla="*/ 133 h 289"/>
                <a:gd name="T76" fmla="*/ 55 w 285"/>
                <a:gd name="T77" fmla="*/ 169 h 289"/>
                <a:gd name="T78" fmla="*/ 36 w 285"/>
                <a:gd name="T79" fmla="*/ 205 h 289"/>
                <a:gd name="T80" fmla="*/ 27 w 285"/>
                <a:gd name="T81" fmla="*/ 230 h 289"/>
                <a:gd name="T82" fmla="*/ 25 w 285"/>
                <a:gd name="T83" fmla="*/ 245 h 289"/>
                <a:gd name="T84" fmla="*/ 25 w 285"/>
                <a:gd name="T85" fmla="*/ 264 h 289"/>
                <a:gd name="T86" fmla="*/ 23 w 285"/>
                <a:gd name="T87" fmla="*/ 279 h 289"/>
                <a:gd name="T88" fmla="*/ 21 w 285"/>
                <a:gd name="T89" fmla="*/ 289 h 289"/>
                <a:gd name="T90" fmla="*/ 15 w 285"/>
                <a:gd name="T91" fmla="*/ 289 h 289"/>
                <a:gd name="T92" fmla="*/ 10 w 285"/>
                <a:gd name="T93" fmla="*/ 285 h 289"/>
                <a:gd name="T94" fmla="*/ 2 w 285"/>
                <a:gd name="T95" fmla="*/ 281 h 289"/>
                <a:gd name="T96" fmla="*/ 0 w 285"/>
                <a:gd name="T97" fmla="*/ 281 h 289"/>
                <a:gd name="T98" fmla="*/ 0 w 285"/>
                <a:gd name="T99" fmla="*/ 281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5" h="289">
                  <a:moveTo>
                    <a:pt x="0" y="281"/>
                  </a:moveTo>
                  <a:lnTo>
                    <a:pt x="6" y="255"/>
                  </a:lnTo>
                  <a:lnTo>
                    <a:pt x="23" y="207"/>
                  </a:lnTo>
                  <a:lnTo>
                    <a:pt x="44" y="154"/>
                  </a:lnTo>
                  <a:lnTo>
                    <a:pt x="65" y="112"/>
                  </a:lnTo>
                  <a:lnTo>
                    <a:pt x="88" y="80"/>
                  </a:lnTo>
                  <a:lnTo>
                    <a:pt x="118" y="49"/>
                  </a:lnTo>
                  <a:lnTo>
                    <a:pt x="150" y="24"/>
                  </a:lnTo>
                  <a:lnTo>
                    <a:pt x="175" y="7"/>
                  </a:lnTo>
                  <a:lnTo>
                    <a:pt x="196" y="0"/>
                  </a:lnTo>
                  <a:lnTo>
                    <a:pt x="215" y="0"/>
                  </a:lnTo>
                  <a:lnTo>
                    <a:pt x="232" y="2"/>
                  </a:lnTo>
                  <a:lnTo>
                    <a:pt x="243" y="5"/>
                  </a:lnTo>
                  <a:lnTo>
                    <a:pt x="253" y="9"/>
                  </a:lnTo>
                  <a:lnTo>
                    <a:pt x="262" y="17"/>
                  </a:lnTo>
                  <a:lnTo>
                    <a:pt x="270" y="26"/>
                  </a:lnTo>
                  <a:lnTo>
                    <a:pt x="276" y="34"/>
                  </a:lnTo>
                  <a:lnTo>
                    <a:pt x="278" y="42"/>
                  </a:lnTo>
                  <a:lnTo>
                    <a:pt x="283" y="51"/>
                  </a:lnTo>
                  <a:lnTo>
                    <a:pt x="283" y="59"/>
                  </a:lnTo>
                  <a:lnTo>
                    <a:pt x="285" y="64"/>
                  </a:lnTo>
                  <a:lnTo>
                    <a:pt x="283" y="68"/>
                  </a:lnTo>
                  <a:lnTo>
                    <a:pt x="283" y="72"/>
                  </a:lnTo>
                  <a:lnTo>
                    <a:pt x="282" y="74"/>
                  </a:lnTo>
                  <a:lnTo>
                    <a:pt x="280" y="74"/>
                  </a:lnTo>
                  <a:lnTo>
                    <a:pt x="278" y="66"/>
                  </a:lnTo>
                  <a:lnTo>
                    <a:pt x="276" y="57"/>
                  </a:lnTo>
                  <a:lnTo>
                    <a:pt x="272" y="44"/>
                  </a:lnTo>
                  <a:lnTo>
                    <a:pt x="261" y="30"/>
                  </a:lnTo>
                  <a:lnTo>
                    <a:pt x="242" y="21"/>
                  </a:lnTo>
                  <a:lnTo>
                    <a:pt x="217" y="19"/>
                  </a:lnTo>
                  <a:lnTo>
                    <a:pt x="192" y="21"/>
                  </a:lnTo>
                  <a:lnTo>
                    <a:pt x="169" y="30"/>
                  </a:lnTo>
                  <a:lnTo>
                    <a:pt x="148" y="45"/>
                  </a:lnTo>
                  <a:lnTo>
                    <a:pt x="126" y="68"/>
                  </a:lnTo>
                  <a:lnTo>
                    <a:pt x="107" y="89"/>
                  </a:lnTo>
                  <a:lnTo>
                    <a:pt x="91" y="108"/>
                  </a:lnTo>
                  <a:lnTo>
                    <a:pt x="76" y="133"/>
                  </a:lnTo>
                  <a:lnTo>
                    <a:pt x="55" y="169"/>
                  </a:lnTo>
                  <a:lnTo>
                    <a:pt x="36" y="205"/>
                  </a:lnTo>
                  <a:lnTo>
                    <a:pt x="27" y="230"/>
                  </a:lnTo>
                  <a:lnTo>
                    <a:pt x="25" y="245"/>
                  </a:lnTo>
                  <a:lnTo>
                    <a:pt x="25" y="264"/>
                  </a:lnTo>
                  <a:lnTo>
                    <a:pt x="23" y="279"/>
                  </a:lnTo>
                  <a:lnTo>
                    <a:pt x="21" y="289"/>
                  </a:lnTo>
                  <a:lnTo>
                    <a:pt x="15" y="289"/>
                  </a:lnTo>
                  <a:lnTo>
                    <a:pt x="10" y="285"/>
                  </a:lnTo>
                  <a:lnTo>
                    <a:pt x="2" y="281"/>
                  </a:lnTo>
                  <a:lnTo>
                    <a:pt x="0" y="281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F5F2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6" name="Freeform 253"/>
            <p:cNvSpPr>
              <a:spLocks/>
            </p:cNvSpPr>
            <p:nvPr/>
          </p:nvSpPr>
          <p:spPr bwMode="auto">
            <a:xfrm>
              <a:off x="4169" y="3556"/>
              <a:ext cx="38" cy="103"/>
            </a:xfrm>
            <a:custGeom>
              <a:avLst/>
              <a:gdLst>
                <a:gd name="T0" fmla="*/ 9 w 76"/>
                <a:gd name="T1" fmla="*/ 207 h 207"/>
                <a:gd name="T2" fmla="*/ 6 w 76"/>
                <a:gd name="T3" fmla="*/ 196 h 207"/>
                <a:gd name="T4" fmla="*/ 2 w 76"/>
                <a:gd name="T5" fmla="*/ 173 h 207"/>
                <a:gd name="T6" fmla="*/ 0 w 76"/>
                <a:gd name="T7" fmla="*/ 135 h 207"/>
                <a:gd name="T8" fmla="*/ 4 w 76"/>
                <a:gd name="T9" fmla="*/ 93 h 207"/>
                <a:gd name="T10" fmla="*/ 13 w 76"/>
                <a:gd name="T11" fmla="*/ 57 h 207"/>
                <a:gd name="T12" fmla="*/ 23 w 76"/>
                <a:gd name="T13" fmla="*/ 36 h 207"/>
                <a:gd name="T14" fmla="*/ 30 w 76"/>
                <a:gd name="T15" fmla="*/ 21 h 207"/>
                <a:gd name="T16" fmla="*/ 40 w 76"/>
                <a:gd name="T17" fmla="*/ 13 h 207"/>
                <a:gd name="T18" fmla="*/ 49 w 76"/>
                <a:gd name="T19" fmla="*/ 6 h 207"/>
                <a:gd name="T20" fmla="*/ 61 w 76"/>
                <a:gd name="T21" fmla="*/ 2 h 207"/>
                <a:gd name="T22" fmla="*/ 72 w 76"/>
                <a:gd name="T23" fmla="*/ 0 h 207"/>
                <a:gd name="T24" fmla="*/ 76 w 76"/>
                <a:gd name="T25" fmla="*/ 0 h 207"/>
                <a:gd name="T26" fmla="*/ 70 w 76"/>
                <a:gd name="T27" fmla="*/ 2 h 207"/>
                <a:gd name="T28" fmla="*/ 57 w 76"/>
                <a:gd name="T29" fmla="*/ 12 h 207"/>
                <a:gd name="T30" fmla="*/ 42 w 76"/>
                <a:gd name="T31" fmla="*/ 25 h 207"/>
                <a:gd name="T32" fmla="*/ 30 w 76"/>
                <a:gd name="T33" fmla="*/ 44 h 207"/>
                <a:gd name="T34" fmla="*/ 23 w 76"/>
                <a:gd name="T35" fmla="*/ 67 h 207"/>
                <a:gd name="T36" fmla="*/ 17 w 76"/>
                <a:gd name="T37" fmla="*/ 93 h 207"/>
                <a:gd name="T38" fmla="*/ 15 w 76"/>
                <a:gd name="T39" fmla="*/ 118 h 207"/>
                <a:gd name="T40" fmla="*/ 17 w 76"/>
                <a:gd name="T41" fmla="*/ 141 h 207"/>
                <a:gd name="T42" fmla="*/ 19 w 76"/>
                <a:gd name="T43" fmla="*/ 158 h 207"/>
                <a:gd name="T44" fmla="*/ 27 w 76"/>
                <a:gd name="T45" fmla="*/ 175 h 207"/>
                <a:gd name="T46" fmla="*/ 30 w 76"/>
                <a:gd name="T47" fmla="*/ 185 h 207"/>
                <a:gd name="T48" fmla="*/ 32 w 76"/>
                <a:gd name="T49" fmla="*/ 190 h 207"/>
                <a:gd name="T50" fmla="*/ 9 w 76"/>
                <a:gd name="T51" fmla="*/ 207 h 207"/>
                <a:gd name="T52" fmla="*/ 9 w 76"/>
                <a:gd name="T53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6" h="207">
                  <a:moveTo>
                    <a:pt x="9" y="207"/>
                  </a:moveTo>
                  <a:lnTo>
                    <a:pt x="6" y="196"/>
                  </a:lnTo>
                  <a:lnTo>
                    <a:pt x="2" y="173"/>
                  </a:lnTo>
                  <a:lnTo>
                    <a:pt x="0" y="135"/>
                  </a:lnTo>
                  <a:lnTo>
                    <a:pt x="4" y="93"/>
                  </a:lnTo>
                  <a:lnTo>
                    <a:pt x="13" y="57"/>
                  </a:lnTo>
                  <a:lnTo>
                    <a:pt x="23" y="36"/>
                  </a:lnTo>
                  <a:lnTo>
                    <a:pt x="30" y="21"/>
                  </a:lnTo>
                  <a:lnTo>
                    <a:pt x="40" y="13"/>
                  </a:lnTo>
                  <a:lnTo>
                    <a:pt x="49" y="6"/>
                  </a:lnTo>
                  <a:lnTo>
                    <a:pt x="61" y="2"/>
                  </a:lnTo>
                  <a:lnTo>
                    <a:pt x="72" y="0"/>
                  </a:lnTo>
                  <a:lnTo>
                    <a:pt x="76" y="0"/>
                  </a:lnTo>
                  <a:lnTo>
                    <a:pt x="70" y="2"/>
                  </a:lnTo>
                  <a:lnTo>
                    <a:pt x="57" y="12"/>
                  </a:lnTo>
                  <a:lnTo>
                    <a:pt x="42" y="25"/>
                  </a:lnTo>
                  <a:lnTo>
                    <a:pt x="30" y="44"/>
                  </a:lnTo>
                  <a:lnTo>
                    <a:pt x="23" y="67"/>
                  </a:lnTo>
                  <a:lnTo>
                    <a:pt x="17" y="93"/>
                  </a:lnTo>
                  <a:lnTo>
                    <a:pt x="15" y="118"/>
                  </a:lnTo>
                  <a:lnTo>
                    <a:pt x="17" y="141"/>
                  </a:lnTo>
                  <a:lnTo>
                    <a:pt x="19" y="158"/>
                  </a:lnTo>
                  <a:lnTo>
                    <a:pt x="27" y="175"/>
                  </a:lnTo>
                  <a:lnTo>
                    <a:pt x="30" y="185"/>
                  </a:lnTo>
                  <a:lnTo>
                    <a:pt x="32" y="190"/>
                  </a:lnTo>
                  <a:lnTo>
                    <a:pt x="9" y="207"/>
                  </a:lnTo>
                  <a:lnTo>
                    <a:pt x="9" y="207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7" name="Freeform 254"/>
            <p:cNvSpPr>
              <a:spLocks/>
            </p:cNvSpPr>
            <p:nvPr/>
          </p:nvSpPr>
          <p:spPr bwMode="auto">
            <a:xfrm>
              <a:off x="4136" y="3504"/>
              <a:ext cx="66" cy="170"/>
            </a:xfrm>
            <a:custGeom>
              <a:avLst/>
              <a:gdLst>
                <a:gd name="T0" fmla="*/ 23 w 132"/>
                <a:gd name="T1" fmla="*/ 339 h 341"/>
                <a:gd name="T2" fmla="*/ 16 w 132"/>
                <a:gd name="T3" fmla="*/ 314 h 341"/>
                <a:gd name="T4" fmla="*/ 6 w 132"/>
                <a:gd name="T5" fmla="*/ 259 h 341"/>
                <a:gd name="T6" fmla="*/ 0 w 132"/>
                <a:gd name="T7" fmla="*/ 193 h 341"/>
                <a:gd name="T8" fmla="*/ 8 w 132"/>
                <a:gd name="T9" fmla="*/ 132 h 341"/>
                <a:gd name="T10" fmla="*/ 25 w 132"/>
                <a:gd name="T11" fmla="*/ 86 h 341"/>
                <a:gd name="T12" fmla="*/ 42 w 132"/>
                <a:gd name="T13" fmla="*/ 61 h 341"/>
                <a:gd name="T14" fmla="*/ 55 w 132"/>
                <a:gd name="T15" fmla="*/ 48 h 341"/>
                <a:gd name="T16" fmla="*/ 63 w 132"/>
                <a:gd name="T17" fmla="*/ 40 h 341"/>
                <a:gd name="T18" fmla="*/ 71 w 132"/>
                <a:gd name="T19" fmla="*/ 31 h 341"/>
                <a:gd name="T20" fmla="*/ 86 w 132"/>
                <a:gd name="T21" fmla="*/ 19 h 341"/>
                <a:gd name="T22" fmla="*/ 101 w 132"/>
                <a:gd name="T23" fmla="*/ 8 h 341"/>
                <a:gd name="T24" fmla="*/ 111 w 132"/>
                <a:gd name="T25" fmla="*/ 4 h 341"/>
                <a:gd name="T26" fmla="*/ 116 w 132"/>
                <a:gd name="T27" fmla="*/ 0 h 341"/>
                <a:gd name="T28" fmla="*/ 126 w 132"/>
                <a:gd name="T29" fmla="*/ 0 h 341"/>
                <a:gd name="T30" fmla="*/ 130 w 132"/>
                <a:gd name="T31" fmla="*/ 2 h 341"/>
                <a:gd name="T32" fmla="*/ 132 w 132"/>
                <a:gd name="T33" fmla="*/ 4 h 341"/>
                <a:gd name="T34" fmla="*/ 118 w 132"/>
                <a:gd name="T35" fmla="*/ 12 h 341"/>
                <a:gd name="T36" fmla="*/ 97 w 132"/>
                <a:gd name="T37" fmla="*/ 29 h 341"/>
                <a:gd name="T38" fmla="*/ 71 w 132"/>
                <a:gd name="T39" fmla="*/ 52 h 341"/>
                <a:gd name="T40" fmla="*/ 48 w 132"/>
                <a:gd name="T41" fmla="*/ 80 h 341"/>
                <a:gd name="T42" fmla="*/ 33 w 132"/>
                <a:gd name="T43" fmla="*/ 111 h 341"/>
                <a:gd name="T44" fmla="*/ 23 w 132"/>
                <a:gd name="T45" fmla="*/ 143 h 341"/>
                <a:gd name="T46" fmla="*/ 19 w 132"/>
                <a:gd name="T47" fmla="*/ 174 h 341"/>
                <a:gd name="T48" fmla="*/ 17 w 132"/>
                <a:gd name="T49" fmla="*/ 204 h 341"/>
                <a:gd name="T50" fmla="*/ 19 w 132"/>
                <a:gd name="T51" fmla="*/ 238 h 341"/>
                <a:gd name="T52" fmla="*/ 29 w 132"/>
                <a:gd name="T53" fmla="*/ 278 h 341"/>
                <a:gd name="T54" fmla="*/ 38 w 132"/>
                <a:gd name="T55" fmla="*/ 314 h 341"/>
                <a:gd name="T56" fmla="*/ 44 w 132"/>
                <a:gd name="T57" fmla="*/ 335 h 341"/>
                <a:gd name="T58" fmla="*/ 40 w 132"/>
                <a:gd name="T59" fmla="*/ 339 h 341"/>
                <a:gd name="T60" fmla="*/ 33 w 132"/>
                <a:gd name="T61" fmla="*/ 341 h 341"/>
                <a:gd name="T62" fmla="*/ 27 w 132"/>
                <a:gd name="T63" fmla="*/ 339 h 341"/>
                <a:gd name="T64" fmla="*/ 23 w 132"/>
                <a:gd name="T65" fmla="*/ 339 h 341"/>
                <a:gd name="T66" fmla="*/ 23 w 132"/>
                <a:gd name="T6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2" h="341">
                  <a:moveTo>
                    <a:pt x="23" y="339"/>
                  </a:moveTo>
                  <a:lnTo>
                    <a:pt x="16" y="314"/>
                  </a:lnTo>
                  <a:lnTo>
                    <a:pt x="6" y="259"/>
                  </a:lnTo>
                  <a:lnTo>
                    <a:pt x="0" y="193"/>
                  </a:lnTo>
                  <a:lnTo>
                    <a:pt x="8" y="132"/>
                  </a:lnTo>
                  <a:lnTo>
                    <a:pt x="25" y="86"/>
                  </a:lnTo>
                  <a:lnTo>
                    <a:pt x="42" y="61"/>
                  </a:lnTo>
                  <a:lnTo>
                    <a:pt x="55" y="48"/>
                  </a:lnTo>
                  <a:lnTo>
                    <a:pt x="63" y="40"/>
                  </a:lnTo>
                  <a:lnTo>
                    <a:pt x="71" y="31"/>
                  </a:lnTo>
                  <a:lnTo>
                    <a:pt x="86" y="19"/>
                  </a:lnTo>
                  <a:lnTo>
                    <a:pt x="101" y="8"/>
                  </a:lnTo>
                  <a:lnTo>
                    <a:pt x="111" y="4"/>
                  </a:lnTo>
                  <a:lnTo>
                    <a:pt x="116" y="0"/>
                  </a:lnTo>
                  <a:lnTo>
                    <a:pt x="126" y="0"/>
                  </a:lnTo>
                  <a:lnTo>
                    <a:pt x="130" y="2"/>
                  </a:lnTo>
                  <a:lnTo>
                    <a:pt x="132" y="4"/>
                  </a:lnTo>
                  <a:lnTo>
                    <a:pt x="118" y="12"/>
                  </a:lnTo>
                  <a:lnTo>
                    <a:pt x="97" y="29"/>
                  </a:lnTo>
                  <a:lnTo>
                    <a:pt x="71" y="52"/>
                  </a:lnTo>
                  <a:lnTo>
                    <a:pt x="48" y="80"/>
                  </a:lnTo>
                  <a:lnTo>
                    <a:pt x="33" y="111"/>
                  </a:lnTo>
                  <a:lnTo>
                    <a:pt x="23" y="143"/>
                  </a:lnTo>
                  <a:lnTo>
                    <a:pt x="19" y="174"/>
                  </a:lnTo>
                  <a:lnTo>
                    <a:pt x="17" y="204"/>
                  </a:lnTo>
                  <a:lnTo>
                    <a:pt x="19" y="238"/>
                  </a:lnTo>
                  <a:lnTo>
                    <a:pt x="29" y="278"/>
                  </a:lnTo>
                  <a:lnTo>
                    <a:pt x="38" y="314"/>
                  </a:lnTo>
                  <a:lnTo>
                    <a:pt x="44" y="335"/>
                  </a:lnTo>
                  <a:lnTo>
                    <a:pt x="40" y="339"/>
                  </a:lnTo>
                  <a:lnTo>
                    <a:pt x="33" y="341"/>
                  </a:lnTo>
                  <a:lnTo>
                    <a:pt x="27" y="339"/>
                  </a:lnTo>
                  <a:lnTo>
                    <a:pt x="23" y="339"/>
                  </a:lnTo>
                  <a:lnTo>
                    <a:pt x="23" y="339"/>
                  </a:lnTo>
                  <a:close/>
                </a:path>
              </a:pathLst>
            </a:custGeom>
            <a:solidFill>
              <a:srgbClr val="F2F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8" name="Freeform 255"/>
            <p:cNvSpPr>
              <a:spLocks/>
            </p:cNvSpPr>
            <p:nvPr/>
          </p:nvSpPr>
          <p:spPr bwMode="auto">
            <a:xfrm>
              <a:off x="4078" y="3590"/>
              <a:ext cx="67" cy="128"/>
            </a:xfrm>
            <a:custGeom>
              <a:avLst/>
              <a:gdLst>
                <a:gd name="T0" fmla="*/ 122 w 133"/>
                <a:gd name="T1" fmla="*/ 256 h 256"/>
                <a:gd name="T2" fmla="*/ 107 w 133"/>
                <a:gd name="T3" fmla="*/ 245 h 256"/>
                <a:gd name="T4" fmla="*/ 82 w 133"/>
                <a:gd name="T5" fmla="*/ 224 h 256"/>
                <a:gd name="T6" fmla="*/ 52 w 133"/>
                <a:gd name="T7" fmla="*/ 197 h 256"/>
                <a:gd name="T8" fmla="*/ 29 w 133"/>
                <a:gd name="T9" fmla="*/ 171 h 256"/>
                <a:gd name="T10" fmla="*/ 14 w 133"/>
                <a:gd name="T11" fmla="*/ 140 h 256"/>
                <a:gd name="T12" fmla="*/ 6 w 133"/>
                <a:gd name="T13" fmla="*/ 104 h 256"/>
                <a:gd name="T14" fmla="*/ 0 w 133"/>
                <a:gd name="T15" fmla="*/ 70 h 256"/>
                <a:gd name="T16" fmla="*/ 2 w 133"/>
                <a:gd name="T17" fmla="*/ 49 h 256"/>
                <a:gd name="T18" fmla="*/ 4 w 133"/>
                <a:gd name="T19" fmla="*/ 34 h 256"/>
                <a:gd name="T20" fmla="*/ 12 w 133"/>
                <a:gd name="T21" fmla="*/ 15 h 256"/>
                <a:gd name="T22" fmla="*/ 17 w 133"/>
                <a:gd name="T23" fmla="*/ 2 h 256"/>
                <a:gd name="T24" fmla="*/ 21 w 133"/>
                <a:gd name="T25" fmla="*/ 0 h 256"/>
                <a:gd name="T26" fmla="*/ 19 w 133"/>
                <a:gd name="T27" fmla="*/ 11 h 256"/>
                <a:gd name="T28" fmla="*/ 17 w 133"/>
                <a:gd name="T29" fmla="*/ 28 h 256"/>
                <a:gd name="T30" fmla="*/ 17 w 133"/>
                <a:gd name="T31" fmla="*/ 51 h 256"/>
                <a:gd name="T32" fmla="*/ 17 w 133"/>
                <a:gd name="T33" fmla="*/ 72 h 256"/>
                <a:gd name="T34" fmla="*/ 21 w 133"/>
                <a:gd name="T35" fmla="*/ 97 h 256"/>
                <a:gd name="T36" fmla="*/ 33 w 133"/>
                <a:gd name="T37" fmla="*/ 129 h 256"/>
                <a:gd name="T38" fmla="*/ 46 w 133"/>
                <a:gd name="T39" fmla="*/ 161 h 256"/>
                <a:gd name="T40" fmla="*/ 59 w 133"/>
                <a:gd name="T41" fmla="*/ 184 h 256"/>
                <a:gd name="T42" fmla="*/ 76 w 133"/>
                <a:gd name="T43" fmla="*/ 199 h 256"/>
                <a:gd name="T44" fmla="*/ 101 w 133"/>
                <a:gd name="T45" fmla="*/ 216 h 256"/>
                <a:gd name="T46" fmla="*/ 122 w 133"/>
                <a:gd name="T47" fmla="*/ 230 h 256"/>
                <a:gd name="T48" fmla="*/ 133 w 133"/>
                <a:gd name="T49" fmla="*/ 239 h 256"/>
                <a:gd name="T50" fmla="*/ 133 w 133"/>
                <a:gd name="T51" fmla="*/ 247 h 256"/>
                <a:gd name="T52" fmla="*/ 130 w 133"/>
                <a:gd name="T53" fmla="*/ 252 h 256"/>
                <a:gd name="T54" fmla="*/ 124 w 133"/>
                <a:gd name="T55" fmla="*/ 254 h 256"/>
                <a:gd name="T56" fmla="*/ 122 w 133"/>
                <a:gd name="T57" fmla="*/ 256 h 256"/>
                <a:gd name="T58" fmla="*/ 122 w 133"/>
                <a:gd name="T5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3" h="256">
                  <a:moveTo>
                    <a:pt x="122" y="256"/>
                  </a:moveTo>
                  <a:lnTo>
                    <a:pt x="107" y="245"/>
                  </a:lnTo>
                  <a:lnTo>
                    <a:pt x="82" y="224"/>
                  </a:lnTo>
                  <a:lnTo>
                    <a:pt x="52" y="197"/>
                  </a:lnTo>
                  <a:lnTo>
                    <a:pt x="29" y="171"/>
                  </a:lnTo>
                  <a:lnTo>
                    <a:pt x="14" y="140"/>
                  </a:lnTo>
                  <a:lnTo>
                    <a:pt x="6" y="104"/>
                  </a:lnTo>
                  <a:lnTo>
                    <a:pt x="0" y="70"/>
                  </a:lnTo>
                  <a:lnTo>
                    <a:pt x="2" y="49"/>
                  </a:lnTo>
                  <a:lnTo>
                    <a:pt x="4" y="34"/>
                  </a:lnTo>
                  <a:lnTo>
                    <a:pt x="12" y="15"/>
                  </a:lnTo>
                  <a:lnTo>
                    <a:pt x="17" y="2"/>
                  </a:lnTo>
                  <a:lnTo>
                    <a:pt x="21" y="0"/>
                  </a:lnTo>
                  <a:lnTo>
                    <a:pt x="19" y="11"/>
                  </a:lnTo>
                  <a:lnTo>
                    <a:pt x="17" y="28"/>
                  </a:lnTo>
                  <a:lnTo>
                    <a:pt x="17" y="51"/>
                  </a:lnTo>
                  <a:lnTo>
                    <a:pt x="17" y="72"/>
                  </a:lnTo>
                  <a:lnTo>
                    <a:pt x="21" y="97"/>
                  </a:lnTo>
                  <a:lnTo>
                    <a:pt x="33" y="129"/>
                  </a:lnTo>
                  <a:lnTo>
                    <a:pt x="46" y="161"/>
                  </a:lnTo>
                  <a:lnTo>
                    <a:pt x="59" y="184"/>
                  </a:lnTo>
                  <a:lnTo>
                    <a:pt x="76" y="199"/>
                  </a:lnTo>
                  <a:lnTo>
                    <a:pt x="101" y="216"/>
                  </a:lnTo>
                  <a:lnTo>
                    <a:pt x="122" y="230"/>
                  </a:lnTo>
                  <a:lnTo>
                    <a:pt x="133" y="239"/>
                  </a:lnTo>
                  <a:lnTo>
                    <a:pt x="133" y="247"/>
                  </a:lnTo>
                  <a:lnTo>
                    <a:pt x="130" y="252"/>
                  </a:lnTo>
                  <a:lnTo>
                    <a:pt x="124" y="254"/>
                  </a:lnTo>
                  <a:lnTo>
                    <a:pt x="122" y="256"/>
                  </a:lnTo>
                  <a:lnTo>
                    <a:pt x="122" y="256"/>
                  </a:lnTo>
                  <a:close/>
                </a:path>
              </a:pathLst>
            </a:custGeom>
            <a:solidFill>
              <a:srgbClr val="BFE6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9" name="Freeform 256"/>
            <p:cNvSpPr>
              <a:spLocks/>
            </p:cNvSpPr>
            <p:nvPr/>
          </p:nvSpPr>
          <p:spPr bwMode="auto">
            <a:xfrm>
              <a:off x="4348" y="3622"/>
              <a:ext cx="25" cy="15"/>
            </a:xfrm>
            <a:custGeom>
              <a:avLst/>
              <a:gdLst>
                <a:gd name="T0" fmla="*/ 0 w 50"/>
                <a:gd name="T1" fmla="*/ 15 h 31"/>
                <a:gd name="T2" fmla="*/ 14 w 50"/>
                <a:gd name="T3" fmla="*/ 10 h 31"/>
                <a:gd name="T4" fmla="*/ 31 w 50"/>
                <a:gd name="T5" fmla="*/ 6 h 31"/>
                <a:gd name="T6" fmla="*/ 44 w 50"/>
                <a:gd name="T7" fmla="*/ 2 h 31"/>
                <a:gd name="T8" fmla="*/ 50 w 50"/>
                <a:gd name="T9" fmla="*/ 0 h 31"/>
                <a:gd name="T10" fmla="*/ 42 w 50"/>
                <a:gd name="T11" fmla="*/ 14 h 31"/>
                <a:gd name="T12" fmla="*/ 0 w 50"/>
                <a:gd name="T13" fmla="*/ 31 h 31"/>
                <a:gd name="T14" fmla="*/ 0 w 50"/>
                <a:gd name="T15" fmla="*/ 15 h 31"/>
                <a:gd name="T16" fmla="*/ 0 w 50"/>
                <a:gd name="T17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1">
                  <a:moveTo>
                    <a:pt x="0" y="15"/>
                  </a:moveTo>
                  <a:lnTo>
                    <a:pt x="14" y="10"/>
                  </a:lnTo>
                  <a:lnTo>
                    <a:pt x="31" y="6"/>
                  </a:lnTo>
                  <a:lnTo>
                    <a:pt x="44" y="2"/>
                  </a:lnTo>
                  <a:lnTo>
                    <a:pt x="50" y="0"/>
                  </a:lnTo>
                  <a:lnTo>
                    <a:pt x="42" y="14"/>
                  </a:lnTo>
                  <a:lnTo>
                    <a:pt x="0" y="31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0" name="Freeform 257"/>
            <p:cNvSpPr>
              <a:spLocks/>
            </p:cNvSpPr>
            <p:nvPr/>
          </p:nvSpPr>
          <p:spPr bwMode="auto">
            <a:xfrm>
              <a:off x="4133" y="3676"/>
              <a:ext cx="16" cy="26"/>
            </a:xfrm>
            <a:custGeom>
              <a:avLst/>
              <a:gdLst>
                <a:gd name="T0" fmla="*/ 22 w 32"/>
                <a:gd name="T1" fmla="*/ 0 h 51"/>
                <a:gd name="T2" fmla="*/ 11 w 32"/>
                <a:gd name="T3" fmla="*/ 11 h 51"/>
                <a:gd name="T4" fmla="*/ 5 w 32"/>
                <a:gd name="T5" fmla="*/ 24 h 51"/>
                <a:gd name="T6" fmla="*/ 2 w 32"/>
                <a:gd name="T7" fmla="*/ 36 h 51"/>
                <a:gd name="T8" fmla="*/ 0 w 32"/>
                <a:gd name="T9" fmla="*/ 43 h 51"/>
                <a:gd name="T10" fmla="*/ 0 w 32"/>
                <a:gd name="T11" fmla="*/ 47 h 51"/>
                <a:gd name="T12" fmla="*/ 3 w 32"/>
                <a:gd name="T13" fmla="*/ 49 h 51"/>
                <a:gd name="T14" fmla="*/ 7 w 32"/>
                <a:gd name="T15" fmla="*/ 49 h 51"/>
                <a:gd name="T16" fmla="*/ 9 w 32"/>
                <a:gd name="T17" fmla="*/ 51 h 51"/>
                <a:gd name="T18" fmla="*/ 11 w 32"/>
                <a:gd name="T19" fmla="*/ 45 h 51"/>
                <a:gd name="T20" fmla="*/ 19 w 32"/>
                <a:gd name="T21" fmla="*/ 30 h 51"/>
                <a:gd name="T22" fmla="*/ 26 w 32"/>
                <a:gd name="T23" fmla="*/ 15 h 51"/>
                <a:gd name="T24" fmla="*/ 32 w 32"/>
                <a:gd name="T25" fmla="*/ 7 h 51"/>
                <a:gd name="T26" fmla="*/ 32 w 32"/>
                <a:gd name="T27" fmla="*/ 3 h 51"/>
                <a:gd name="T28" fmla="*/ 28 w 32"/>
                <a:gd name="T29" fmla="*/ 2 h 51"/>
                <a:gd name="T30" fmla="*/ 24 w 32"/>
                <a:gd name="T31" fmla="*/ 0 h 51"/>
                <a:gd name="T32" fmla="*/ 22 w 32"/>
                <a:gd name="T33" fmla="*/ 0 h 51"/>
                <a:gd name="T34" fmla="*/ 22 w 32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" h="51">
                  <a:moveTo>
                    <a:pt x="22" y="0"/>
                  </a:moveTo>
                  <a:lnTo>
                    <a:pt x="11" y="11"/>
                  </a:lnTo>
                  <a:lnTo>
                    <a:pt x="5" y="24"/>
                  </a:lnTo>
                  <a:lnTo>
                    <a:pt x="2" y="36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3" y="49"/>
                  </a:lnTo>
                  <a:lnTo>
                    <a:pt x="7" y="49"/>
                  </a:lnTo>
                  <a:lnTo>
                    <a:pt x="9" y="51"/>
                  </a:lnTo>
                  <a:lnTo>
                    <a:pt x="11" y="45"/>
                  </a:lnTo>
                  <a:lnTo>
                    <a:pt x="19" y="30"/>
                  </a:lnTo>
                  <a:lnTo>
                    <a:pt x="26" y="15"/>
                  </a:lnTo>
                  <a:lnTo>
                    <a:pt x="32" y="7"/>
                  </a:lnTo>
                  <a:lnTo>
                    <a:pt x="32" y="3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1" name="Freeform 258"/>
            <p:cNvSpPr>
              <a:spLocks/>
            </p:cNvSpPr>
            <p:nvPr/>
          </p:nvSpPr>
          <p:spPr bwMode="auto">
            <a:xfrm>
              <a:off x="4359" y="2484"/>
              <a:ext cx="160" cy="400"/>
            </a:xfrm>
            <a:custGeom>
              <a:avLst/>
              <a:gdLst>
                <a:gd name="T0" fmla="*/ 0 w 322"/>
                <a:gd name="T1" fmla="*/ 801 h 801"/>
                <a:gd name="T2" fmla="*/ 6 w 322"/>
                <a:gd name="T3" fmla="*/ 751 h 801"/>
                <a:gd name="T4" fmla="*/ 17 w 322"/>
                <a:gd name="T5" fmla="*/ 656 h 801"/>
                <a:gd name="T6" fmla="*/ 33 w 322"/>
                <a:gd name="T7" fmla="*/ 555 h 801"/>
                <a:gd name="T8" fmla="*/ 46 w 322"/>
                <a:gd name="T9" fmla="*/ 487 h 801"/>
                <a:gd name="T10" fmla="*/ 52 w 322"/>
                <a:gd name="T11" fmla="*/ 464 h 801"/>
                <a:gd name="T12" fmla="*/ 59 w 322"/>
                <a:gd name="T13" fmla="*/ 436 h 801"/>
                <a:gd name="T14" fmla="*/ 69 w 322"/>
                <a:gd name="T15" fmla="*/ 401 h 801"/>
                <a:gd name="T16" fmla="*/ 84 w 322"/>
                <a:gd name="T17" fmla="*/ 365 h 801"/>
                <a:gd name="T18" fmla="*/ 105 w 322"/>
                <a:gd name="T19" fmla="*/ 322 h 801"/>
                <a:gd name="T20" fmla="*/ 126 w 322"/>
                <a:gd name="T21" fmla="*/ 278 h 801"/>
                <a:gd name="T22" fmla="*/ 145 w 322"/>
                <a:gd name="T23" fmla="*/ 242 h 801"/>
                <a:gd name="T24" fmla="*/ 158 w 322"/>
                <a:gd name="T25" fmla="*/ 215 h 801"/>
                <a:gd name="T26" fmla="*/ 187 w 322"/>
                <a:gd name="T27" fmla="*/ 164 h 801"/>
                <a:gd name="T28" fmla="*/ 232 w 322"/>
                <a:gd name="T29" fmla="*/ 95 h 801"/>
                <a:gd name="T30" fmla="*/ 274 w 322"/>
                <a:gd name="T31" fmla="*/ 35 h 801"/>
                <a:gd name="T32" fmla="*/ 297 w 322"/>
                <a:gd name="T33" fmla="*/ 4 h 801"/>
                <a:gd name="T34" fmla="*/ 304 w 322"/>
                <a:gd name="T35" fmla="*/ 0 h 801"/>
                <a:gd name="T36" fmla="*/ 314 w 322"/>
                <a:gd name="T37" fmla="*/ 0 h 801"/>
                <a:gd name="T38" fmla="*/ 322 w 322"/>
                <a:gd name="T39" fmla="*/ 0 h 801"/>
                <a:gd name="T40" fmla="*/ 320 w 322"/>
                <a:gd name="T41" fmla="*/ 4 h 801"/>
                <a:gd name="T42" fmla="*/ 297 w 322"/>
                <a:gd name="T43" fmla="*/ 33 h 801"/>
                <a:gd name="T44" fmla="*/ 255 w 322"/>
                <a:gd name="T45" fmla="*/ 97 h 801"/>
                <a:gd name="T46" fmla="*/ 209 w 322"/>
                <a:gd name="T47" fmla="*/ 164 h 801"/>
                <a:gd name="T48" fmla="*/ 179 w 322"/>
                <a:gd name="T49" fmla="*/ 208 h 801"/>
                <a:gd name="T50" fmla="*/ 156 w 322"/>
                <a:gd name="T51" fmla="*/ 249 h 801"/>
                <a:gd name="T52" fmla="*/ 128 w 322"/>
                <a:gd name="T53" fmla="*/ 318 h 801"/>
                <a:gd name="T54" fmla="*/ 99 w 322"/>
                <a:gd name="T55" fmla="*/ 388 h 801"/>
                <a:gd name="T56" fmla="*/ 78 w 322"/>
                <a:gd name="T57" fmla="*/ 432 h 801"/>
                <a:gd name="T58" fmla="*/ 65 w 322"/>
                <a:gd name="T59" fmla="*/ 462 h 801"/>
                <a:gd name="T60" fmla="*/ 53 w 322"/>
                <a:gd name="T61" fmla="*/ 502 h 801"/>
                <a:gd name="T62" fmla="*/ 44 w 322"/>
                <a:gd name="T63" fmla="*/ 546 h 801"/>
                <a:gd name="T64" fmla="*/ 38 w 322"/>
                <a:gd name="T65" fmla="*/ 586 h 801"/>
                <a:gd name="T66" fmla="*/ 36 w 322"/>
                <a:gd name="T67" fmla="*/ 628 h 801"/>
                <a:gd name="T68" fmla="*/ 38 w 322"/>
                <a:gd name="T69" fmla="*/ 675 h 801"/>
                <a:gd name="T70" fmla="*/ 42 w 322"/>
                <a:gd name="T71" fmla="*/ 715 h 801"/>
                <a:gd name="T72" fmla="*/ 44 w 322"/>
                <a:gd name="T73" fmla="*/ 730 h 801"/>
                <a:gd name="T74" fmla="*/ 0 w 322"/>
                <a:gd name="T75" fmla="*/ 801 h 801"/>
                <a:gd name="T76" fmla="*/ 0 w 322"/>
                <a:gd name="T77" fmla="*/ 801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2" h="801">
                  <a:moveTo>
                    <a:pt x="0" y="801"/>
                  </a:moveTo>
                  <a:lnTo>
                    <a:pt x="6" y="751"/>
                  </a:lnTo>
                  <a:lnTo>
                    <a:pt x="17" y="656"/>
                  </a:lnTo>
                  <a:lnTo>
                    <a:pt x="33" y="555"/>
                  </a:lnTo>
                  <a:lnTo>
                    <a:pt x="46" y="487"/>
                  </a:lnTo>
                  <a:lnTo>
                    <a:pt x="52" y="464"/>
                  </a:lnTo>
                  <a:lnTo>
                    <a:pt x="59" y="436"/>
                  </a:lnTo>
                  <a:lnTo>
                    <a:pt x="69" y="401"/>
                  </a:lnTo>
                  <a:lnTo>
                    <a:pt x="84" y="365"/>
                  </a:lnTo>
                  <a:lnTo>
                    <a:pt x="105" y="322"/>
                  </a:lnTo>
                  <a:lnTo>
                    <a:pt x="126" y="278"/>
                  </a:lnTo>
                  <a:lnTo>
                    <a:pt x="145" y="242"/>
                  </a:lnTo>
                  <a:lnTo>
                    <a:pt x="158" y="215"/>
                  </a:lnTo>
                  <a:lnTo>
                    <a:pt x="187" y="164"/>
                  </a:lnTo>
                  <a:lnTo>
                    <a:pt x="232" y="95"/>
                  </a:lnTo>
                  <a:lnTo>
                    <a:pt x="274" y="35"/>
                  </a:lnTo>
                  <a:lnTo>
                    <a:pt x="297" y="4"/>
                  </a:lnTo>
                  <a:lnTo>
                    <a:pt x="304" y="0"/>
                  </a:lnTo>
                  <a:lnTo>
                    <a:pt x="314" y="0"/>
                  </a:lnTo>
                  <a:lnTo>
                    <a:pt x="322" y="0"/>
                  </a:lnTo>
                  <a:lnTo>
                    <a:pt x="320" y="4"/>
                  </a:lnTo>
                  <a:lnTo>
                    <a:pt x="297" y="33"/>
                  </a:lnTo>
                  <a:lnTo>
                    <a:pt x="255" y="97"/>
                  </a:lnTo>
                  <a:lnTo>
                    <a:pt x="209" y="164"/>
                  </a:lnTo>
                  <a:lnTo>
                    <a:pt x="179" y="208"/>
                  </a:lnTo>
                  <a:lnTo>
                    <a:pt x="156" y="249"/>
                  </a:lnTo>
                  <a:lnTo>
                    <a:pt x="128" y="318"/>
                  </a:lnTo>
                  <a:lnTo>
                    <a:pt x="99" y="388"/>
                  </a:lnTo>
                  <a:lnTo>
                    <a:pt x="78" y="432"/>
                  </a:lnTo>
                  <a:lnTo>
                    <a:pt x="65" y="462"/>
                  </a:lnTo>
                  <a:lnTo>
                    <a:pt x="53" y="502"/>
                  </a:lnTo>
                  <a:lnTo>
                    <a:pt x="44" y="546"/>
                  </a:lnTo>
                  <a:lnTo>
                    <a:pt x="38" y="586"/>
                  </a:lnTo>
                  <a:lnTo>
                    <a:pt x="36" y="628"/>
                  </a:lnTo>
                  <a:lnTo>
                    <a:pt x="38" y="675"/>
                  </a:lnTo>
                  <a:lnTo>
                    <a:pt x="42" y="715"/>
                  </a:lnTo>
                  <a:lnTo>
                    <a:pt x="44" y="730"/>
                  </a:lnTo>
                  <a:lnTo>
                    <a:pt x="0" y="801"/>
                  </a:lnTo>
                  <a:lnTo>
                    <a:pt x="0" y="801"/>
                  </a:lnTo>
                  <a:close/>
                </a:path>
              </a:pathLst>
            </a:custGeom>
            <a:solidFill>
              <a:srgbClr val="FFC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2" name="Freeform 259"/>
            <p:cNvSpPr>
              <a:spLocks/>
            </p:cNvSpPr>
            <p:nvPr/>
          </p:nvSpPr>
          <p:spPr bwMode="auto">
            <a:xfrm>
              <a:off x="4543" y="2631"/>
              <a:ext cx="415" cy="58"/>
            </a:xfrm>
            <a:custGeom>
              <a:avLst/>
              <a:gdLst>
                <a:gd name="T0" fmla="*/ 36 w 831"/>
                <a:gd name="T1" fmla="*/ 42 h 114"/>
                <a:gd name="T2" fmla="*/ 59 w 831"/>
                <a:gd name="T3" fmla="*/ 48 h 114"/>
                <a:gd name="T4" fmla="*/ 108 w 831"/>
                <a:gd name="T5" fmla="*/ 63 h 114"/>
                <a:gd name="T6" fmla="*/ 160 w 831"/>
                <a:gd name="T7" fmla="*/ 78 h 114"/>
                <a:gd name="T8" fmla="*/ 192 w 831"/>
                <a:gd name="T9" fmla="*/ 84 h 114"/>
                <a:gd name="T10" fmla="*/ 238 w 831"/>
                <a:gd name="T11" fmla="*/ 72 h 114"/>
                <a:gd name="T12" fmla="*/ 325 w 831"/>
                <a:gd name="T13" fmla="*/ 46 h 114"/>
                <a:gd name="T14" fmla="*/ 411 w 831"/>
                <a:gd name="T15" fmla="*/ 19 h 114"/>
                <a:gd name="T16" fmla="*/ 453 w 831"/>
                <a:gd name="T17" fmla="*/ 6 h 114"/>
                <a:gd name="T18" fmla="*/ 472 w 831"/>
                <a:gd name="T19" fmla="*/ 6 h 114"/>
                <a:gd name="T20" fmla="*/ 508 w 831"/>
                <a:gd name="T21" fmla="*/ 10 h 114"/>
                <a:gd name="T22" fmla="*/ 544 w 831"/>
                <a:gd name="T23" fmla="*/ 15 h 114"/>
                <a:gd name="T24" fmla="*/ 574 w 831"/>
                <a:gd name="T25" fmla="*/ 25 h 114"/>
                <a:gd name="T26" fmla="*/ 597 w 831"/>
                <a:gd name="T27" fmla="*/ 29 h 114"/>
                <a:gd name="T28" fmla="*/ 629 w 831"/>
                <a:gd name="T29" fmla="*/ 32 h 114"/>
                <a:gd name="T30" fmla="*/ 662 w 831"/>
                <a:gd name="T31" fmla="*/ 32 h 114"/>
                <a:gd name="T32" fmla="*/ 688 w 831"/>
                <a:gd name="T33" fmla="*/ 29 h 114"/>
                <a:gd name="T34" fmla="*/ 719 w 831"/>
                <a:gd name="T35" fmla="*/ 21 h 114"/>
                <a:gd name="T36" fmla="*/ 764 w 831"/>
                <a:gd name="T37" fmla="*/ 11 h 114"/>
                <a:gd name="T38" fmla="*/ 804 w 831"/>
                <a:gd name="T39" fmla="*/ 2 h 114"/>
                <a:gd name="T40" fmla="*/ 825 w 831"/>
                <a:gd name="T41" fmla="*/ 0 h 114"/>
                <a:gd name="T42" fmla="*/ 829 w 831"/>
                <a:gd name="T43" fmla="*/ 2 h 114"/>
                <a:gd name="T44" fmla="*/ 831 w 831"/>
                <a:gd name="T45" fmla="*/ 6 h 114"/>
                <a:gd name="T46" fmla="*/ 831 w 831"/>
                <a:gd name="T47" fmla="*/ 10 h 114"/>
                <a:gd name="T48" fmla="*/ 831 w 831"/>
                <a:gd name="T49" fmla="*/ 11 h 114"/>
                <a:gd name="T50" fmla="*/ 808 w 831"/>
                <a:gd name="T51" fmla="*/ 17 h 114"/>
                <a:gd name="T52" fmla="*/ 761 w 831"/>
                <a:gd name="T53" fmla="*/ 30 h 114"/>
                <a:gd name="T54" fmla="*/ 703 w 831"/>
                <a:gd name="T55" fmla="*/ 44 h 114"/>
                <a:gd name="T56" fmla="*/ 660 w 831"/>
                <a:gd name="T57" fmla="*/ 53 h 114"/>
                <a:gd name="T58" fmla="*/ 608 w 831"/>
                <a:gd name="T59" fmla="*/ 49 h 114"/>
                <a:gd name="T60" fmla="*/ 534 w 831"/>
                <a:gd name="T61" fmla="*/ 42 h 114"/>
                <a:gd name="T62" fmla="*/ 468 w 831"/>
                <a:gd name="T63" fmla="*/ 36 h 114"/>
                <a:gd name="T64" fmla="*/ 434 w 831"/>
                <a:gd name="T65" fmla="*/ 34 h 114"/>
                <a:gd name="T66" fmla="*/ 416 w 831"/>
                <a:gd name="T67" fmla="*/ 36 h 114"/>
                <a:gd name="T68" fmla="*/ 388 w 831"/>
                <a:gd name="T69" fmla="*/ 40 h 114"/>
                <a:gd name="T70" fmla="*/ 350 w 831"/>
                <a:gd name="T71" fmla="*/ 49 h 114"/>
                <a:gd name="T72" fmla="*/ 306 w 831"/>
                <a:gd name="T73" fmla="*/ 67 h 114"/>
                <a:gd name="T74" fmla="*/ 264 w 831"/>
                <a:gd name="T75" fmla="*/ 86 h 114"/>
                <a:gd name="T76" fmla="*/ 232 w 831"/>
                <a:gd name="T77" fmla="*/ 99 h 114"/>
                <a:gd name="T78" fmla="*/ 205 w 831"/>
                <a:gd name="T79" fmla="*/ 108 h 114"/>
                <a:gd name="T80" fmla="*/ 183 w 831"/>
                <a:gd name="T81" fmla="*/ 114 h 114"/>
                <a:gd name="T82" fmla="*/ 141 w 831"/>
                <a:gd name="T83" fmla="*/ 110 h 114"/>
                <a:gd name="T84" fmla="*/ 80 w 831"/>
                <a:gd name="T85" fmla="*/ 97 h 114"/>
                <a:gd name="T86" fmla="*/ 25 w 831"/>
                <a:gd name="T87" fmla="*/ 84 h 114"/>
                <a:gd name="T88" fmla="*/ 0 w 831"/>
                <a:gd name="T89" fmla="*/ 74 h 114"/>
                <a:gd name="T90" fmla="*/ 6 w 831"/>
                <a:gd name="T91" fmla="*/ 65 h 114"/>
                <a:gd name="T92" fmla="*/ 17 w 831"/>
                <a:gd name="T93" fmla="*/ 55 h 114"/>
                <a:gd name="T94" fmla="*/ 29 w 831"/>
                <a:gd name="T95" fmla="*/ 46 h 114"/>
                <a:gd name="T96" fmla="*/ 36 w 831"/>
                <a:gd name="T97" fmla="*/ 42 h 114"/>
                <a:gd name="T98" fmla="*/ 36 w 831"/>
                <a:gd name="T99" fmla="*/ 4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31" h="114">
                  <a:moveTo>
                    <a:pt x="36" y="42"/>
                  </a:moveTo>
                  <a:lnTo>
                    <a:pt x="59" y="48"/>
                  </a:lnTo>
                  <a:lnTo>
                    <a:pt x="108" y="63"/>
                  </a:lnTo>
                  <a:lnTo>
                    <a:pt x="160" y="78"/>
                  </a:lnTo>
                  <a:lnTo>
                    <a:pt x="192" y="84"/>
                  </a:lnTo>
                  <a:lnTo>
                    <a:pt x="238" y="72"/>
                  </a:lnTo>
                  <a:lnTo>
                    <a:pt x="325" y="46"/>
                  </a:lnTo>
                  <a:lnTo>
                    <a:pt x="411" y="19"/>
                  </a:lnTo>
                  <a:lnTo>
                    <a:pt x="453" y="6"/>
                  </a:lnTo>
                  <a:lnTo>
                    <a:pt x="472" y="6"/>
                  </a:lnTo>
                  <a:lnTo>
                    <a:pt x="508" y="10"/>
                  </a:lnTo>
                  <a:lnTo>
                    <a:pt x="544" y="15"/>
                  </a:lnTo>
                  <a:lnTo>
                    <a:pt x="574" y="25"/>
                  </a:lnTo>
                  <a:lnTo>
                    <a:pt x="597" y="29"/>
                  </a:lnTo>
                  <a:lnTo>
                    <a:pt x="629" y="32"/>
                  </a:lnTo>
                  <a:lnTo>
                    <a:pt x="662" y="32"/>
                  </a:lnTo>
                  <a:lnTo>
                    <a:pt x="688" y="29"/>
                  </a:lnTo>
                  <a:lnTo>
                    <a:pt x="719" y="21"/>
                  </a:lnTo>
                  <a:lnTo>
                    <a:pt x="764" y="11"/>
                  </a:lnTo>
                  <a:lnTo>
                    <a:pt x="804" y="2"/>
                  </a:lnTo>
                  <a:lnTo>
                    <a:pt x="825" y="0"/>
                  </a:lnTo>
                  <a:lnTo>
                    <a:pt x="829" y="2"/>
                  </a:lnTo>
                  <a:lnTo>
                    <a:pt x="831" y="6"/>
                  </a:lnTo>
                  <a:lnTo>
                    <a:pt x="831" y="10"/>
                  </a:lnTo>
                  <a:lnTo>
                    <a:pt x="831" y="11"/>
                  </a:lnTo>
                  <a:lnTo>
                    <a:pt x="808" y="17"/>
                  </a:lnTo>
                  <a:lnTo>
                    <a:pt x="761" y="30"/>
                  </a:lnTo>
                  <a:lnTo>
                    <a:pt x="703" y="44"/>
                  </a:lnTo>
                  <a:lnTo>
                    <a:pt x="660" y="53"/>
                  </a:lnTo>
                  <a:lnTo>
                    <a:pt x="608" y="49"/>
                  </a:lnTo>
                  <a:lnTo>
                    <a:pt x="534" y="42"/>
                  </a:lnTo>
                  <a:lnTo>
                    <a:pt x="468" y="36"/>
                  </a:lnTo>
                  <a:lnTo>
                    <a:pt x="434" y="34"/>
                  </a:lnTo>
                  <a:lnTo>
                    <a:pt x="416" y="36"/>
                  </a:lnTo>
                  <a:lnTo>
                    <a:pt x="388" y="40"/>
                  </a:lnTo>
                  <a:lnTo>
                    <a:pt x="350" y="49"/>
                  </a:lnTo>
                  <a:lnTo>
                    <a:pt x="306" y="67"/>
                  </a:lnTo>
                  <a:lnTo>
                    <a:pt x="264" y="86"/>
                  </a:lnTo>
                  <a:lnTo>
                    <a:pt x="232" y="99"/>
                  </a:lnTo>
                  <a:lnTo>
                    <a:pt x="205" y="108"/>
                  </a:lnTo>
                  <a:lnTo>
                    <a:pt x="183" y="114"/>
                  </a:lnTo>
                  <a:lnTo>
                    <a:pt x="141" y="110"/>
                  </a:lnTo>
                  <a:lnTo>
                    <a:pt x="80" y="97"/>
                  </a:lnTo>
                  <a:lnTo>
                    <a:pt x="25" y="84"/>
                  </a:lnTo>
                  <a:lnTo>
                    <a:pt x="0" y="74"/>
                  </a:lnTo>
                  <a:lnTo>
                    <a:pt x="6" y="65"/>
                  </a:lnTo>
                  <a:lnTo>
                    <a:pt x="17" y="55"/>
                  </a:lnTo>
                  <a:lnTo>
                    <a:pt x="29" y="46"/>
                  </a:lnTo>
                  <a:lnTo>
                    <a:pt x="36" y="42"/>
                  </a:lnTo>
                  <a:lnTo>
                    <a:pt x="36" y="42"/>
                  </a:lnTo>
                  <a:close/>
                </a:path>
              </a:pathLst>
            </a:custGeom>
            <a:solidFill>
              <a:srgbClr val="E6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3" name="Freeform 260"/>
            <p:cNvSpPr>
              <a:spLocks/>
            </p:cNvSpPr>
            <p:nvPr/>
          </p:nvSpPr>
          <p:spPr bwMode="auto">
            <a:xfrm>
              <a:off x="4395" y="3115"/>
              <a:ext cx="35" cy="44"/>
            </a:xfrm>
            <a:custGeom>
              <a:avLst/>
              <a:gdLst>
                <a:gd name="T0" fmla="*/ 0 w 71"/>
                <a:gd name="T1" fmla="*/ 82 h 87"/>
                <a:gd name="T2" fmla="*/ 4 w 71"/>
                <a:gd name="T3" fmla="*/ 74 h 87"/>
                <a:gd name="T4" fmla="*/ 12 w 71"/>
                <a:gd name="T5" fmla="*/ 66 h 87"/>
                <a:gd name="T6" fmla="*/ 21 w 71"/>
                <a:gd name="T7" fmla="*/ 59 h 87"/>
                <a:gd name="T8" fmla="*/ 31 w 71"/>
                <a:gd name="T9" fmla="*/ 55 h 87"/>
                <a:gd name="T10" fmla="*/ 38 w 71"/>
                <a:gd name="T11" fmla="*/ 53 h 87"/>
                <a:gd name="T12" fmla="*/ 42 w 71"/>
                <a:gd name="T13" fmla="*/ 49 h 87"/>
                <a:gd name="T14" fmla="*/ 44 w 71"/>
                <a:gd name="T15" fmla="*/ 42 h 87"/>
                <a:gd name="T16" fmla="*/ 46 w 71"/>
                <a:gd name="T17" fmla="*/ 32 h 87"/>
                <a:gd name="T18" fmla="*/ 50 w 71"/>
                <a:gd name="T19" fmla="*/ 19 h 87"/>
                <a:gd name="T20" fmla="*/ 56 w 71"/>
                <a:gd name="T21" fmla="*/ 9 h 87"/>
                <a:gd name="T22" fmla="*/ 61 w 71"/>
                <a:gd name="T23" fmla="*/ 2 h 87"/>
                <a:gd name="T24" fmla="*/ 67 w 71"/>
                <a:gd name="T25" fmla="*/ 0 h 87"/>
                <a:gd name="T26" fmla="*/ 71 w 71"/>
                <a:gd name="T27" fmla="*/ 0 h 87"/>
                <a:gd name="T28" fmla="*/ 69 w 71"/>
                <a:gd name="T29" fmla="*/ 6 h 87"/>
                <a:gd name="T30" fmla="*/ 63 w 71"/>
                <a:gd name="T31" fmla="*/ 11 h 87"/>
                <a:gd name="T32" fmla="*/ 58 w 71"/>
                <a:gd name="T33" fmla="*/ 19 h 87"/>
                <a:gd name="T34" fmla="*/ 56 w 71"/>
                <a:gd name="T35" fmla="*/ 28 h 87"/>
                <a:gd name="T36" fmla="*/ 54 w 71"/>
                <a:gd name="T37" fmla="*/ 38 h 87"/>
                <a:gd name="T38" fmla="*/ 54 w 71"/>
                <a:gd name="T39" fmla="*/ 45 h 87"/>
                <a:gd name="T40" fmla="*/ 54 w 71"/>
                <a:gd name="T41" fmla="*/ 53 h 87"/>
                <a:gd name="T42" fmla="*/ 50 w 71"/>
                <a:gd name="T43" fmla="*/ 59 h 87"/>
                <a:gd name="T44" fmla="*/ 42 w 71"/>
                <a:gd name="T45" fmla="*/ 61 h 87"/>
                <a:gd name="T46" fmla="*/ 33 w 71"/>
                <a:gd name="T47" fmla="*/ 63 h 87"/>
                <a:gd name="T48" fmla="*/ 27 w 71"/>
                <a:gd name="T49" fmla="*/ 64 h 87"/>
                <a:gd name="T50" fmla="*/ 23 w 71"/>
                <a:gd name="T51" fmla="*/ 66 h 87"/>
                <a:gd name="T52" fmla="*/ 19 w 71"/>
                <a:gd name="T53" fmla="*/ 70 h 87"/>
                <a:gd name="T54" fmla="*/ 16 w 71"/>
                <a:gd name="T55" fmla="*/ 74 h 87"/>
                <a:gd name="T56" fmla="*/ 10 w 71"/>
                <a:gd name="T57" fmla="*/ 78 h 87"/>
                <a:gd name="T58" fmla="*/ 6 w 71"/>
                <a:gd name="T59" fmla="*/ 83 h 87"/>
                <a:gd name="T60" fmla="*/ 4 w 71"/>
                <a:gd name="T61" fmla="*/ 87 h 87"/>
                <a:gd name="T62" fmla="*/ 0 w 71"/>
                <a:gd name="T63" fmla="*/ 87 h 87"/>
                <a:gd name="T64" fmla="*/ 0 w 71"/>
                <a:gd name="T65" fmla="*/ 85 h 87"/>
                <a:gd name="T66" fmla="*/ 0 w 71"/>
                <a:gd name="T67" fmla="*/ 83 h 87"/>
                <a:gd name="T68" fmla="*/ 0 w 71"/>
                <a:gd name="T69" fmla="*/ 82 h 87"/>
                <a:gd name="T70" fmla="*/ 0 w 71"/>
                <a:gd name="T71" fmla="*/ 8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1" h="87">
                  <a:moveTo>
                    <a:pt x="0" y="82"/>
                  </a:moveTo>
                  <a:lnTo>
                    <a:pt x="4" y="74"/>
                  </a:lnTo>
                  <a:lnTo>
                    <a:pt x="12" y="66"/>
                  </a:lnTo>
                  <a:lnTo>
                    <a:pt x="21" y="59"/>
                  </a:lnTo>
                  <a:lnTo>
                    <a:pt x="31" y="55"/>
                  </a:lnTo>
                  <a:lnTo>
                    <a:pt x="38" y="53"/>
                  </a:lnTo>
                  <a:lnTo>
                    <a:pt x="42" y="49"/>
                  </a:lnTo>
                  <a:lnTo>
                    <a:pt x="44" y="42"/>
                  </a:lnTo>
                  <a:lnTo>
                    <a:pt x="46" y="32"/>
                  </a:lnTo>
                  <a:lnTo>
                    <a:pt x="50" y="19"/>
                  </a:lnTo>
                  <a:lnTo>
                    <a:pt x="56" y="9"/>
                  </a:lnTo>
                  <a:lnTo>
                    <a:pt x="61" y="2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69" y="6"/>
                  </a:lnTo>
                  <a:lnTo>
                    <a:pt x="63" y="11"/>
                  </a:lnTo>
                  <a:lnTo>
                    <a:pt x="58" y="19"/>
                  </a:lnTo>
                  <a:lnTo>
                    <a:pt x="56" y="28"/>
                  </a:lnTo>
                  <a:lnTo>
                    <a:pt x="54" y="38"/>
                  </a:lnTo>
                  <a:lnTo>
                    <a:pt x="54" y="45"/>
                  </a:lnTo>
                  <a:lnTo>
                    <a:pt x="54" y="53"/>
                  </a:lnTo>
                  <a:lnTo>
                    <a:pt x="50" y="59"/>
                  </a:lnTo>
                  <a:lnTo>
                    <a:pt x="42" y="61"/>
                  </a:lnTo>
                  <a:lnTo>
                    <a:pt x="33" y="63"/>
                  </a:lnTo>
                  <a:lnTo>
                    <a:pt x="27" y="64"/>
                  </a:lnTo>
                  <a:lnTo>
                    <a:pt x="23" y="66"/>
                  </a:lnTo>
                  <a:lnTo>
                    <a:pt x="19" y="70"/>
                  </a:lnTo>
                  <a:lnTo>
                    <a:pt x="16" y="74"/>
                  </a:lnTo>
                  <a:lnTo>
                    <a:pt x="10" y="78"/>
                  </a:lnTo>
                  <a:lnTo>
                    <a:pt x="6" y="83"/>
                  </a:lnTo>
                  <a:lnTo>
                    <a:pt x="4" y="87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4" name="Freeform 261"/>
            <p:cNvSpPr>
              <a:spLocks/>
            </p:cNvSpPr>
            <p:nvPr/>
          </p:nvSpPr>
          <p:spPr bwMode="auto">
            <a:xfrm>
              <a:off x="4442" y="2713"/>
              <a:ext cx="65" cy="13"/>
            </a:xfrm>
            <a:custGeom>
              <a:avLst/>
              <a:gdLst>
                <a:gd name="T0" fmla="*/ 1 w 129"/>
                <a:gd name="T1" fmla="*/ 13 h 24"/>
                <a:gd name="T2" fmla="*/ 5 w 129"/>
                <a:gd name="T3" fmla="*/ 5 h 24"/>
                <a:gd name="T4" fmla="*/ 13 w 129"/>
                <a:gd name="T5" fmla="*/ 1 h 24"/>
                <a:gd name="T6" fmla="*/ 20 w 129"/>
                <a:gd name="T7" fmla="*/ 0 h 24"/>
                <a:gd name="T8" fmla="*/ 30 w 129"/>
                <a:gd name="T9" fmla="*/ 5 h 24"/>
                <a:gd name="T10" fmla="*/ 38 w 129"/>
                <a:gd name="T11" fmla="*/ 11 h 24"/>
                <a:gd name="T12" fmla="*/ 47 w 129"/>
                <a:gd name="T13" fmla="*/ 15 h 24"/>
                <a:gd name="T14" fmla="*/ 55 w 129"/>
                <a:gd name="T15" fmla="*/ 13 h 24"/>
                <a:gd name="T16" fmla="*/ 64 w 129"/>
                <a:gd name="T17" fmla="*/ 7 h 24"/>
                <a:gd name="T18" fmla="*/ 70 w 129"/>
                <a:gd name="T19" fmla="*/ 1 h 24"/>
                <a:gd name="T20" fmla="*/ 79 w 129"/>
                <a:gd name="T21" fmla="*/ 0 h 24"/>
                <a:gd name="T22" fmla="*/ 87 w 129"/>
                <a:gd name="T23" fmla="*/ 1 h 24"/>
                <a:gd name="T24" fmla="*/ 98 w 129"/>
                <a:gd name="T25" fmla="*/ 5 h 24"/>
                <a:gd name="T26" fmla="*/ 108 w 129"/>
                <a:gd name="T27" fmla="*/ 5 h 24"/>
                <a:gd name="T28" fmla="*/ 117 w 129"/>
                <a:gd name="T29" fmla="*/ 5 h 24"/>
                <a:gd name="T30" fmla="*/ 123 w 129"/>
                <a:gd name="T31" fmla="*/ 5 h 24"/>
                <a:gd name="T32" fmla="*/ 127 w 129"/>
                <a:gd name="T33" fmla="*/ 5 h 24"/>
                <a:gd name="T34" fmla="*/ 129 w 129"/>
                <a:gd name="T35" fmla="*/ 7 h 24"/>
                <a:gd name="T36" fmla="*/ 125 w 129"/>
                <a:gd name="T37" fmla="*/ 9 h 24"/>
                <a:gd name="T38" fmla="*/ 117 w 129"/>
                <a:gd name="T39" fmla="*/ 9 h 24"/>
                <a:gd name="T40" fmla="*/ 106 w 129"/>
                <a:gd name="T41" fmla="*/ 11 h 24"/>
                <a:gd name="T42" fmla="*/ 95 w 129"/>
                <a:gd name="T43" fmla="*/ 11 h 24"/>
                <a:gd name="T44" fmla="*/ 89 w 129"/>
                <a:gd name="T45" fmla="*/ 11 h 24"/>
                <a:gd name="T46" fmla="*/ 83 w 129"/>
                <a:gd name="T47" fmla="*/ 7 h 24"/>
                <a:gd name="T48" fmla="*/ 77 w 129"/>
                <a:gd name="T49" fmla="*/ 9 h 24"/>
                <a:gd name="T50" fmla="*/ 72 w 129"/>
                <a:gd name="T51" fmla="*/ 11 h 24"/>
                <a:gd name="T52" fmla="*/ 64 w 129"/>
                <a:gd name="T53" fmla="*/ 17 h 24"/>
                <a:gd name="T54" fmla="*/ 55 w 129"/>
                <a:gd name="T55" fmla="*/ 22 h 24"/>
                <a:gd name="T56" fmla="*/ 47 w 129"/>
                <a:gd name="T57" fmla="*/ 24 h 24"/>
                <a:gd name="T58" fmla="*/ 39 w 129"/>
                <a:gd name="T59" fmla="*/ 22 h 24"/>
                <a:gd name="T60" fmla="*/ 32 w 129"/>
                <a:gd name="T61" fmla="*/ 17 h 24"/>
                <a:gd name="T62" fmla="*/ 24 w 129"/>
                <a:gd name="T63" fmla="*/ 11 h 24"/>
                <a:gd name="T64" fmla="*/ 19 w 129"/>
                <a:gd name="T65" fmla="*/ 7 h 24"/>
                <a:gd name="T66" fmla="*/ 13 w 129"/>
                <a:gd name="T67" fmla="*/ 7 h 24"/>
                <a:gd name="T68" fmla="*/ 11 w 129"/>
                <a:gd name="T69" fmla="*/ 9 h 24"/>
                <a:gd name="T70" fmla="*/ 7 w 129"/>
                <a:gd name="T71" fmla="*/ 13 h 24"/>
                <a:gd name="T72" fmla="*/ 3 w 129"/>
                <a:gd name="T73" fmla="*/ 19 h 24"/>
                <a:gd name="T74" fmla="*/ 1 w 129"/>
                <a:gd name="T75" fmla="*/ 20 h 24"/>
                <a:gd name="T76" fmla="*/ 0 w 129"/>
                <a:gd name="T77" fmla="*/ 19 h 24"/>
                <a:gd name="T78" fmla="*/ 0 w 129"/>
                <a:gd name="T79" fmla="*/ 15 h 24"/>
                <a:gd name="T80" fmla="*/ 1 w 129"/>
                <a:gd name="T81" fmla="*/ 13 h 24"/>
                <a:gd name="T82" fmla="*/ 1 w 129"/>
                <a:gd name="T83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9" h="24">
                  <a:moveTo>
                    <a:pt x="1" y="13"/>
                  </a:moveTo>
                  <a:lnTo>
                    <a:pt x="5" y="5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30" y="5"/>
                  </a:lnTo>
                  <a:lnTo>
                    <a:pt x="38" y="11"/>
                  </a:lnTo>
                  <a:lnTo>
                    <a:pt x="47" y="15"/>
                  </a:lnTo>
                  <a:lnTo>
                    <a:pt x="55" y="13"/>
                  </a:lnTo>
                  <a:lnTo>
                    <a:pt x="64" y="7"/>
                  </a:lnTo>
                  <a:lnTo>
                    <a:pt x="70" y="1"/>
                  </a:lnTo>
                  <a:lnTo>
                    <a:pt x="79" y="0"/>
                  </a:lnTo>
                  <a:lnTo>
                    <a:pt x="87" y="1"/>
                  </a:lnTo>
                  <a:lnTo>
                    <a:pt x="98" y="5"/>
                  </a:lnTo>
                  <a:lnTo>
                    <a:pt x="108" y="5"/>
                  </a:lnTo>
                  <a:lnTo>
                    <a:pt x="117" y="5"/>
                  </a:lnTo>
                  <a:lnTo>
                    <a:pt x="123" y="5"/>
                  </a:lnTo>
                  <a:lnTo>
                    <a:pt x="127" y="5"/>
                  </a:lnTo>
                  <a:lnTo>
                    <a:pt x="129" y="7"/>
                  </a:lnTo>
                  <a:lnTo>
                    <a:pt x="125" y="9"/>
                  </a:lnTo>
                  <a:lnTo>
                    <a:pt x="117" y="9"/>
                  </a:lnTo>
                  <a:lnTo>
                    <a:pt x="106" y="11"/>
                  </a:lnTo>
                  <a:lnTo>
                    <a:pt x="95" y="11"/>
                  </a:lnTo>
                  <a:lnTo>
                    <a:pt x="89" y="11"/>
                  </a:lnTo>
                  <a:lnTo>
                    <a:pt x="83" y="7"/>
                  </a:lnTo>
                  <a:lnTo>
                    <a:pt x="77" y="9"/>
                  </a:lnTo>
                  <a:lnTo>
                    <a:pt x="72" y="11"/>
                  </a:lnTo>
                  <a:lnTo>
                    <a:pt x="64" y="17"/>
                  </a:lnTo>
                  <a:lnTo>
                    <a:pt x="55" y="22"/>
                  </a:lnTo>
                  <a:lnTo>
                    <a:pt x="47" y="24"/>
                  </a:lnTo>
                  <a:lnTo>
                    <a:pt x="39" y="22"/>
                  </a:lnTo>
                  <a:lnTo>
                    <a:pt x="32" y="17"/>
                  </a:lnTo>
                  <a:lnTo>
                    <a:pt x="24" y="11"/>
                  </a:lnTo>
                  <a:lnTo>
                    <a:pt x="19" y="7"/>
                  </a:lnTo>
                  <a:lnTo>
                    <a:pt x="13" y="7"/>
                  </a:lnTo>
                  <a:lnTo>
                    <a:pt x="11" y="9"/>
                  </a:lnTo>
                  <a:lnTo>
                    <a:pt x="7" y="13"/>
                  </a:lnTo>
                  <a:lnTo>
                    <a:pt x="3" y="19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BDA3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5" name="Freeform 262"/>
            <p:cNvSpPr>
              <a:spLocks/>
            </p:cNvSpPr>
            <p:nvPr/>
          </p:nvSpPr>
          <p:spPr bwMode="auto">
            <a:xfrm>
              <a:off x="4773" y="2460"/>
              <a:ext cx="43" cy="25"/>
            </a:xfrm>
            <a:custGeom>
              <a:avLst/>
              <a:gdLst>
                <a:gd name="T0" fmla="*/ 0 w 86"/>
                <a:gd name="T1" fmla="*/ 43 h 49"/>
                <a:gd name="T2" fmla="*/ 2 w 86"/>
                <a:gd name="T3" fmla="*/ 38 h 49"/>
                <a:gd name="T4" fmla="*/ 8 w 86"/>
                <a:gd name="T5" fmla="*/ 32 h 49"/>
                <a:gd name="T6" fmla="*/ 15 w 86"/>
                <a:gd name="T7" fmla="*/ 26 h 49"/>
                <a:gd name="T8" fmla="*/ 29 w 86"/>
                <a:gd name="T9" fmla="*/ 26 h 49"/>
                <a:gd name="T10" fmla="*/ 40 w 86"/>
                <a:gd name="T11" fmla="*/ 24 h 49"/>
                <a:gd name="T12" fmla="*/ 48 w 86"/>
                <a:gd name="T13" fmla="*/ 23 h 49"/>
                <a:gd name="T14" fmla="*/ 55 w 86"/>
                <a:gd name="T15" fmla="*/ 15 h 49"/>
                <a:gd name="T16" fmla="*/ 65 w 86"/>
                <a:gd name="T17" fmla="*/ 7 h 49"/>
                <a:gd name="T18" fmla="*/ 72 w 86"/>
                <a:gd name="T19" fmla="*/ 2 h 49"/>
                <a:gd name="T20" fmla="*/ 80 w 86"/>
                <a:gd name="T21" fmla="*/ 0 h 49"/>
                <a:gd name="T22" fmla="*/ 84 w 86"/>
                <a:gd name="T23" fmla="*/ 0 h 49"/>
                <a:gd name="T24" fmla="*/ 86 w 86"/>
                <a:gd name="T25" fmla="*/ 0 h 49"/>
                <a:gd name="T26" fmla="*/ 84 w 86"/>
                <a:gd name="T27" fmla="*/ 0 h 49"/>
                <a:gd name="T28" fmla="*/ 82 w 86"/>
                <a:gd name="T29" fmla="*/ 4 h 49"/>
                <a:gd name="T30" fmla="*/ 78 w 86"/>
                <a:gd name="T31" fmla="*/ 7 h 49"/>
                <a:gd name="T32" fmla="*/ 70 w 86"/>
                <a:gd name="T33" fmla="*/ 15 h 49"/>
                <a:gd name="T34" fmla="*/ 61 w 86"/>
                <a:gd name="T35" fmla="*/ 21 h 49"/>
                <a:gd name="T36" fmla="*/ 53 w 86"/>
                <a:gd name="T37" fmla="*/ 26 h 49"/>
                <a:gd name="T38" fmla="*/ 46 w 86"/>
                <a:gd name="T39" fmla="*/ 34 h 49"/>
                <a:gd name="T40" fmla="*/ 40 w 86"/>
                <a:gd name="T41" fmla="*/ 36 h 49"/>
                <a:gd name="T42" fmla="*/ 32 w 86"/>
                <a:gd name="T43" fmla="*/ 34 h 49"/>
                <a:gd name="T44" fmla="*/ 27 w 86"/>
                <a:gd name="T45" fmla="*/ 32 h 49"/>
                <a:gd name="T46" fmla="*/ 23 w 86"/>
                <a:gd name="T47" fmla="*/ 32 h 49"/>
                <a:gd name="T48" fmla="*/ 19 w 86"/>
                <a:gd name="T49" fmla="*/ 34 h 49"/>
                <a:gd name="T50" fmla="*/ 15 w 86"/>
                <a:gd name="T51" fmla="*/ 36 h 49"/>
                <a:gd name="T52" fmla="*/ 13 w 86"/>
                <a:gd name="T53" fmla="*/ 42 h 49"/>
                <a:gd name="T54" fmla="*/ 12 w 86"/>
                <a:gd name="T55" fmla="*/ 45 h 49"/>
                <a:gd name="T56" fmla="*/ 10 w 86"/>
                <a:gd name="T57" fmla="*/ 49 h 49"/>
                <a:gd name="T58" fmla="*/ 6 w 86"/>
                <a:gd name="T59" fmla="*/ 47 h 49"/>
                <a:gd name="T60" fmla="*/ 2 w 86"/>
                <a:gd name="T61" fmla="*/ 45 h 49"/>
                <a:gd name="T62" fmla="*/ 0 w 86"/>
                <a:gd name="T63" fmla="*/ 43 h 49"/>
                <a:gd name="T64" fmla="*/ 0 w 86"/>
                <a:gd name="T65" fmla="*/ 43 h 49"/>
                <a:gd name="T66" fmla="*/ 0 w 86"/>
                <a:gd name="T67" fmla="*/ 4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6" h="49">
                  <a:moveTo>
                    <a:pt x="0" y="43"/>
                  </a:moveTo>
                  <a:lnTo>
                    <a:pt x="2" y="38"/>
                  </a:lnTo>
                  <a:lnTo>
                    <a:pt x="8" y="32"/>
                  </a:lnTo>
                  <a:lnTo>
                    <a:pt x="15" y="26"/>
                  </a:lnTo>
                  <a:lnTo>
                    <a:pt x="29" y="26"/>
                  </a:lnTo>
                  <a:lnTo>
                    <a:pt x="40" y="24"/>
                  </a:lnTo>
                  <a:lnTo>
                    <a:pt x="48" y="23"/>
                  </a:lnTo>
                  <a:lnTo>
                    <a:pt x="55" y="15"/>
                  </a:lnTo>
                  <a:lnTo>
                    <a:pt x="65" y="7"/>
                  </a:lnTo>
                  <a:lnTo>
                    <a:pt x="72" y="2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0"/>
                  </a:lnTo>
                  <a:lnTo>
                    <a:pt x="84" y="0"/>
                  </a:lnTo>
                  <a:lnTo>
                    <a:pt x="82" y="4"/>
                  </a:lnTo>
                  <a:lnTo>
                    <a:pt x="78" y="7"/>
                  </a:lnTo>
                  <a:lnTo>
                    <a:pt x="70" y="15"/>
                  </a:lnTo>
                  <a:lnTo>
                    <a:pt x="61" y="21"/>
                  </a:lnTo>
                  <a:lnTo>
                    <a:pt x="53" y="26"/>
                  </a:lnTo>
                  <a:lnTo>
                    <a:pt x="46" y="34"/>
                  </a:lnTo>
                  <a:lnTo>
                    <a:pt x="40" y="36"/>
                  </a:lnTo>
                  <a:lnTo>
                    <a:pt x="32" y="34"/>
                  </a:lnTo>
                  <a:lnTo>
                    <a:pt x="27" y="32"/>
                  </a:lnTo>
                  <a:lnTo>
                    <a:pt x="23" y="32"/>
                  </a:lnTo>
                  <a:lnTo>
                    <a:pt x="19" y="34"/>
                  </a:lnTo>
                  <a:lnTo>
                    <a:pt x="15" y="36"/>
                  </a:lnTo>
                  <a:lnTo>
                    <a:pt x="13" y="42"/>
                  </a:lnTo>
                  <a:lnTo>
                    <a:pt x="12" y="45"/>
                  </a:lnTo>
                  <a:lnTo>
                    <a:pt x="10" y="49"/>
                  </a:lnTo>
                  <a:lnTo>
                    <a:pt x="6" y="47"/>
                  </a:lnTo>
                  <a:lnTo>
                    <a:pt x="2" y="4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999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6" name="Freeform 263"/>
            <p:cNvSpPr>
              <a:spLocks/>
            </p:cNvSpPr>
            <p:nvPr/>
          </p:nvSpPr>
          <p:spPr bwMode="auto">
            <a:xfrm>
              <a:off x="4849" y="2561"/>
              <a:ext cx="38" cy="35"/>
            </a:xfrm>
            <a:custGeom>
              <a:avLst/>
              <a:gdLst>
                <a:gd name="T0" fmla="*/ 0 w 76"/>
                <a:gd name="T1" fmla="*/ 67 h 71"/>
                <a:gd name="T2" fmla="*/ 0 w 76"/>
                <a:gd name="T3" fmla="*/ 57 h 71"/>
                <a:gd name="T4" fmla="*/ 6 w 76"/>
                <a:gd name="T5" fmla="*/ 50 h 71"/>
                <a:gd name="T6" fmla="*/ 15 w 76"/>
                <a:gd name="T7" fmla="*/ 44 h 71"/>
                <a:gd name="T8" fmla="*/ 29 w 76"/>
                <a:gd name="T9" fmla="*/ 42 h 71"/>
                <a:gd name="T10" fmla="*/ 36 w 76"/>
                <a:gd name="T11" fmla="*/ 36 h 71"/>
                <a:gd name="T12" fmla="*/ 44 w 76"/>
                <a:gd name="T13" fmla="*/ 29 h 71"/>
                <a:gd name="T14" fmla="*/ 48 w 76"/>
                <a:gd name="T15" fmla="*/ 19 h 71"/>
                <a:gd name="T16" fmla="*/ 52 w 76"/>
                <a:gd name="T17" fmla="*/ 12 h 71"/>
                <a:gd name="T18" fmla="*/ 57 w 76"/>
                <a:gd name="T19" fmla="*/ 4 h 71"/>
                <a:gd name="T20" fmla="*/ 65 w 76"/>
                <a:gd name="T21" fmla="*/ 0 h 71"/>
                <a:gd name="T22" fmla="*/ 72 w 76"/>
                <a:gd name="T23" fmla="*/ 0 h 71"/>
                <a:gd name="T24" fmla="*/ 76 w 76"/>
                <a:gd name="T25" fmla="*/ 0 h 71"/>
                <a:gd name="T26" fmla="*/ 76 w 76"/>
                <a:gd name="T27" fmla="*/ 0 h 71"/>
                <a:gd name="T28" fmla="*/ 74 w 76"/>
                <a:gd name="T29" fmla="*/ 0 h 71"/>
                <a:gd name="T30" fmla="*/ 71 w 76"/>
                <a:gd name="T31" fmla="*/ 2 h 71"/>
                <a:gd name="T32" fmla="*/ 67 w 76"/>
                <a:gd name="T33" fmla="*/ 8 h 71"/>
                <a:gd name="T34" fmla="*/ 59 w 76"/>
                <a:gd name="T35" fmla="*/ 14 h 71"/>
                <a:gd name="T36" fmla="*/ 55 w 76"/>
                <a:gd name="T37" fmla="*/ 23 h 71"/>
                <a:gd name="T38" fmla="*/ 52 w 76"/>
                <a:gd name="T39" fmla="*/ 33 h 71"/>
                <a:gd name="T40" fmla="*/ 48 w 76"/>
                <a:gd name="T41" fmla="*/ 42 h 71"/>
                <a:gd name="T42" fmla="*/ 42 w 76"/>
                <a:gd name="T43" fmla="*/ 46 h 71"/>
                <a:gd name="T44" fmla="*/ 40 w 76"/>
                <a:gd name="T45" fmla="*/ 48 h 71"/>
                <a:gd name="T46" fmla="*/ 36 w 76"/>
                <a:gd name="T47" fmla="*/ 50 h 71"/>
                <a:gd name="T48" fmla="*/ 29 w 76"/>
                <a:gd name="T49" fmla="*/ 54 h 71"/>
                <a:gd name="T50" fmla="*/ 19 w 76"/>
                <a:gd name="T51" fmla="*/ 55 h 71"/>
                <a:gd name="T52" fmla="*/ 14 w 76"/>
                <a:gd name="T53" fmla="*/ 59 h 71"/>
                <a:gd name="T54" fmla="*/ 12 w 76"/>
                <a:gd name="T55" fmla="*/ 61 h 71"/>
                <a:gd name="T56" fmla="*/ 10 w 76"/>
                <a:gd name="T57" fmla="*/ 67 h 71"/>
                <a:gd name="T58" fmla="*/ 6 w 76"/>
                <a:gd name="T59" fmla="*/ 71 h 71"/>
                <a:gd name="T60" fmla="*/ 4 w 76"/>
                <a:gd name="T61" fmla="*/ 69 h 71"/>
                <a:gd name="T62" fmla="*/ 0 w 76"/>
                <a:gd name="T63" fmla="*/ 69 h 71"/>
                <a:gd name="T64" fmla="*/ 0 w 76"/>
                <a:gd name="T65" fmla="*/ 67 h 71"/>
                <a:gd name="T66" fmla="*/ 0 w 76"/>
                <a:gd name="T67" fmla="*/ 6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71">
                  <a:moveTo>
                    <a:pt x="0" y="67"/>
                  </a:moveTo>
                  <a:lnTo>
                    <a:pt x="0" y="57"/>
                  </a:lnTo>
                  <a:lnTo>
                    <a:pt x="6" y="50"/>
                  </a:lnTo>
                  <a:lnTo>
                    <a:pt x="15" y="44"/>
                  </a:lnTo>
                  <a:lnTo>
                    <a:pt x="29" y="42"/>
                  </a:lnTo>
                  <a:lnTo>
                    <a:pt x="36" y="36"/>
                  </a:lnTo>
                  <a:lnTo>
                    <a:pt x="44" y="29"/>
                  </a:lnTo>
                  <a:lnTo>
                    <a:pt x="48" y="19"/>
                  </a:lnTo>
                  <a:lnTo>
                    <a:pt x="52" y="12"/>
                  </a:lnTo>
                  <a:lnTo>
                    <a:pt x="57" y="4"/>
                  </a:lnTo>
                  <a:lnTo>
                    <a:pt x="65" y="0"/>
                  </a:lnTo>
                  <a:lnTo>
                    <a:pt x="72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1" y="2"/>
                  </a:lnTo>
                  <a:lnTo>
                    <a:pt x="67" y="8"/>
                  </a:lnTo>
                  <a:lnTo>
                    <a:pt x="59" y="14"/>
                  </a:lnTo>
                  <a:lnTo>
                    <a:pt x="55" y="23"/>
                  </a:lnTo>
                  <a:lnTo>
                    <a:pt x="52" y="33"/>
                  </a:lnTo>
                  <a:lnTo>
                    <a:pt x="48" y="42"/>
                  </a:lnTo>
                  <a:lnTo>
                    <a:pt x="42" y="46"/>
                  </a:lnTo>
                  <a:lnTo>
                    <a:pt x="40" y="48"/>
                  </a:lnTo>
                  <a:lnTo>
                    <a:pt x="36" y="50"/>
                  </a:lnTo>
                  <a:lnTo>
                    <a:pt x="29" y="54"/>
                  </a:lnTo>
                  <a:lnTo>
                    <a:pt x="19" y="55"/>
                  </a:lnTo>
                  <a:lnTo>
                    <a:pt x="14" y="59"/>
                  </a:lnTo>
                  <a:lnTo>
                    <a:pt x="12" y="61"/>
                  </a:lnTo>
                  <a:lnTo>
                    <a:pt x="10" y="67"/>
                  </a:lnTo>
                  <a:lnTo>
                    <a:pt x="6" y="71"/>
                  </a:lnTo>
                  <a:lnTo>
                    <a:pt x="4" y="69"/>
                  </a:lnTo>
                  <a:lnTo>
                    <a:pt x="0" y="69"/>
                  </a:lnTo>
                  <a:lnTo>
                    <a:pt x="0" y="67"/>
                  </a:lnTo>
                  <a:lnTo>
                    <a:pt x="0" y="67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7" name="Freeform 264"/>
            <p:cNvSpPr>
              <a:spLocks/>
            </p:cNvSpPr>
            <p:nvPr/>
          </p:nvSpPr>
          <p:spPr bwMode="auto">
            <a:xfrm>
              <a:off x="4746" y="2686"/>
              <a:ext cx="38" cy="31"/>
            </a:xfrm>
            <a:custGeom>
              <a:avLst/>
              <a:gdLst>
                <a:gd name="T0" fmla="*/ 4 w 74"/>
                <a:gd name="T1" fmla="*/ 2 h 63"/>
                <a:gd name="T2" fmla="*/ 15 w 74"/>
                <a:gd name="T3" fmla="*/ 0 h 63"/>
                <a:gd name="T4" fmla="*/ 27 w 74"/>
                <a:gd name="T5" fmla="*/ 2 h 63"/>
                <a:gd name="T6" fmla="*/ 34 w 74"/>
                <a:gd name="T7" fmla="*/ 6 h 63"/>
                <a:gd name="T8" fmla="*/ 34 w 74"/>
                <a:gd name="T9" fmla="*/ 17 h 63"/>
                <a:gd name="T10" fmla="*/ 30 w 74"/>
                <a:gd name="T11" fmla="*/ 27 h 63"/>
                <a:gd name="T12" fmla="*/ 30 w 74"/>
                <a:gd name="T13" fmla="*/ 35 h 63"/>
                <a:gd name="T14" fmla="*/ 34 w 74"/>
                <a:gd name="T15" fmla="*/ 38 h 63"/>
                <a:gd name="T16" fmla="*/ 44 w 74"/>
                <a:gd name="T17" fmla="*/ 38 h 63"/>
                <a:gd name="T18" fmla="*/ 53 w 74"/>
                <a:gd name="T19" fmla="*/ 38 h 63"/>
                <a:gd name="T20" fmla="*/ 65 w 74"/>
                <a:gd name="T21" fmla="*/ 48 h 63"/>
                <a:gd name="T22" fmla="*/ 72 w 74"/>
                <a:gd name="T23" fmla="*/ 57 h 63"/>
                <a:gd name="T24" fmla="*/ 74 w 74"/>
                <a:gd name="T25" fmla="*/ 63 h 63"/>
                <a:gd name="T26" fmla="*/ 68 w 74"/>
                <a:gd name="T27" fmla="*/ 63 h 63"/>
                <a:gd name="T28" fmla="*/ 65 w 74"/>
                <a:gd name="T29" fmla="*/ 57 h 63"/>
                <a:gd name="T30" fmla="*/ 61 w 74"/>
                <a:gd name="T31" fmla="*/ 54 h 63"/>
                <a:gd name="T32" fmla="*/ 55 w 74"/>
                <a:gd name="T33" fmla="*/ 50 h 63"/>
                <a:gd name="T34" fmla="*/ 47 w 74"/>
                <a:gd name="T35" fmla="*/ 46 h 63"/>
                <a:gd name="T36" fmla="*/ 40 w 74"/>
                <a:gd name="T37" fmla="*/ 46 h 63"/>
                <a:gd name="T38" fmla="*/ 32 w 74"/>
                <a:gd name="T39" fmla="*/ 46 h 63"/>
                <a:gd name="T40" fmla="*/ 27 w 74"/>
                <a:gd name="T41" fmla="*/ 44 h 63"/>
                <a:gd name="T42" fmla="*/ 23 w 74"/>
                <a:gd name="T43" fmla="*/ 38 h 63"/>
                <a:gd name="T44" fmla="*/ 23 w 74"/>
                <a:gd name="T45" fmla="*/ 33 h 63"/>
                <a:gd name="T46" fmla="*/ 23 w 74"/>
                <a:gd name="T47" fmla="*/ 27 h 63"/>
                <a:gd name="T48" fmla="*/ 27 w 74"/>
                <a:gd name="T49" fmla="*/ 21 h 63"/>
                <a:gd name="T50" fmla="*/ 27 w 74"/>
                <a:gd name="T51" fmla="*/ 14 h 63"/>
                <a:gd name="T52" fmla="*/ 25 w 74"/>
                <a:gd name="T53" fmla="*/ 12 h 63"/>
                <a:gd name="T54" fmla="*/ 19 w 74"/>
                <a:gd name="T55" fmla="*/ 12 h 63"/>
                <a:gd name="T56" fmla="*/ 13 w 74"/>
                <a:gd name="T57" fmla="*/ 14 h 63"/>
                <a:gd name="T58" fmla="*/ 7 w 74"/>
                <a:gd name="T59" fmla="*/ 16 h 63"/>
                <a:gd name="T60" fmla="*/ 2 w 74"/>
                <a:gd name="T61" fmla="*/ 16 h 63"/>
                <a:gd name="T62" fmla="*/ 0 w 74"/>
                <a:gd name="T63" fmla="*/ 12 h 63"/>
                <a:gd name="T64" fmla="*/ 0 w 74"/>
                <a:gd name="T65" fmla="*/ 6 h 63"/>
                <a:gd name="T66" fmla="*/ 2 w 74"/>
                <a:gd name="T67" fmla="*/ 2 h 63"/>
                <a:gd name="T68" fmla="*/ 4 w 74"/>
                <a:gd name="T69" fmla="*/ 2 h 63"/>
                <a:gd name="T70" fmla="*/ 4 w 74"/>
                <a:gd name="T71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4" h="63">
                  <a:moveTo>
                    <a:pt x="4" y="2"/>
                  </a:moveTo>
                  <a:lnTo>
                    <a:pt x="15" y="0"/>
                  </a:lnTo>
                  <a:lnTo>
                    <a:pt x="27" y="2"/>
                  </a:lnTo>
                  <a:lnTo>
                    <a:pt x="34" y="6"/>
                  </a:lnTo>
                  <a:lnTo>
                    <a:pt x="34" y="17"/>
                  </a:lnTo>
                  <a:lnTo>
                    <a:pt x="30" y="27"/>
                  </a:lnTo>
                  <a:lnTo>
                    <a:pt x="30" y="35"/>
                  </a:lnTo>
                  <a:lnTo>
                    <a:pt x="34" y="38"/>
                  </a:lnTo>
                  <a:lnTo>
                    <a:pt x="44" y="38"/>
                  </a:lnTo>
                  <a:lnTo>
                    <a:pt x="53" y="38"/>
                  </a:lnTo>
                  <a:lnTo>
                    <a:pt x="65" y="48"/>
                  </a:lnTo>
                  <a:lnTo>
                    <a:pt x="72" y="57"/>
                  </a:lnTo>
                  <a:lnTo>
                    <a:pt x="74" y="63"/>
                  </a:lnTo>
                  <a:lnTo>
                    <a:pt x="68" y="63"/>
                  </a:lnTo>
                  <a:lnTo>
                    <a:pt x="65" y="57"/>
                  </a:lnTo>
                  <a:lnTo>
                    <a:pt x="61" y="54"/>
                  </a:lnTo>
                  <a:lnTo>
                    <a:pt x="55" y="50"/>
                  </a:lnTo>
                  <a:lnTo>
                    <a:pt x="47" y="46"/>
                  </a:lnTo>
                  <a:lnTo>
                    <a:pt x="40" y="46"/>
                  </a:lnTo>
                  <a:lnTo>
                    <a:pt x="32" y="46"/>
                  </a:lnTo>
                  <a:lnTo>
                    <a:pt x="27" y="44"/>
                  </a:lnTo>
                  <a:lnTo>
                    <a:pt x="23" y="38"/>
                  </a:lnTo>
                  <a:lnTo>
                    <a:pt x="23" y="33"/>
                  </a:lnTo>
                  <a:lnTo>
                    <a:pt x="23" y="27"/>
                  </a:lnTo>
                  <a:lnTo>
                    <a:pt x="27" y="21"/>
                  </a:lnTo>
                  <a:lnTo>
                    <a:pt x="27" y="14"/>
                  </a:lnTo>
                  <a:lnTo>
                    <a:pt x="25" y="12"/>
                  </a:lnTo>
                  <a:lnTo>
                    <a:pt x="19" y="12"/>
                  </a:lnTo>
                  <a:lnTo>
                    <a:pt x="13" y="14"/>
                  </a:lnTo>
                  <a:lnTo>
                    <a:pt x="7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2F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8" name="Freeform 265"/>
            <p:cNvSpPr>
              <a:spLocks/>
            </p:cNvSpPr>
            <p:nvPr/>
          </p:nvSpPr>
          <p:spPr bwMode="auto">
            <a:xfrm>
              <a:off x="4600" y="2720"/>
              <a:ext cx="30" cy="38"/>
            </a:xfrm>
            <a:custGeom>
              <a:avLst/>
              <a:gdLst>
                <a:gd name="T0" fmla="*/ 2 w 59"/>
                <a:gd name="T1" fmla="*/ 74 h 76"/>
                <a:gd name="T2" fmla="*/ 0 w 59"/>
                <a:gd name="T3" fmla="*/ 66 h 76"/>
                <a:gd name="T4" fmla="*/ 2 w 59"/>
                <a:gd name="T5" fmla="*/ 59 h 76"/>
                <a:gd name="T6" fmla="*/ 8 w 59"/>
                <a:gd name="T7" fmla="*/ 51 h 76"/>
                <a:gd name="T8" fmla="*/ 21 w 59"/>
                <a:gd name="T9" fmla="*/ 49 h 76"/>
                <a:gd name="T10" fmla="*/ 31 w 59"/>
                <a:gd name="T11" fmla="*/ 45 h 76"/>
                <a:gd name="T12" fmla="*/ 40 w 59"/>
                <a:gd name="T13" fmla="*/ 44 h 76"/>
                <a:gd name="T14" fmla="*/ 46 w 59"/>
                <a:gd name="T15" fmla="*/ 36 h 76"/>
                <a:gd name="T16" fmla="*/ 48 w 59"/>
                <a:gd name="T17" fmla="*/ 26 h 76"/>
                <a:gd name="T18" fmla="*/ 48 w 59"/>
                <a:gd name="T19" fmla="*/ 13 h 76"/>
                <a:gd name="T20" fmla="*/ 53 w 59"/>
                <a:gd name="T21" fmla="*/ 6 h 76"/>
                <a:gd name="T22" fmla="*/ 59 w 59"/>
                <a:gd name="T23" fmla="*/ 0 h 76"/>
                <a:gd name="T24" fmla="*/ 57 w 59"/>
                <a:gd name="T25" fmla="*/ 4 h 76"/>
                <a:gd name="T26" fmla="*/ 55 w 59"/>
                <a:gd name="T27" fmla="*/ 9 h 76"/>
                <a:gd name="T28" fmla="*/ 55 w 59"/>
                <a:gd name="T29" fmla="*/ 17 h 76"/>
                <a:gd name="T30" fmla="*/ 55 w 59"/>
                <a:gd name="T31" fmla="*/ 25 h 76"/>
                <a:gd name="T32" fmla="*/ 57 w 59"/>
                <a:gd name="T33" fmla="*/ 34 h 76"/>
                <a:gd name="T34" fmla="*/ 53 w 59"/>
                <a:gd name="T35" fmla="*/ 40 h 76"/>
                <a:gd name="T36" fmla="*/ 48 w 59"/>
                <a:gd name="T37" fmla="*/ 47 h 76"/>
                <a:gd name="T38" fmla="*/ 38 w 59"/>
                <a:gd name="T39" fmla="*/ 51 h 76"/>
                <a:gd name="T40" fmla="*/ 29 w 59"/>
                <a:gd name="T41" fmla="*/ 53 h 76"/>
                <a:gd name="T42" fmla="*/ 21 w 59"/>
                <a:gd name="T43" fmla="*/ 55 h 76"/>
                <a:gd name="T44" fmla="*/ 17 w 59"/>
                <a:gd name="T45" fmla="*/ 59 h 76"/>
                <a:gd name="T46" fmla="*/ 13 w 59"/>
                <a:gd name="T47" fmla="*/ 63 h 76"/>
                <a:gd name="T48" fmla="*/ 15 w 59"/>
                <a:gd name="T49" fmla="*/ 68 h 76"/>
                <a:gd name="T50" fmla="*/ 15 w 59"/>
                <a:gd name="T51" fmla="*/ 72 h 76"/>
                <a:gd name="T52" fmla="*/ 13 w 59"/>
                <a:gd name="T53" fmla="*/ 76 h 76"/>
                <a:gd name="T54" fmla="*/ 10 w 59"/>
                <a:gd name="T55" fmla="*/ 76 h 76"/>
                <a:gd name="T56" fmla="*/ 6 w 59"/>
                <a:gd name="T57" fmla="*/ 76 h 76"/>
                <a:gd name="T58" fmla="*/ 2 w 59"/>
                <a:gd name="T59" fmla="*/ 74 h 76"/>
                <a:gd name="T60" fmla="*/ 2 w 59"/>
                <a:gd name="T61" fmla="*/ 74 h 76"/>
                <a:gd name="T62" fmla="*/ 2 w 59"/>
                <a:gd name="T63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76">
                  <a:moveTo>
                    <a:pt x="2" y="74"/>
                  </a:moveTo>
                  <a:lnTo>
                    <a:pt x="0" y="66"/>
                  </a:lnTo>
                  <a:lnTo>
                    <a:pt x="2" y="59"/>
                  </a:lnTo>
                  <a:lnTo>
                    <a:pt x="8" y="51"/>
                  </a:lnTo>
                  <a:lnTo>
                    <a:pt x="21" y="49"/>
                  </a:lnTo>
                  <a:lnTo>
                    <a:pt x="31" y="45"/>
                  </a:lnTo>
                  <a:lnTo>
                    <a:pt x="40" y="44"/>
                  </a:lnTo>
                  <a:lnTo>
                    <a:pt x="46" y="36"/>
                  </a:lnTo>
                  <a:lnTo>
                    <a:pt x="48" y="26"/>
                  </a:lnTo>
                  <a:lnTo>
                    <a:pt x="48" y="13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"/>
                  </a:lnTo>
                  <a:lnTo>
                    <a:pt x="55" y="9"/>
                  </a:lnTo>
                  <a:lnTo>
                    <a:pt x="55" y="17"/>
                  </a:lnTo>
                  <a:lnTo>
                    <a:pt x="55" y="25"/>
                  </a:lnTo>
                  <a:lnTo>
                    <a:pt x="57" y="34"/>
                  </a:lnTo>
                  <a:lnTo>
                    <a:pt x="53" y="40"/>
                  </a:lnTo>
                  <a:lnTo>
                    <a:pt x="48" y="47"/>
                  </a:lnTo>
                  <a:lnTo>
                    <a:pt x="38" y="51"/>
                  </a:lnTo>
                  <a:lnTo>
                    <a:pt x="29" y="53"/>
                  </a:lnTo>
                  <a:lnTo>
                    <a:pt x="21" y="55"/>
                  </a:lnTo>
                  <a:lnTo>
                    <a:pt x="17" y="59"/>
                  </a:lnTo>
                  <a:lnTo>
                    <a:pt x="13" y="63"/>
                  </a:lnTo>
                  <a:lnTo>
                    <a:pt x="15" y="68"/>
                  </a:lnTo>
                  <a:lnTo>
                    <a:pt x="15" y="72"/>
                  </a:lnTo>
                  <a:lnTo>
                    <a:pt x="13" y="76"/>
                  </a:lnTo>
                  <a:lnTo>
                    <a:pt x="10" y="76"/>
                  </a:lnTo>
                  <a:lnTo>
                    <a:pt x="6" y="76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2" y="74"/>
                  </a:lnTo>
                  <a:close/>
                </a:path>
              </a:pathLst>
            </a:custGeom>
            <a:solidFill>
              <a:srgbClr val="BD9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9" name="Freeform 266"/>
            <p:cNvSpPr>
              <a:spLocks/>
            </p:cNvSpPr>
            <p:nvPr/>
          </p:nvSpPr>
          <p:spPr bwMode="auto">
            <a:xfrm>
              <a:off x="4963" y="2706"/>
              <a:ext cx="42" cy="26"/>
            </a:xfrm>
            <a:custGeom>
              <a:avLst/>
              <a:gdLst>
                <a:gd name="T0" fmla="*/ 0 w 84"/>
                <a:gd name="T1" fmla="*/ 4 h 54"/>
                <a:gd name="T2" fmla="*/ 8 w 84"/>
                <a:gd name="T3" fmla="*/ 0 h 54"/>
                <a:gd name="T4" fmla="*/ 16 w 84"/>
                <a:gd name="T5" fmla="*/ 2 h 54"/>
                <a:gd name="T6" fmla="*/ 23 w 84"/>
                <a:gd name="T7" fmla="*/ 6 h 54"/>
                <a:gd name="T8" fmla="*/ 29 w 84"/>
                <a:gd name="T9" fmla="*/ 16 h 54"/>
                <a:gd name="T10" fmla="*/ 33 w 84"/>
                <a:gd name="T11" fmla="*/ 23 h 54"/>
                <a:gd name="T12" fmla="*/ 38 w 84"/>
                <a:gd name="T13" fmla="*/ 29 h 54"/>
                <a:gd name="T14" fmla="*/ 44 w 84"/>
                <a:gd name="T15" fmla="*/ 31 h 54"/>
                <a:gd name="T16" fmla="*/ 55 w 84"/>
                <a:gd name="T17" fmla="*/ 31 h 54"/>
                <a:gd name="T18" fmla="*/ 65 w 84"/>
                <a:gd name="T19" fmla="*/ 33 h 54"/>
                <a:gd name="T20" fmla="*/ 74 w 84"/>
                <a:gd name="T21" fmla="*/ 40 h 54"/>
                <a:gd name="T22" fmla="*/ 80 w 84"/>
                <a:gd name="T23" fmla="*/ 48 h 54"/>
                <a:gd name="T24" fmla="*/ 84 w 84"/>
                <a:gd name="T25" fmla="*/ 52 h 54"/>
                <a:gd name="T26" fmla="*/ 82 w 84"/>
                <a:gd name="T27" fmla="*/ 54 h 54"/>
                <a:gd name="T28" fmla="*/ 78 w 84"/>
                <a:gd name="T29" fmla="*/ 52 h 54"/>
                <a:gd name="T30" fmla="*/ 73 w 84"/>
                <a:gd name="T31" fmla="*/ 50 h 54"/>
                <a:gd name="T32" fmla="*/ 71 w 84"/>
                <a:gd name="T33" fmla="*/ 48 h 54"/>
                <a:gd name="T34" fmla="*/ 67 w 84"/>
                <a:gd name="T35" fmla="*/ 44 h 54"/>
                <a:gd name="T36" fmla="*/ 61 w 84"/>
                <a:gd name="T37" fmla="*/ 40 h 54"/>
                <a:gd name="T38" fmla="*/ 55 w 84"/>
                <a:gd name="T39" fmla="*/ 38 h 54"/>
                <a:gd name="T40" fmla="*/ 50 w 84"/>
                <a:gd name="T41" fmla="*/ 40 h 54"/>
                <a:gd name="T42" fmla="*/ 40 w 84"/>
                <a:gd name="T43" fmla="*/ 38 h 54"/>
                <a:gd name="T44" fmla="*/ 33 w 84"/>
                <a:gd name="T45" fmla="*/ 35 h 54"/>
                <a:gd name="T46" fmla="*/ 27 w 84"/>
                <a:gd name="T47" fmla="*/ 29 h 54"/>
                <a:gd name="T48" fmla="*/ 23 w 84"/>
                <a:gd name="T49" fmla="*/ 23 h 54"/>
                <a:gd name="T50" fmla="*/ 21 w 84"/>
                <a:gd name="T51" fmla="*/ 16 h 54"/>
                <a:gd name="T52" fmla="*/ 17 w 84"/>
                <a:gd name="T53" fmla="*/ 10 h 54"/>
                <a:gd name="T54" fmla="*/ 14 w 84"/>
                <a:gd name="T55" fmla="*/ 8 h 54"/>
                <a:gd name="T56" fmla="*/ 10 w 84"/>
                <a:gd name="T57" fmla="*/ 10 h 54"/>
                <a:gd name="T58" fmla="*/ 4 w 84"/>
                <a:gd name="T59" fmla="*/ 10 h 54"/>
                <a:gd name="T60" fmla="*/ 0 w 84"/>
                <a:gd name="T61" fmla="*/ 8 h 54"/>
                <a:gd name="T62" fmla="*/ 0 w 84"/>
                <a:gd name="T63" fmla="*/ 4 h 54"/>
                <a:gd name="T64" fmla="*/ 0 w 84"/>
                <a:gd name="T65" fmla="*/ 4 h 54"/>
                <a:gd name="T66" fmla="*/ 0 w 84"/>
                <a:gd name="T6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" h="54">
                  <a:moveTo>
                    <a:pt x="0" y="4"/>
                  </a:moveTo>
                  <a:lnTo>
                    <a:pt x="8" y="0"/>
                  </a:lnTo>
                  <a:lnTo>
                    <a:pt x="16" y="2"/>
                  </a:lnTo>
                  <a:lnTo>
                    <a:pt x="23" y="6"/>
                  </a:lnTo>
                  <a:lnTo>
                    <a:pt x="29" y="16"/>
                  </a:lnTo>
                  <a:lnTo>
                    <a:pt x="33" y="23"/>
                  </a:lnTo>
                  <a:lnTo>
                    <a:pt x="38" y="29"/>
                  </a:lnTo>
                  <a:lnTo>
                    <a:pt x="44" y="31"/>
                  </a:lnTo>
                  <a:lnTo>
                    <a:pt x="55" y="31"/>
                  </a:lnTo>
                  <a:lnTo>
                    <a:pt x="65" y="33"/>
                  </a:lnTo>
                  <a:lnTo>
                    <a:pt x="74" y="40"/>
                  </a:lnTo>
                  <a:lnTo>
                    <a:pt x="80" y="48"/>
                  </a:lnTo>
                  <a:lnTo>
                    <a:pt x="84" y="52"/>
                  </a:lnTo>
                  <a:lnTo>
                    <a:pt x="82" y="54"/>
                  </a:lnTo>
                  <a:lnTo>
                    <a:pt x="78" y="52"/>
                  </a:lnTo>
                  <a:lnTo>
                    <a:pt x="73" y="50"/>
                  </a:lnTo>
                  <a:lnTo>
                    <a:pt x="71" y="48"/>
                  </a:lnTo>
                  <a:lnTo>
                    <a:pt x="67" y="44"/>
                  </a:lnTo>
                  <a:lnTo>
                    <a:pt x="61" y="40"/>
                  </a:lnTo>
                  <a:lnTo>
                    <a:pt x="55" y="38"/>
                  </a:lnTo>
                  <a:lnTo>
                    <a:pt x="50" y="40"/>
                  </a:lnTo>
                  <a:lnTo>
                    <a:pt x="40" y="38"/>
                  </a:lnTo>
                  <a:lnTo>
                    <a:pt x="33" y="35"/>
                  </a:lnTo>
                  <a:lnTo>
                    <a:pt x="27" y="29"/>
                  </a:lnTo>
                  <a:lnTo>
                    <a:pt x="23" y="23"/>
                  </a:lnTo>
                  <a:lnTo>
                    <a:pt x="21" y="16"/>
                  </a:lnTo>
                  <a:lnTo>
                    <a:pt x="17" y="10"/>
                  </a:lnTo>
                  <a:lnTo>
                    <a:pt x="14" y="8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AF2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0" name="Freeform 267"/>
            <p:cNvSpPr>
              <a:spLocks/>
            </p:cNvSpPr>
            <p:nvPr/>
          </p:nvSpPr>
          <p:spPr bwMode="auto">
            <a:xfrm>
              <a:off x="4579" y="3343"/>
              <a:ext cx="36" cy="36"/>
            </a:xfrm>
            <a:custGeom>
              <a:avLst/>
              <a:gdLst>
                <a:gd name="T0" fmla="*/ 54 w 73"/>
                <a:gd name="T1" fmla="*/ 4 h 72"/>
                <a:gd name="T2" fmla="*/ 36 w 73"/>
                <a:gd name="T3" fmla="*/ 19 h 72"/>
                <a:gd name="T4" fmla="*/ 17 w 73"/>
                <a:gd name="T5" fmla="*/ 36 h 72"/>
                <a:gd name="T6" fmla="*/ 4 w 73"/>
                <a:gd name="T7" fmla="*/ 52 h 72"/>
                <a:gd name="T8" fmla="*/ 0 w 73"/>
                <a:gd name="T9" fmla="*/ 57 h 72"/>
                <a:gd name="T10" fmla="*/ 2 w 73"/>
                <a:gd name="T11" fmla="*/ 59 h 72"/>
                <a:gd name="T12" fmla="*/ 6 w 73"/>
                <a:gd name="T13" fmla="*/ 69 h 72"/>
                <a:gd name="T14" fmla="*/ 14 w 73"/>
                <a:gd name="T15" fmla="*/ 72 h 72"/>
                <a:gd name="T16" fmla="*/ 21 w 73"/>
                <a:gd name="T17" fmla="*/ 69 h 72"/>
                <a:gd name="T18" fmla="*/ 33 w 73"/>
                <a:gd name="T19" fmla="*/ 53 h 72"/>
                <a:gd name="T20" fmla="*/ 52 w 73"/>
                <a:gd name="T21" fmla="*/ 36 h 72"/>
                <a:gd name="T22" fmla="*/ 67 w 73"/>
                <a:gd name="T23" fmla="*/ 21 h 72"/>
                <a:gd name="T24" fmla="*/ 73 w 73"/>
                <a:gd name="T25" fmla="*/ 8 h 72"/>
                <a:gd name="T26" fmla="*/ 69 w 73"/>
                <a:gd name="T27" fmla="*/ 0 h 72"/>
                <a:gd name="T28" fmla="*/ 63 w 73"/>
                <a:gd name="T29" fmla="*/ 0 h 72"/>
                <a:gd name="T30" fmla="*/ 55 w 73"/>
                <a:gd name="T31" fmla="*/ 2 h 72"/>
                <a:gd name="T32" fmla="*/ 54 w 73"/>
                <a:gd name="T33" fmla="*/ 4 h 72"/>
                <a:gd name="T34" fmla="*/ 54 w 73"/>
                <a:gd name="T35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2">
                  <a:moveTo>
                    <a:pt x="54" y="4"/>
                  </a:moveTo>
                  <a:lnTo>
                    <a:pt x="36" y="19"/>
                  </a:lnTo>
                  <a:lnTo>
                    <a:pt x="17" y="36"/>
                  </a:lnTo>
                  <a:lnTo>
                    <a:pt x="4" y="52"/>
                  </a:lnTo>
                  <a:lnTo>
                    <a:pt x="0" y="57"/>
                  </a:lnTo>
                  <a:lnTo>
                    <a:pt x="2" y="59"/>
                  </a:lnTo>
                  <a:lnTo>
                    <a:pt x="6" y="69"/>
                  </a:lnTo>
                  <a:lnTo>
                    <a:pt x="14" y="72"/>
                  </a:lnTo>
                  <a:lnTo>
                    <a:pt x="21" y="69"/>
                  </a:lnTo>
                  <a:lnTo>
                    <a:pt x="33" y="53"/>
                  </a:lnTo>
                  <a:lnTo>
                    <a:pt x="52" y="36"/>
                  </a:lnTo>
                  <a:lnTo>
                    <a:pt x="67" y="21"/>
                  </a:lnTo>
                  <a:lnTo>
                    <a:pt x="73" y="8"/>
                  </a:lnTo>
                  <a:lnTo>
                    <a:pt x="69" y="0"/>
                  </a:lnTo>
                  <a:lnTo>
                    <a:pt x="63" y="0"/>
                  </a:lnTo>
                  <a:lnTo>
                    <a:pt x="55" y="2"/>
                  </a:lnTo>
                  <a:lnTo>
                    <a:pt x="54" y="4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6" name="Freeform 268"/>
            <p:cNvSpPr>
              <a:spLocks/>
            </p:cNvSpPr>
            <p:nvPr/>
          </p:nvSpPr>
          <p:spPr bwMode="auto">
            <a:xfrm>
              <a:off x="4634" y="3390"/>
              <a:ext cx="31" cy="44"/>
            </a:xfrm>
            <a:custGeom>
              <a:avLst/>
              <a:gdLst>
                <a:gd name="T0" fmla="*/ 43 w 60"/>
                <a:gd name="T1" fmla="*/ 0 h 88"/>
                <a:gd name="T2" fmla="*/ 30 w 60"/>
                <a:gd name="T3" fmla="*/ 16 h 88"/>
                <a:gd name="T4" fmla="*/ 17 w 60"/>
                <a:gd name="T5" fmla="*/ 31 h 88"/>
                <a:gd name="T6" fmla="*/ 5 w 60"/>
                <a:gd name="T7" fmla="*/ 44 h 88"/>
                <a:gd name="T8" fmla="*/ 0 w 60"/>
                <a:gd name="T9" fmla="*/ 59 h 88"/>
                <a:gd name="T10" fmla="*/ 1 w 60"/>
                <a:gd name="T11" fmla="*/ 71 h 88"/>
                <a:gd name="T12" fmla="*/ 9 w 60"/>
                <a:gd name="T13" fmla="*/ 84 h 88"/>
                <a:gd name="T14" fmla="*/ 17 w 60"/>
                <a:gd name="T15" fmla="*/ 88 h 88"/>
                <a:gd name="T16" fmla="*/ 20 w 60"/>
                <a:gd name="T17" fmla="*/ 80 h 88"/>
                <a:gd name="T18" fmla="*/ 28 w 60"/>
                <a:gd name="T19" fmla="*/ 59 h 88"/>
                <a:gd name="T20" fmla="*/ 41 w 60"/>
                <a:gd name="T21" fmla="*/ 38 h 88"/>
                <a:gd name="T22" fmla="*/ 53 w 60"/>
                <a:gd name="T23" fmla="*/ 19 h 88"/>
                <a:gd name="T24" fmla="*/ 60 w 60"/>
                <a:gd name="T25" fmla="*/ 12 h 88"/>
                <a:gd name="T26" fmla="*/ 43 w 60"/>
                <a:gd name="T27" fmla="*/ 0 h 88"/>
                <a:gd name="T28" fmla="*/ 43 w 60"/>
                <a:gd name="T2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88">
                  <a:moveTo>
                    <a:pt x="43" y="0"/>
                  </a:moveTo>
                  <a:lnTo>
                    <a:pt x="30" y="16"/>
                  </a:lnTo>
                  <a:lnTo>
                    <a:pt x="17" y="31"/>
                  </a:lnTo>
                  <a:lnTo>
                    <a:pt x="5" y="44"/>
                  </a:lnTo>
                  <a:lnTo>
                    <a:pt x="0" y="59"/>
                  </a:lnTo>
                  <a:lnTo>
                    <a:pt x="1" y="71"/>
                  </a:lnTo>
                  <a:lnTo>
                    <a:pt x="9" y="84"/>
                  </a:lnTo>
                  <a:lnTo>
                    <a:pt x="17" y="88"/>
                  </a:lnTo>
                  <a:lnTo>
                    <a:pt x="20" y="80"/>
                  </a:lnTo>
                  <a:lnTo>
                    <a:pt x="28" y="59"/>
                  </a:lnTo>
                  <a:lnTo>
                    <a:pt x="41" y="38"/>
                  </a:lnTo>
                  <a:lnTo>
                    <a:pt x="53" y="19"/>
                  </a:lnTo>
                  <a:lnTo>
                    <a:pt x="60" y="12"/>
                  </a:lnTo>
                  <a:lnTo>
                    <a:pt x="43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7" name="Freeform 269"/>
            <p:cNvSpPr>
              <a:spLocks/>
            </p:cNvSpPr>
            <p:nvPr/>
          </p:nvSpPr>
          <p:spPr bwMode="auto">
            <a:xfrm>
              <a:off x="4876" y="3137"/>
              <a:ext cx="36" cy="39"/>
            </a:xfrm>
            <a:custGeom>
              <a:avLst/>
              <a:gdLst>
                <a:gd name="T0" fmla="*/ 67 w 73"/>
                <a:gd name="T1" fmla="*/ 0 h 77"/>
                <a:gd name="T2" fmla="*/ 46 w 73"/>
                <a:gd name="T3" fmla="*/ 15 h 77"/>
                <a:gd name="T4" fmla="*/ 23 w 73"/>
                <a:gd name="T5" fmla="*/ 32 h 77"/>
                <a:gd name="T6" fmla="*/ 6 w 73"/>
                <a:gd name="T7" fmla="*/ 45 h 77"/>
                <a:gd name="T8" fmla="*/ 0 w 73"/>
                <a:gd name="T9" fmla="*/ 58 h 77"/>
                <a:gd name="T10" fmla="*/ 4 w 73"/>
                <a:gd name="T11" fmla="*/ 68 h 77"/>
                <a:gd name="T12" fmla="*/ 10 w 73"/>
                <a:gd name="T13" fmla="*/ 76 h 77"/>
                <a:gd name="T14" fmla="*/ 16 w 73"/>
                <a:gd name="T15" fmla="*/ 77 h 77"/>
                <a:gd name="T16" fmla="*/ 21 w 73"/>
                <a:gd name="T17" fmla="*/ 74 h 77"/>
                <a:gd name="T18" fmla="*/ 31 w 73"/>
                <a:gd name="T19" fmla="*/ 60 h 77"/>
                <a:gd name="T20" fmla="*/ 50 w 73"/>
                <a:gd name="T21" fmla="*/ 43 h 77"/>
                <a:gd name="T22" fmla="*/ 65 w 73"/>
                <a:gd name="T23" fmla="*/ 26 h 77"/>
                <a:gd name="T24" fmla="*/ 73 w 73"/>
                <a:gd name="T25" fmla="*/ 15 h 77"/>
                <a:gd name="T26" fmla="*/ 73 w 73"/>
                <a:gd name="T27" fmla="*/ 9 h 77"/>
                <a:gd name="T28" fmla="*/ 71 w 73"/>
                <a:gd name="T29" fmla="*/ 3 h 77"/>
                <a:gd name="T30" fmla="*/ 69 w 73"/>
                <a:gd name="T31" fmla="*/ 0 h 77"/>
                <a:gd name="T32" fmla="*/ 67 w 73"/>
                <a:gd name="T33" fmla="*/ 0 h 77"/>
                <a:gd name="T34" fmla="*/ 67 w 73"/>
                <a:gd name="T3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7">
                  <a:moveTo>
                    <a:pt x="67" y="0"/>
                  </a:moveTo>
                  <a:lnTo>
                    <a:pt x="46" y="15"/>
                  </a:lnTo>
                  <a:lnTo>
                    <a:pt x="23" y="32"/>
                  </a:lnTo>
                  <a:lnTo>
                    <a:pt x="6" y="45"/>
                  </a:lnTo>
                  <a:lnTo>
                    <a:pt x="0" y="58"/>
                  </a:lnTo>
                  <a:lnTo>
                    <a:pt x="4" y="68"/>
                  </a:lnTo>
                  <a:lnTo>
                    <a:pt x="10" y="76"/>
                  </a:lnTo>
                  <a:lnTo>
                    <a:pt x="16" y="77"/>
                  </a:lnTo>
                  <a:lnTo>
                    <a:pt x="21" y="74"/>
                  </a:lnTo>
                  <a:lnTo>
                    <a:pt x="31" y="60"/>
                  </a:lnTo>
                  <a:lnTo>
                    <a:pt x="50" y="43"/>
                  </a:lnTo>
                  <a:lnTo>
                    <a:pt x="65" y="26"/>
                  </a:lnTo>
                  <a:lnTo>
                    <a:pt x="73" y="15"/>
                  </a:lnTo>
                  <a:lnTo>
                    <a:pt x="73" y="9"/>
                  </a:lnTo>
                  <a:lnTo>
                    <a:pt x="71" y="3"/>
                  </a:lnTo>
                  <a:lnTo>
                    <a:pt x="69" y="0"/>
                  </a:lnTo>
                  <a:lnTo>
                    <a:pt x="67" y="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8" name="Freeform 270"/>
            <p:cNvSpPr>
              <a:spLocks/>
            </p:cNvSpPr>
            <p:nvPr/>
          </p:nvSpPr>
          <p:spPr bwMode="auto">
            <a:xfrm>
              <a:off x="5105" y="2653"/>
              <a:ext cx="24" cy="38"/>
            </a:xfrm>
            <a:custGeom>
              <a:avLst/>
              <a:gdLst>
                <a:gd name="T0" fmla="*/ 7 w 47"/>
                <a:gd name="T1" fmla="*/ 2 h 76"/>
                <a:gd name="T2" fmla="*/ 7 w 47"/>
                <a:gd name="T3" fmla="*/ 15 h 76"/>
                <a:gd name="T4" fmla="*/ 9 w 47"/>
                <a:gd name="T5" fmla="*/ 26 h 76"/>
                <a:gd name="T6" fmla="*/ 15 w 47"/>
                <a:gd name="T7" fmla="*/ 32 h 76"/>
                <a:gd name="T8" fmla="*/ 28 w 47"/>
                <a:gd name="T9" fmla="*/ 38 h 76"/>
                <a:gd name="T10" fmla="*/ 41 w 47"/>
                <a:gd name="T11" fmla="*/ 40 h 76"/>
                <a:gd name="T12" fmla="*/ 47 w 47"/>
                <a:gd name="T13" fmla="*/ 45 h 76"/>
                <a:gd name="T14" fmla="*/ 47 w 47"/>
                <a:gd name="T15" fmla="*/ 53 h 76"/>
                <a:gd name="T16" fmla="*/ 47 w 47"/>
                <a:gd name="T17" fmla="*/ 64 h 76"/>
                <a:gd name="T18" fmla="*/ 47 w 47"/>
                <a:gd name="T19" fmla="*/ 72 h 76"/>
                <a:gd name="T20" fmla="*/ 43 w 47"/>
                <a:gd name="T21" fmla="*/ 76 h 76"/>
                <a:gd name="T22" fmla="*/ 41 w 47"/>
                <a:gd name="T23" fmla="*/ 76 h 76"/>
                <a:gd name="T24" fmla="*/ 40 w 47"/>
                <a:gd name="T25" fmla="*/ 76 h 76"/>
                <a:gd name="T26" fmla="*/ 41 w 47"/>
                <a:gd name="T27" fmla="*/ 53 h 76"/>
                <a:gd name="T28" fmla="*/ 36 w 47"/>
                <a:gd name="T29" fmla="*/ 51 h 76"/>
                <a:gd name="T30" fmla="*/ 26 w 47"/>
                <a:gd name="T31" fmla="*/ 49 h 76"/>
                <a:gd name="T32" fmla="*/ 15 w 47"/>
                <a:gd name="T33" fmla="*/ 43 h 76"/>
                <a:gd name="T34" fmla="*/ 7 w 47"/>
                <a:gd name="T35" fmla="*/ 36 h 76"/>
                <a:gd name="T36" fmla="*/ 2 w 47"/>
                <a:gd name="T37" fmla="*/ 26 h 76"/>
                <a:gd name="T38" fmla="*/ 0 w 47"/>
                <a:gd name="T39" fmla="*/ 21 h 76"/>
                <a:gd name="T40" fmla="*/ 0 w 47"/>
                <a:gd name="T41" fmla="*/ 13 h 76"/>
                <a:gd name="T42" fmla="*/ 0 w 47"/>
                <a:gd name="T43" fmla="*/ 5 h 76"/>
                <a:gd name="T44" fmla="*/ 0 w 47"/>
                <a:gd name="T45" fmla="*/ 0 h 76"/>
                <a:gd name="T46" fmla="*/ 2 w 47"/>
                <a:gd name="T47" fmla="*/ 0 h 76"/>
                <a:gd name="T48" fmla="*/ 5 w 47"/>
                <a:gd name="T49" fmla="*/ 0 h 76"/>
                <a:gd name="T50" fmla="*/ 7 w 47"/>
                <a:gd name="T51" fmla="*/ 2 h 76"/>
                <a:gd name="T52" fmla="*/ 7 w 47"/>
                <a:gd name="T53" fmla="*/ 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" h="76">
                  <a:moveTo>
                    <a:pt x="7" y="2"/>
                  </a:moveTo>
                  <a:lnTo>
                    <a:pt x="7" y="15"/>
                  </a:lnTo>
                  <a:lnTo>
                    <a:pt x="9" y="26"/>
                  </a:lnTo>
                  <a:lnTo>
                    <a:pt x="15" y="32"/>
                  </a:lnTo>
                  <a:lnTo>
                    <a:pt x="28" y="38"/>
                  </a:lnTo>
                  <a:lnTo>
                    <a:pt x="41" y="40"/>
                  </a:lnTo>
                  <a:lnTo>
                    <a:pt x="47" y="45"/>
                  </a:lnTo>
                  <a:lnTo>
                    <a:pt x="47" y="53"/>
                  </a:lnTo>
                  <a:lnTo>
                    <a:pt x="47" y="64"/>
                  </a:lnTo>
                  <a:lnTo>
                    <a:pt x="47" y="72"/>
                  </a:lnTo>
                  <a:lnTo>
                    <a:pt x="43" y="76"/>
                  </a:lnTo>
                  <a:lnTo>
                    <a:pt x="41" y="76"/>
                  </a:lnTo>
                  <a:lnTo>
                    <a:pt x="40" y="76"/>
                  </a:lnTo>
                  <a:lnTo>
                    <a:pt x="41" y="53"/>
                  </a:lnTo>
                  <a:lnTo>
                    <a:pt x="36" y="51"/>
                  </a:lnTo>
                  <a:lnTo>
                    <a:pt x="26" y="49"/>
                  </a:lnTo>
                  <a:lnTo>
                    <a:pt x="15" y="43"/>
                  </a:lnTo>
                  <a:lnTo>
                    <a:pt x="7" y="36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0" y="13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2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7AB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9" name="Freeform 271"/>
            <p:cNvSpPr>
              <a:spLocks/>
            </p:cNvSpPr>
            <p:nvPr/>
          </p:nvSpPr>
          <p:spPr bwMode="auto">
            <a:xfrm>
              <a:off x="4204" y="2843"/>
              <a:ext cx="32" cy="25"/>
            </a:xfrm>
            <a:custGeom>
              <a:avLst/>
              <a:gdLst>
                <a:gd name="T0" fmla="*/ 6 w 65"/>
                <a:gd name="T1" fmla="*/ 19 h 51"/>
                <a:gd name="T2" fmla="*/ 17 w 65"/>
                <a:gd name="T3" fmla="*/ 17 h 51"/>
                <a:gd name="T4" fmla="*/ 35 w 65"/>
                <a:gd name="T5" fmla="*/ 8 h 51"/>
                <a:gd name="T6" fmla="*/ 50 w 65"/>
                <a:gd name="T7" fmla="*/ 0 h 51"/>
                <a:gd name="T8" fmla="*/ 57 w 65"/>
                <a:gd name="T9" fmla="*/ 0 h 51"/>
                <a:gd name="T10" fmla="*/ 65 w 65"/>
                <a:gd name="T11" fmla="*/ 13 h 51"/>
                <a:gd name="T12" fmla="*/ 46 w 65"/>
                <a:gd name="T13" fmla="*/ 25 h 51"/>
                <a:gd name="T14" fmla="*/ 25 w 65"/>
                <a:gd name="T15" fmla="*/ 38 h 51"/>
                <a:gd name="T16" fmla="*/ 6 w 65"/>
                <a:gd name="T17" fmla="*/ 46 h 51"/>
                <a:gd name="T18" fmla="*/ 0 w 65"/>
                <a:gd name="T19" fmla="*/ 51 h 51"/>
                <a:gd name="T20" fmla="*/ 6 w 65"/>
                <a:gd name="T21" fmla="*/ 19 h 51"/>
                <a:gd name="T22" fmla="*/ 6 w 65"/>
                <a:gd name="T23" fmla="*/ 1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51">
                  <a:moveTo>
                    <a:pt x="6" y="19"/>
                  </a:moveTo>
                  <a:lnTo>
                    <a:pt x="17" y="17"/>
                  </a:lnTo>
                  <a:lnTo>
                    <a:pt x="35" y="8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13"/>
                  </a:lnTo>
                  <a:lnTo>
                    <a:pt x="46" y="25"/>
                  </a:lnTo>
                  <a:lnTo>
                    <a:pt x="25" y="38"/>
                  </a:lnTo>
                  <a:lnTo>
                    <a:pt x="6" y="46"/>
                  </a:lnTo>
                  <a:lnTo>
                    <a:pt x="0" y="51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0" name="Freeform 272"/>
            <p:cNvSpPr>
              <a:spLocks/>
            </p:cNvSpPr>
            <p:nvPr/>
          </p:nvSpPr>
          <p:spPr bwMode="auto">
            <a:xfrm>
              <a:off x="4621" y="2992"/>
              <a:ext cx="40" cy="36"/>
            </a:xfrm>
            <a:custGeom>
              <a:avLst/>
              <a:gdLst>
                <a:gd name="T0" fmla="*/ 0 w 80"/>
                <a:gd name="T1" fmla="*/ 70 h 72"/>
                <a:gd name="T2" fmla="*/ 15 w 80"/>
                <a:gd name="T3" fmla="*/ 51 h 72"/>
                <a:gd name="T4" fmla="*/ 38 w 80"/>
                <a:gd name="T5" fmla="*/ 28 h 72"/>
                <a:gd name="T6" fmla="*/ 59 w 80"/>
                <a:gd name="T7" fmla="*/ 7 h 72"/>
                <a:gd name="T8" fmla="*/ 70 w 80"/>
                <a:gd name="T9" fmla="*/ 0 h 72"/>
                <a:gd name="T10" fmla="*/ 80 w 80"/>
                <a:gd name="T11" fmla="*/ 9 h 72"/>
                <a:gd name="T12" fmla="*/ 70 w 80"/>
                <a:gd name="T13" fmla="*/ 15 h 72"/>
                <a:gd name="T14" fmla="*/ 51 w 80"/>
                <a:gd name="T15" fmla="*/ 34 h 72"/>
                <a:gd name="T16" fmla="*/ 30 w 80"/>
                <a:gd name="T17" fmla="*/ 53 h 72"/>
                <a:gd name="T18" fmla="*/ 23 w 80"/>
                <a:gd name="T19" fmla="*/ 66 h 72"/>
                <a:gd name="T20" fmla="*/ 17 w 80"/>
                <a:gd name="T21" fmla="*/ 70 h 72"/>
                <a:gd name="T22" fmla="*/ 11 w 80"/>
                <a:gd name="T23" fmla="*/ 72 h 72"/>
                <a:gd name="T24" fmla="*/ 4 w 80"/>
                <a:gd name="T25" fmla="*/ 70 h 72"/>
                <a:gd name="T26" fmla="*/ 0 w 80"/>
                <a:gd name="T27" fmla="*/ 70 h 72"/>
                <a:gd name="T28" fmla="*/ 0 w 80"/>
                <a:gd name="T29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" h="72">
                  <a:moveTo>
                    <a:pt x="0" y="70"/>
                  </a:moveTo>
                  <a:lnTo>
                    <a:pt x="15" y="51"/>
                  </a:lnTo>
                  <a:lnTo>
                    <a:pt x="38" y="28"/>
                  </a:lnTo>
                  <a:lnTo>
                    <a:pt x="59" y="7"/>
                  </a:lnTo>
                  <a:lnTo>
                    <a:pt x="70" y="0"/>
                  </a:lnTo>
                  <a:lnTo>
                    <a:pt x="80" y="9"/>
                  </a:lnTo>
                  <a:lnTo>
                    <a:pt x="70" y="15"/>
                  </a:lnTo>
                  <a:lnTo>
                    <a:pt x="51" y="34"/>
                  </a:lnTo>
                  <a:lnTo>
                    <a:pt x="30" y="53"/>
                  </a:lnTo>
                  <a:lnTo>
                    <a:pt x="23" y="66"/>
                  </a:lnTo>
                  <a:lnTo>
                    <a:pt x="17" y="70"/>
                  </a:lnTo>
                  <a:lnTo>
                    <a:pt x="11" y="72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1" name="Freeform 273"/>
            <p:cNvSpPr>
              <a:spLocks/>
            </p:cNvSpPr>
            <p:nvPr/>
          </p:nvSpPr>
          <p:spPr bwMode="auto">
            <a:xfrm>
              <a:off x="4255" y="3266"/>
              <a:ext cx="14" cy="162"/>
            </a:xfrm>
            <a:custGeom>
              <a:avLst/>
              <a:gdLst>
                <a:gd name="T0" fmla="*/ 6 w 29"/>
                <a:gd name="T1" fmla="*/ 36 h 325"/>
                <a:gd name="T2" fmla="*/ 8 w 29"/>
                <a:gd name="T3" fmla="*/ 50 h 325"/>
                <a:gd name="T4" fmla="*/ 11 w 29"/>
                <a:gd name="T5" fmla="*/ 71 h 325"/>
                <a:gd name="T6" fmla="*/ 11 w 29"/>
                <a:gd name="T7" fmla="*/ 93 h 325"/>
                <a:gd name="T8" fmla="*/ 6 w 29"/>
                <a:gd name="T9" fmla="*/ 116 h 325"/>
                <a:gd name="T10" fmla="*/ 0 w 29"/>
                <a:gd name="T11" fmla="*/ 137 h 325"/>
                <a:gd name="T12" fmla="*/ 0 w 29"/>
                <a:gd name="T13" fmla="*/ 158 h 325"/>
                <a:gd name="T14" fmla="*/ 0 w 29"/>
                <a:gd name="T15" fmla="*/ 179 h 325"/>
                <a:gd name="T16" fmla="*/ 2 w 29"/>
                <a:gd name="T17" fmla="*/ 198 h 325"/>
                <a:gd name="T18" fmla="*/ 2 w 29"/>
                <a:gd name="T19" fmla="*/ 226 h 325"/>
                <a:gd name="T20" fmla="*/ 4 w 29"/>
                <a:gd name="T21" fmla="*/ 266 h 325"/>
                <a:gd name="T22" fmla="*/ 6 w 29"/>
                <a:gd name="T23" fmla="*/ 303 h 325"/>
                <a:gd name="T24" fmla="*/ 11 w 29"/>
                <a:gd name="T25" fmla="*/ 325 h 325"/>
                <a:gd name="T26" fmla="*/ 15 w 29"/>
                <a:gd name="T27" fmla="*/ 323 h 325"/>
                <a:gd name="T28" fmla="*/ 21 w 29"/>
                <a:gd name="T29" fmla="*/ 308 h 325"/>
                <a:gd name="T30" fmla="*/ 27 w 29"/>
                <a:gd name="T31" fmla="*/ 291 h 325"/>
                <a:gd name="T32" fmla="*/ 29 w 29"/>
                <a:gd name="T33" fmla="*/ 284 h 325"/>
                <a:gd name="T34" fmla="*/ 27 w 29"/>
                <a:gd name="T35" fmla="*/ 265 h 325"/>
                <a:gd name="T36" fmla="*/ 21 w 29"/>
                <a:gd name="T37" fmla="*/ 226 h 325"/>
                <a:gd name="T38" fmla="*/ 13 w 29"/>
                <a:gd name="T39" fmla="*/ 183 h 325"/>
                <a:gd name="T40" fmla="*/ 11 w 29"/>
                <a:gd name="T41" fmla="*/ 158 h 325"/>
                <a:gd name="T42" fmla="*/ 11 w 29"/>
                <a:gd name="T43" fmla="*/ 143 h 325"/>
                <a:gd name="T44" fmla="*/ 15 w 29"/>
                <a:gd name="T45" fmla="*/ 124 h 325"/>
                <a:gd name="T46" fmla="*/ 19 w 29"/>
                <a:gd name="T47" fmla="*/ 103 h 325"/>
                <a:gd name="T48" fmla="*/ 21 w 29"/>
                <a:gd name="T49" fmla="*/ 91 h 325"/>
                <a:gd name="T50" fmla="*/ 21 w 29"/>
                <a:gd name="T51" fmla="*/ 72 h 325"/>
                <a:gd name="T52" fmla="*/ 21 w 29"/>
                <a:gd name="T53" fmla="*/ 42 h 325"/>
                <a:gd name="T54" fmla="*/ 19 w 29"/>
                <a:gd name="T55" fmla="*/ 14 h 325"/>
                <a:gd name="T56" fmla="*/ 17 w 29"/>
                <a:gd name="T57" fmla="*/ 0 h 325"/>
                <a:gd name="T58" fmla="*/ 11 w 29"/>
                <a:gd name="T59" fmla="*/ 4 h 325"/>
                <a:gd name="T60" fmla="*/ 10 w 29"/>
                <a:gd name="T61" fmla="*/ 15 h 325"/>
                <a:gd name="T62" fmla="*/ 6 w 29"/>
                <a:gd name="T63" fmla="*/ 29 h 325"/>
                <a:gd name="T64" fmla="*/ 6 w 29"/>
                <a:gd name="T65" fmla="*/ 36 h 325"/>
                <a:gd name="T66" fmla="*/ 6 w 29"/>
                <a:gd name="T67" fmla="*/ 36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9" h="325">
                  <a:moveTo>
                    <a:pt x="6" y="36"/>
                  </a:moveTo>
                  <a:lnTo>
                    <a:pt x="8" y="50"/>
                  </a:lnTo>
                  <a:lnTo>
                    <a:pt x="11" y="71"/>
                  </a:lnTo>
                  <a:lnTo>
                    <a:pt x="11" y="93"/>
                  </a:lnTo>
                  <a:lnTo>
                    <a:pt x="6" y="116"/>
                  </a:lnTo>
                  <a:lnTo>
                    <a:pt x="0" y="137"/>
                  </a:lnTo>
                  <a:lnTo>
                    <a:pt x="0" y="158"/>
                  </a:lnTo>
                  <a:lnTo>
                    <a:pt x="0" y="179"/>
                  </a:lnTo>
                  <a:lnTo>
                    <a:pt x="2" y="198"/>
                  </a:lnTo>
                  <a:lnTo>
                    <a:pt x="2" y="226"/>
                  </a:lnTo>
                  <a:lnTo>
                    <a:pt x="4" y="266"/>
                  </a:lnTo>
                  <a:lnTo>
                    <a:pt x="6" y="303"/>
                  </a:lnTo>
                  <a:lnTo>
                    <a:pt x="11" y="325"/>
                  </a:lnTo>
                  <a:lnTo>
                    <a:pt x="15" y="323"/>
                  </a:lnTo>
                  <a:lnTo>
                    <a:pt x="21" y="308"/>
                  </a:lnTo>
                  <a:lnTo>
                    <a:pt x="27" y="291"/>
                  </a:lnTo>
                  <a:lnTo>
                    <a:pt x="29" y="284"/>
                  </a:lnTo>
                  <a:lnTo>
                    <a:pt x="27" y="265"/>
                  </a:lnTo>
                  <a:lnTo>
                    <a:pt x="21" y="226"/>
                  </a:lnTo>
                  <a:lnTo>
                    <a:pt x="13" y="183"/>
                  </a:lnTo>
                  <a:lnTo>
                    <a:pt x="11" y="158"/>
                  </a:lnTo>
                  <a:lnTo>
                    <a:pt x="11" y="143"/>
                  </a:lnTo>
                  <a:lnTo>
                    <a:pt x="15" y="124"/>
                  </a:lnTo>
                  <a:lnTo>
                    <a:pt x="19" y="103"/>
                  </a:lnTo>
                  <a:lnTo>
                    <a:pt x="21" y="91"/>
                  </a:lnTo>
                  <a:lnTo>
                    <a:pt x="21" y="72"/>
                  </a:lnTo>
                  <a:lnTo>
                    <a:pt x="21" y="42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11" y="4"/>
                  </a:lnTo>
                  <a:lnTo>
                    <a:pt x="10" y="15"/>
                  </a:lnTo>
                  <a:lnTo>
                    <a:pt x="6" y="29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solidFill>
              <a:srgbClr val="FFB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2" name="Freeform 274"/>
            <p:cNvSpPr>
              <a:spLocks/>
            </p:cNvSpPr>
            <p:nvPr/>
          </p:nvSpPr>
          <p:spPr bwMode="auto">
            <a:xfrm>
              <a:off x="4266" y="3518"/>
              <a:ext cx="41" cy="136"/>
            </a:xfrm>
            <a:custGeom>
              <a:avLst/>
              <a:gdLst>
                <a:gd name="T0" fmla="*/ 4 w 82"/>
                <a:gd name="T1" fmla="*/ 13 h 272"/>
                <a:gd name="T2" fmla="*/ 9 w 82"/>
                <a:gd name="T3" fmla="*/ 31 h 272"/>
                <a:gd name="T4" fmla="*/ 17 w 82"/>
                <a:gd name="T5" fmla="*/ 51 h 272"/>
                <a:gd name="T6" fmla="*/ 23 w 82"/>
                <a:gd name="T7" fmla="*/ 72 h 272"/>
                <a:gd name="T8" fmla="*/ 17 w 82"/>
                <a:gd name="T9" fmla="*/ 93 h 272"/>
                <a:gd name="T10" fmla="*/ 7 w 82"/>
                <a:gd name="T11" fmla="*/ 112 h 272"/>
                <a:gd name="T12" fmla="*/ 6 w 82"/>
                <a:gd name="T13" fmla="*/ 133 h 272"/>
                <a:gd name="T14" fmla="*/ 7 w 82"/>
                <a:gd name="T15" fmla="*/ 154 h 272"/>
                <a:gd name="T16" fmla="*/ 17 w 82"/>
                <a:gd name="T17" fmla="*/ 179 h 272"/>
                <a:gd name="T18" fmla="*/ 19 w 82"/>
                <a:gd name="T19" fmla="*/ 200 h 272"/>
                <a:gd name="T20" fmla="*/ 7 w 82"/>
                <a:gd name="T21" fmla="*/ 221 h 272"/>
                <a:gd name="T22" fmla="*/ 0 w 82"/>
                <a:gd name="T23" fmla="*/ 240 h 272"/>
                <a:gd name="T24" fmla="*/ 7 w 82"/>
                <a:gd name="T25" fmla="*/ 257 h 272"/>
                <a:gd name="T26" fmla="*/ 30 w 82"/>
                <a:gd name="T27" fmla="*/ 268 h 272"/>
                <a:gd name="T28" fmla="*/ 55 w 82"/>
                <a:gd name="T29" fmla="*/ 272 h 272"/>
                <a:gd name="T30" fmla="*/ 74 w 82"/>
                <a:gd name="T31" fmla="*/ 270 h 272"/>
                <a:gd name="T32" fmla="*/ 82 w 82"/>
                <a:gd name="T33" fmla="*/ 268 h 272"/>
                <a:gd name="T34" fmla="*/ 78 w 82"/>
                <a:gd name="T35" fmla="*/ 266 h 272"/>
                <a:gd name="T36" fmla="*/ 70 w 82"/>
                <a:gd name="T37" fmla="*/ 264 h 272"/>
                <a:gd name="T38" fmla="*/ 59 w 82"/>
                <a:gd name="T39" fmla="*/ 261 h 272"/>
                <a:gd name="T40" fmla="*/ 47 w 82"/>
                <a:gd name="T41" fmla="*/ 257 h 272"/>
                <a:gd name="T42" fmla="*/ 36 w 82"/>
                <a:gd name="T43" fmla="*/ 249 h 272"/>
                <a:gd name="T44" fmla="*/ 28 w 82"/>
                <a:gd name="T45" fmla="*/ 240 h 272"/>
                <a:gd name="T46" fmla="*/ 25 w 82"/>
                <a:gd name="T47" fmla="*/ 223 h 272"/>
                <a:gd name="T48" fmla="*/ 28 w 82"/>
                <a:gd name="T49" fmla="*/ 209 h 272"/>
                <a:gd name="T50" fmla="*/ 32 w 82"/>
                <a:gd name="T51" fmla="*/ 198 h 272"/>
                <a:gd name="T52" fmla="*/ 32 w 82"/>
                <a:gd name="T53" fmla="*/ 185 h 272"/>
                <a:gd name="T54" fmla="*/ 30 w 82"/>
                <a:gd name="T55" fmla="*/ 173 h 272"/>
                <a:gd name="T56" fmla="*/ 26 w 82"/>
                <a:gd name="T57" fmla="*/ 158 h 272"/>
                <a:gd name="T58" fmla="*/ 25 w 82"/>
                <a:gd name="T59" fmla="*/ 141 h 272"/>
                <a:gd name="T60" fmla="*/ 30 w 82"/>
                <a:gd name="T61" fmla="*/ 120 h 272"/>
                <a:gd name="T62" fmla="*/ 34 w 82"/>
                <a:gd name="T63" fmla="*/ 97 h 272"/>
                <a:gd name="T64" fmla="*/ 36 w 82"/>
                <a:gd name="T65" fmla="*/ 76 h 272"/>
                <a:gd name="T66" fmla="*/ 32 w 82"/>
                <a:gd name="T67" fmla="*/ 55 h 272"/>
                <a:gd name="T68" fmla="*/ 26 w 82"/>
                <a:gd name="T69" fmla="*/ 40 h 272"/>
                <a:gd name="T70" fmla="*/ 21 w 82"/>
                <a:gd name="T71" fmla="*/ 27 h 272"/>
                <a:gd name="T72" fmla="*/ 15 w 82"/>
                <a:gd name="T73" fmla="*/ 12 h 272"/>
                <a:gd name="T74" fmla="*/ 11 w 82"/>
                <a:gd name="T75" fmla="*/ 0 h 272"/>
                <a:gd name="T76" fmla="*/ 6 w 82"/>
                <a:gd name="T77" fmla="*/ 2 h 272"/>
                <a:gd name="T78" fmla="*/ 4 w 82"/>
                <a:gd name="T79" fmla="*/ 8 h 272"/>
                <a:gd name="T80" fmla="*/ 4 w 82"/>
                <a:gd name="T81" fmla="*/ 13 h 272"/>
                <a:gd name="T82" fmla="*/ 4 w 82"/>
                <a:gd name="T83" fmla="*/ 13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2" h="272">
                  <a:moveTo>
                    <a:pt x="4" y="13"/>
                  </a:moveTo>
                  <a:lnTo>
                    <a:pt x="9" y="31"/>
                  </a:lnTo>
                  <a:lnTo>
                    <a:pt x="17" y="51"/>
                  </a:lnTo>
                  <a:lnTo>
                    <a:pt x="23" y="72"/>
                  </a:lnTo>
                  <a:lnTo>
                    <a:pt x="17" y="93"/>
                  </a:lnTo>
                  <a:lnTo>
                    <a:pt x="7" y="112"/>
                  </a:lnTo>
                  <a:lnTo>
                    <a:pt x="6" y="133"/>
                  </a:lnTo>
                  <a:lnTo>
                    <a:pt x="7" y="154"/>
                  </a:lnTo>
                  <a:lnTo>
                    <a:pt x="17" y="179"/>
                  </a:lnTo>
                  <a:lnTo>
                    <a:pt x="19" y="200"/>
                  </a:lnTo>
                  <a:lnTo>
                    <a:pt x="7" y="221"/>
                  </a:lnTo>
                  <a:lnTo>
                    <a:pt x="0" y="240"/>
                  </a:lnTo>
                  <a:lnTo>
                    <a:pt x="7" y="257"/>
                  </a:lnTo>
                  <a:lnTo>
                    <a:pt x="30" y="268"/>
                  </a:lnTo>
                  <a:lnTo>
                    <a:pt x="55" y="272"/>
                  </a:lnTo>
                  <a:lnTo>
                    <a:pt x="74" y="270"/>
                  </a:lnTo>
                  <a:lnTo>
                    <a:pt x="82" y="268"/>
                  </a:lnTo>
                  <a:lnTo>
                    <a:pt x="78" y="266"/>
                  </a:lnTo>
                  <a:lnTo>
                    <a:pt x="70" y="264"/>
                  </a:lnTo>
                  <a:lnTo>
                    <a:pt x="59" y="261"/>
                  </a:lnTo>
                  <a:lnTo>
                    <a:pt x="47" y="257"/>
                  </a:lnTo>
                  <a:lnTo>
                    <a:pt x="36" y="249"/>
                  </a:lnTo>
                  <a:lnTo>
                    <a:pt x="28" y="240"/>
                  </a:lnTo>
                  <a:lnTo>
                    <a:pt x="25" y="223"/>
                  </a:lnTo>
                  <a:lnTo>
                    <a:pt x="28" y="209"/>
                  </a:lnTo>
                  <a:lnTo>
                    <a:pt x="32" y="198"/>
                  </a:lnTo>
                  <a:lnTo>
                    <a:pt x="32" y="185"/>
                  </a:lnTo>
                  <a:lnTo>
                    <a:pt x="30" y="173"/>
                  </a:lnTo>
                  <a:lnTo>
                    <a:pt x="26" y="158"/>
                  </a:lnTo>
                  <a:lnTo>
                    <a:pt x="25" y="141"/>
                  </a:lnTo>
                  <a:lnTo>
                    <a:pt x="30" y="120"/>
                  </a:lnTo>
                  <a:lnTo>
                    <a:pt x="34" y="97"/>
                  </a:lnTo>
                  <a:lnTo>
                    <a:pt x="36" y="76"/>
                  </a:lnTo>
                  <a:lnTo>
                    <a:pt x="32" y="55"/>
                  </a:lnTo>
                  <a:lnTo>
                    <a:pt x="26" y="40"/>
                  </a:lnTo>
                  <a:lnTo>
                    <a:pt x="21" y="27"/>
                  </a:lnTo>
                  <a:lnTo>
                    <a:pt x="15" y="12"/>
                  </a:lnTo>
                  <a:lnTo>
                    <a:pt x="11" y="0"/>
                  </a:lnTo>
                  <a:lnTo>
                    <a:pt x="6" y="2"/>
                  </a:lnTo>
                  <a:lnTo>
                    <a:pt x="4" y="8"/>
                  </a:lnTo>
                  <a:lnTo>
                    <a:pt x="4" y="13"/>
                  </a:lnTo>
                  <a:lnTo>
                    <a:pt x="4" y="13"/>
                  </a:lnTo>
                  <a:close/>
                </a:path>
              </a:pathLst>
            </a:custGeom>
            <a:solidFill>
              <a:srgbClr val="FFB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3" name="Freeform 275"/>
            <p:cNvSpPr>
              <a:spLocks/>
            </p:cNvSpPr>
            <p:nvPr/>
          </p:nvSpPr>
          <p:spPr bwMode="auto">
            <a:xfrm>
              <a:off x="4431" y="2895"/>
              <a:ext cx="53" cy="22"/>
            </a:xfrm>
            <a:custGeom>
              <a:avLst/>
              <a:gdLst>
                <a:gd name="T0" fmla="*/ 2 w 106"/>
                <a:gd name="T1" fmla="*/ 32 h 43"/>
                <a:gd name="T2" fmla="*/ 7 w 106"/>
                <a:gd name="T3" fmla="*/ 34 h 43"/>
                <a:gd name="T4" fmla="*/ 17 w 106"/>
                <a:gd name="T5" fmla="*/ 34 h 43"/>
                <a:gd name="T6" fmla="*/ 26 w 106"/>
                <a:gd name="T7" fmla="*/ 30 h 43"/>
                <a:gd name="T8" fmla="*/ 36 w 106"/>
                <a:gd name="T9" fmla="*/ 19 h 43"/>
                <a:gd name="T10" fmla="*/ 43 w 106"/>
                <a:gd name="T11" fmla="*/ 7 h 43"/>
                <a:gd name="T12" fmla="*/ 49 w 106"/>
                <a:gd name="T13" fmla="*/ 3 h 43"/>
                <a:gd name="T14" fmla="*/ 57 w 106"/>
                <a:gd name="T15" fmla="*/ 3 h 43"/>
                <a:gd name="T16" fmla="*/ 68 w 106"/>
                <a:gd name="T17" fmla="*/ 7 h 43"/>
                <a:gd name="T18" fmla="*/ 81 w 106"/>
                <a:gd name="T19" fmla="*/ 7 h 43"/>
                <a:gd name="T20" fmla="*/ 93 w 106"/>
                <a:gd name="T21" fmla="*/ 5 h 43"/>
                <a:gd name="T22" fmla="*/ 102 w 106"/>
                <a:gd name="T23" fmla="*/ 0 h 43"/>
                <a:gd name="T24" fmla="*/ 106 w 106"/>
                <a:gd name="T25" fmla="*/ 0 h 43"/>
                <a:gd name="T26" fmla="*/ 106 w 106"/>
                <a:gd name="T27" fmla="*/ 0 h 43"/>
                <a:gd name="T28" fmla="*/ 106 w 106"/>
                <a:gd name="T29" fmla="*/ 3 h 43"/>
                <a:gd name="T30" fmla="*/ 104 w 106"/>
                <a:gd name="T31" fmla="*/ 5 h 43"/>
                <a:gd name="T32" fmla="*/ 100 w 106"/>
                <a:gd name="T33" fmla="*/ 9 h 43"/>
                <a:gd name="T34" fmla="*/ 93 w 106"/>
                <a:gd name="T35" fmla="*/ 13 h 43"/>
                <a:gd name="T36" fmla="*/ 81 w 106"/>
                <a:gd name="T37" fmla="*/ 17 h 43"/>
                <a:gd name="T38" fmla="*/ 70 w 106"/>
                <a:gd name="T39" fmla="*/ 19 h 43"/>
                <a:gd name="T40" fmla="*/ 61 w 106"/>
                <a:gd name="T41" fmla="*/ 17 h 43"/>
                <a:gd name="T42" fmla="*/ 53 w 106"/>
                <a:gd name="T43" fmla="*/ 15 h 43"/>
                <a:gd name="T44" fmla="*/ 47 w 106"/>
                <a:gd name="T45" fmla="*/ 19 h 43"/>
                <a:gd name="T46" fmla="*/ 42 w 106"/>
                <a:gd name="T47" fmla="*/ 23 h 43"/>
                <a:gd name="T48" fmla="*/ 40 w 106"/>
                <a:gd name="T49" fmla="*/ 30 h 43"/>
                <a:gd name="T50" fmla="*/ 36 w 106"/>
                <a:gd name="T51" fmla="*/ 36 h 43"/>
                <a:gd name="T52" fmla="*/ 30 w 106"/>
                <a:gd name="T53" fmla="*/ 40 h 43"/>
                <a:gd name="T54" fmla="*/ 23 w 106"/>
                <a:gd name="T55" fmla="*/ 43 h 43"/>
                <a:gd name="T56" fmla="*/ 13 w 106"/>
                <a:gd name="T57" fmla="*/ 43 h 43"/>
                <a:gd name="T58" fmla="*/ 4 w 106"/>
                <a:gd name="T59" fmla="*/ 40 h 43"/>
                <a:gd name="T60" fmla="*/ 2 w 106"/>
                <a:gd name="T61" fmla="*/ 38 h 43"/>
                <a:gd name="T62" fmla="*/ 0 w 106"/>
                <a:gd name="T63" fmla="*/ 32 h 43"/>
                <a:gd name="T64" fmla="*/ 2 w 106"/>
                <a:gd name="T65" fmla="*/ 32 h 43"/>
                <a:gd name="T66" fmla="*/ 2 w 106"/>
                <a:gd name="T67" fmla="*/ 3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6" h="43">
                  <a:moveTo>
                    <a:pt x="2" y="32"/>
                  </a:moveTo>
                  <a:lnTo>
                    <a:pt x="7" y="34"/>
                  </a:lnTo>
                  <a:lnTo>
                    <a:pt x="17" y="34"/>
                  </a:lnTo>
                  <a:lnTo>
                    <a:pt x="26" y="30"/>
                  </a:lnTo>
                  <a:lnTo>
                    <a:pt x="36" y="19"/>
                  </a:lnTo>
                  <a:lnTo>
                    <a:pt x="43" y="7"/>
                  </a:lnTo>
                  <a:lnTo>
                    <a:pt x="49" y="3"/>
                  </a:lnTo>
                  <a:lnTo>
                    <a:pt x="57" y="3"/>
                  </a:lnTo>
                  <a:lnTo>
                    <a:pt x="68" y="7"/>
                  </a:lnTo>
                  <a:lnTo>
                    <a:pt x="81" y="7"/>
                  </a:lnTo>
                  <a:lnTo>
                    <a:pt x="93" y="5"/>
                  </a:lnTo>
                  <a:lnTo>
                    <a:pt x="102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3"/>
                  </a:lnTo>
                  <a:lnTo>
                    <a:pt x="104" y="5"/>
                  </a:lnTo>
                  <a:lnTo>
                    <a:pt x="100" y="9"/>
                  </a:lnTo>
                  <a:lnTo>
                    <a:pt x="93" y="13"/>
                  </a:lnTo>
                  <a:lnTo>
                    <a:pt x="81" y="17"/>
                  </a:lnTo>
                  <a:lnTo>
                    <a:pt x="70" y="19"/>
                  </a:lnTo>
                  <a:lnTo>
                    <a:pt x="61" y="17"/>
                  </a:lnTo>
                  <a:lnTo>
                    <a:pt x="53" y="15"/>
                  </a:lnTo>
                  <a:lnTo>
                    <a:pt x="47" y="19"/>
                  </a:lnTo>
                  <a:lnTo>
                    <a:pt x="42" y="23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3" y="43"/>
                  </a:lnTo>
                  <a:lnTo>
                    <a:pt x="13" y="43"/>
                  </a:lnTo>
                  <a:lnTo>
                    <a:pt x="4" y="40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solidFill>
              <a:srgbClr val="FFF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4" name="Freeform 276"/>
            <p:cNvSpPr>
              <a:spLocks/>
            </p:cNvSpPr>
            <p:nvPr/>
          </p:nvSpPr>
          <p:spPr bwMode="auto">
            <a:xfrm>
              <a:off x="4626" y="3105"/>
              <a:ext cx="38" cy="39"/>
            </a:xfrm>
            <a:custGeom>
              <a:avLst/>
              <a:gdLst>
                <a:gd name="T0" fmla="*/ 56 w 76"/>
                <a:gd name="T1" fmla="*/ 4 h 78"/>
                <a:gd name="T2" fmla="*/ 42 w 76"/>
                <a:gd name="T3" fmla="*/ 13 h 78"/>
                <a:gd name="T4" fmla="*/ 23 w 76"/>
                <a:gd name="T5" fmla="*/ 27 h 78"/>
                <a:gd name="T6" fmla="*/ 4 w 76"/>
                <a:gd name="T7" fmla="*/ 42 h 78"/>
                <a:gd name="T8" fmla="*/ 0 w 76"/>
                <a:gd name="T9" fmla="*/ 59 h 78"/>
                <a:gd name="T10" fmla="*/ 2 w 76"/>
                <a:gd name="T11" fmla="*/ 68 h 78"/>
                <a:gd name="T12" fmla="*/ 8 w 76"/>
                <a:gd name="T13" fmla="*/ 76 h 78"/>
                <a:gd name="T14" fmla="*/ 12 w 76"/>
                <a:gd name="T15" fmla="*/ 78 h 78"/>
                <a:gd name="T16" fmla="*/ 16 w 76"/>
                <a:gd name="T17" fmla="*/ 76 h 78"/>
                <a:gd name="T18" fmla="*/ 27 w 76"/>
                <a:gd name="T19" fmla="*/ 61 h 78"/>
                <a:gd name="T20" fmla="*/ 48 w 76"/>
                <a:gd name="T21" fmla="*/ 40 h 78"/>
                <a:gd name="T22" fmla="*/ 69 w 76"/>
                <a:gd name="T23" fmla="*/ 15 h 78"/>
                <a:gd name="T24" fmla="*/ 76 w 76"/>
                <a:gd name="T25" fmla="*/ 4 h 78"/>
                <a:gd name="T26" fmla="*/ 73 w 76"/>
                <a:gd name="T27" fmla="*/ 0 h 78"/>
                <a:gd name="T28" fmla="*/ 65 w 76"/>
                <a:gd name="T29" fmla="*/ 0 h 78"/>
                <a:gd name="T30" fmla="*/ 59 w 76"/>
                <a:gd name="T31" fmla="*/ 2 h 78"/>
                <a:gd name="T32" fmla="*/ 56 w 76"/>
                <a:gd name="T33" fmla="*/ 4 h 78"/>
                <a:gd name="T34" fmla="*/ 56 w 76"/>
                <a:gd name="T3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6" h="78">
                  <a:moveTo>
                    <a:pt x="56" y="4"/>
                  </a:moveTo>
                  <a:lnTo>
                    <a:pt x="42" y="13"/>
                  </a:lnTo>
                  <a:lnTo>
                    <a:pt x="23" y="27"/>
                  </a:lnTo>
                  <a:lnTo>
                    <a:pt x="4" y="42"/>
                  </a:lnTo>
                  <a:lnTo>
                    <a:pt x="0" y="59"/>
                  </a:lnTo>
                  <a:lnTo>
                    <a:pt x="2" y="68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6" y="76"/>
                  </a:lnTo>
                  <a:lnTo>
                    <a:pt x="27" y="61"/>
                  </a:lnTo>
                  <a:lnTo>
                    <a:pt x="48" y="40"/>
                  </a:lnTo>
                  <a:lnTo>
                    <a:pt x="69" y="15"/>
                  </a:lnTo>
                  <a:lnTo>
                    <a:pt x="76" y="4"/>
                  </a:lnTo>
                  <a:lnTo>
                    <a:pt x="73" y="0"/>
                  </a:lnTo>
                  <a:lnTo>
                    <a:pt x="65" y="0"/>
                  </a:lnTo>
                  <a:lnTo>
                    <a:pt x="59" y="2"/>
                  </a:lnTo>
                  <a:lnTo>
                    <a:pt x="56" y="4"/>
                  </a:lnTo>
                  <a:lnTo>
                    <a:pt x="5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5" name="Freeform 277"/>
            <p:cNvSpPr>
              <a:spLocks/>
            </p:cNvSpPr>
            <p:nvPr/>
          </p:nvSpPr>
          <p:spPr bwMode="auto">
            <a:xfrm>
              <a:off x="5031" y="2763"/>
              <a:ext cx="35" cy="42"/>
            </a:xfrm>
            <a:custGeom>
              <a:avLst/>
              <a:gdLst>
                <a:gd name="T0" fmla="*/ 57 w 71"/>
                <a:gd name="T1" fmla="*/ 4 h 86"/>
                <a:gd name="T2" fmla="*/ 42 w 71"/>
                <a:gd name="T3" fmla="*/ 29 h 86"/>
                <a:gd name="T4" fmla="*/ 23 w 71"/>
                <a:gd name="T5" fmla="*/ 50 h 86"/>
                <a:gd name="T6" fmla="*/ 6 w 71"/>
                <a:gd name="T7" fmla="*/ 65 h 86"/>
                <a:gd name="T8" fmla="*/ 0 w 71"/>
                <a:gd name="T9" fmla="*/ 71 h 86"/>
                <a:gd name="T10" fmla="*/ 31 w 71"/>
                <a:gd name="T11" fmla="*/ 86 h 86"/>
                <a:gd name="T12" fmla="*/ 35 w 71"/>
                <a:gd name="T13" fmla="*/ 76 h 86"/>
                <a:gd name="T14" fmla="*/ 50 w 71"/>
                <a:gd name="T15" fmla="*/ 54 h 86"/>
                <a:gd name="T16" fmla="*/ 63 w 71"/>
                <a:gd name="T17" fmla="*/ 29 h 86"/>
                <a:gd name="T18" fmla="*/ 71 w 71"/>
                <a:gd name="T19" fmla="*/ 10 h 86"/>
                <a:gd name="T20" fmla="*/ 69 w 71"/>
                <a:gd name="T21" fmla="*/ 0 h 86"/>
                <a:gd name="T22" fmla="*/ 65 w 71"/>
                <a:gd name="T23" fmla="*/ 0 h 86"/>
                <a:gd name="T24" fmla="*/ 59 w 71"/>
                <a:gd name="T25" fmla="*/ 0 h 86"/>
                <a:gd name="T26" fmla="*/ 57 w 71"/>
                <a:gd name="T27" fmla="*/ 4 h 86"/>
                <a:gd name="T28" fmla="*/ 57 w 71"/>
                <a:gd name="T29" fmla="*/ 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86">
                  <a:moveTo>
                    <a:pt x="57" y="4"/>
                  </a:moveTo>
                  <a:lnTo>
                    <a:pt x="42" y="29"/>
                  </a:lnTo>
                  <a:lnTo>
                    <a:pt x="23" y="50"/>
                  </a:lnTo>
                  <a:lnTo>
                    <a:pt x="6" y="65"/>
                  </a:lnTo>
                  <a:lnTo>
                    <a:pt x="0" y="71"/>
                  </a:lnTo>
                  <a:lnTo>
                    <a:pt x="31" y="86"/>
                  </a:lnTo>
                  <a:lnTo>
                    <a:pt x="35" y="76"/>
                  </a:lnTo>
                  <a:lnTo>
                    <a:pt x="50" y="54"/>
                  </a:lnTo>
                  <a:lnTo>
                    <a:pt x="63" y="29"/>
                  </a:lnTo>
                  <a:lnTo>
                    <a:pt x="71" y="10"/>
                  </a:lnTo>
                  <a:lnTo>
                    <a:pt x="69" y="0"/>
                  </a:lnTo>
                  <a:lnTo>
                    <a:pt x="65" y="0"/>
                  </a:lnTo>
                  <a:lnTo>
                    <a:pt x="59" y="0"/>
                  </a:lnTo>
                  <a:lnTo>
                    <a:pt x="57" y="4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6" name="Freeform 278"/>
            <p:cNvSpPr>
              <a:spLocks/>
            </p:cNvSpPr>
            <p:nvPr/>
          </p:nvSpPr>
          <p:spPr bwMode="auto">
            <a:xfrm>
              <a:off x="4248" y="2807"/>
              <a:ext cx="67" cy="32"/>
            </a:xfrm>
            <a:custGeom>
              <a:avLst/>
              <a:gdLst>
                <a:gd name="T0" fmla="*/ 2 w 133"/>
                <a:gd name="T1" fmla="*/ 51 h 63"/>
                <a:gd name="T2" fmla="*/ 7 w 133"/>
                <a:gd name="T3" fmla="*/ 40 h 63"/>
                <a:gd name="T4" fmla="*/ 19 w 133"/>
                <a:gd name="T5" fmla="*/ 32 h 63"/>
                <a:gd name="T6" fmla="*/ 32 w 133"/>
                <a:gd name="T7" fmla="*/ 30 h 63"/>
                <a:gd name="T8" fmla="*/ 45 w 133"/>
                <a:gd name="T9" fmla="*/ 36 h 63"/>
                <a:gd name="T10" fmla="*/ 55 w 133"/>
                <a:gd name="T11" fmla="*/ 40 h 63"/>
                <a:gd name="T12" fmla="*/ 64 w 133"/>
                <a:gd name="T13" fmla="*/ 40 h 63"/>
                <a:gd name="T14" fmla="*/ 72 w 133"/>
                <a:gd name="T15" fmla="*/ 32 h 63"/>
                <a:gd name="T16" fmla="*/ 78 w 133"/>
                <a:gd name="T17" fmla="*/ 21 h 63"/>
                <a:gd name="T18" fmla="*/ 87 w 133"/>
                <a:gd name="T19" fmla="*/ 9 h 63"/>
                <a:gd name="T20" fmla="*/ 104 w 133"/>
                <a:gd name="T21" fmla="*/ 5 h 63"/>
                <a:gd name="T22" fmla="*/ 121 w 133"/>
                <a:gd name="T23" fmla="*/ 5 h 63"/>
                <a:gd name="T24" fmla="*/ 131 w 133"/>
                <a:gd name="T25" fmla="*/ 2 h 63"/>
                <a:gd name="T26" fmla="*/ 133 w 133"/>
                <a:gd name="T27" fmla="*/ 0 h 63"/>
                <a:gd name="T28" fmla="*/ 133 w 133"/>
                <a:gd name="T29" fmla="*/ 4 h 63"/>
                <a:gd name="T30" fmla="*/ 129 w 133"/>
                <a:gd name="T31" fmla="*/ 11 h 63"/>
                <a:gd name="T32" fmla="*/ 129 w 133"/>
                <a:gd name="T33" fmla="*/ 15 h 63"/>
                <a:gd name="T34" fmla="*/ 123 w 133"/>
                <a:gd name="T35" fmla="*/ 15 h 63"/>
                <a:gd name="T36" fmla="*/ 108 w 133"/>
                <a:gd name="T37" fmla="*/ 19 h 63"/>
                <a:gd name="T38" fmla="*/ 93 w 133"/>
                <a:gd name="T39" fmla="*/ 24 h 63"/>
                <a:gd name="T40" fmla="*/ 83 w 133"/>
                <a:gd name="T41" fmla="*/ 34 h 63"/>
                <a:gd name="T42" fmla="*/ 76 w 133"/>
                <a:gd name="T43" fmla="*/ 42 h 63"/>
                <a:gd name="T44" fmla="*/ 68 w 133"/>
                <a:gd name="T45" fmla="*/ 47 h 63"/>
                <a:gd name="T46" fmla="*/ 57 w 133"/>
                <a:gd name="T47" fmla="*/ 49 h 63"/>
                <a:gd name="T48" fmla="*/ 47 w 133"/>
                <a:gd name="T49" fmla="*/ 47 h 63"/>
                <a:gd name="T50" fmla="*/ 36 w 133"/>
                <a:gd name="T51" fmla="*/ 45 h 63"/>
                <a:gd name="T52" fmla="*/ 30 w 133"/>
                <a:gd name="T53" fmla="*/ 42 h 63"/>
                <a:gd name="T54" fmla="*/ 24 w 133"/>
                <a:gd name="T55" fmla="*/ 42 h 63"/>
                <a:gd name="T56" fmla="*/ 19 w 133"/>
                <a:gd name="T57" fmla="*/ 45 h 63"/>
                <a:gd name="T58" fmla="*/ 17 w 133"/>
                <a:gd name="T59" fmla="*/ 51 h 63"/>
                <a:gd name="T60" fmla="*/ 15 w 133"/>
                <a:gd name="T61" fmla="*/ 57 h 63"/>
                <a:gd name="T62" fmla="*/ 11 w 133"/>
                <a:gd name="T63" fmla="*/ 61 h 63"/>
                <a:gd name="T64" fmla="*/ 7 w 133"/>
                <a:gd name="T65" fmla="*/ 63 h 63"/>
                <a:gd name="T66" fmla="*/ 2 w 133"/>
                <a:gd name="T67" fmla="*/ 59 h 63"/>
                <a:gd name="T68" fmla="*/ 0 w 133"/>
                <a:gd name="T69" fmla="*/ 55 h 63"/>
                <a:gd name="T70" fmla="*/ 0 w 133"/>
                <a:gd name="T71" fmla="*/ 51 h 63"/>
                <a:gd name="T72" fmla="*/ 2 w 133"/>
                <a:gd name="T73" fmla="*/ 51 h 63"/>
                <a:gd name="T74" fmla="*/ 2 w 133"/>
                <a:gd name="T75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" h="63">
                  <a:moveTo>
                    <a:pt x="2" y="51"/>
                  </a:moveTo>
                  <a:lnTo>
                    <a:pt x="7" y="40"/>
                  </a:lnTo>
                  <a:lnTo>
                    <a:pt x="19" y="32"/>
                  </a:lnTo>
                  <a:lnTo>
                    <a:pt x="32" y="30"/>
                  </a:lnTo>
                  <a:lnTo>
                    <a:pt x="45" y="36"/>
                  </a:lnTo>
                  <a:lnTo>
                    <a:pt x="55" y="40"/>
                  </a:lnTo>
                  <a:lnTo>
                    <a:pt x="64" y="40"/>
                  </a:lnTo>
                  <a:lnTo>
                    <a:pt x="72" y="32"/>
                  </a:lnTo>
                  <a:lnTo>
                    <a:pt x="78" y="21"/>
                  </a:lnTo>
                  <a:lnTo>
                    <a:pt x="87" y="9"/>
                  </a:lnTo>
                  <a:lnTo>
                    <a:pt x="104" y="5"/>
                  </a:lnTo>
                  <a:lnTo>
                    <a:pt x="121" y="5"/>
                  </a:lnTo>
                  <a:lnTo>
                    <a:pt x="131" y="2"/>
                  </a:lnTo>
                  <a:lnTo>
                    <a:pt x="133" y="0"/>
                  </a:lnTo>
                  <a:lnTo>
                    <a:pt x="133" y="4"/>
                  </a:lnTo>
                  <a:lnTo>
                    <a:pt x="129" y="11"/>
                  </a:lnTo>
                  <a:lnTo>
                    <a:pt x="129" y="15"/>
                  </a:lnTo>
                  <a:lnTo>
                    <a:pt x="123" y="15"/>
                  </a:lnTo>
                  <a:lnTo>
                    <a:pt x="108" y="19"/>
                  </a:lnTo>
                  <a:lnTo>
                    <a:pt x="93" y="24"/>
                  </a:lnTo>
                  <a:lnTo>
                    <a:pt x="83" y="34"/>
                  </a:lnTo>
                  <a:lnTo>
                    <a:pt x="76" y="42"/>
                  </a:lnTo>
                  <a:lnTo>
                    <a:pt x="68" y="47"/>
                  </a:lnTo>
                  <a:lnTo>
                    <a:pt x="57" y="49"/>
                  </a:lnTo>
                  <a:lnTo>
                    <a:pt x="47" y="47"/>
                  </a:lnTo>
                  <a:lnTo>
                    <a:pt x="36" y="45"/>
                  </a:lnTo>
                  <a:lnTo>
                    <a:pt x="30" y="42"/>
                  </a:lnTo>
                  <a:lnTo>
                    <a:pt x="24" y="42"/>
                  </a:lnTo>
                  <a:lnTo>
                    <a:pt x="19" y="45"/>
                  </a:lnTo>
                  <a:lnTo>
                    <a:pt x="17" y="51"/>
                  </a:lnTo>
                  <a:lnTo>
                    <a:pt x="15" y="57"/>
                  </a:lnTo>
                  <a:lnTo>
                    <a:pt x="11" y="61"/>
                  </a:lnTo>
                  <a:lnTo>
                    <a:pt x="7" y="63"/>
                  </a:lnTo>
                  <a:lnTo>
                    <a:pt x="2" y="59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51"/>
                  </a:lnTo>
                  <a:lnTo>
                    <a:pt x="2" y="51"/>
                  </a:lnTo>
                  <a:close/>
                </a:path>
              </a:pathLst>
            </a:custGeom>
            <a:solidFill>
              <a:srgbClr val="BD8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7" name="Freeform 279"/>
            <p:cNvSpPr>
              <a:spLocks/>
            </p:cNvSpPr>
            <p:nvPr/>
          </p:nvSpPr>
          <p:spPr bwMode="auto">
            <a:xfrm>
              <a:off x="4692" y="2553"/>
              <a:ext cx="37" cy="42"/>
            </a:xfrm>
            <a:custGeom>
              <a:avLst/>
              <a:gdLst>
                <a:gd name="T0" fmla="*/ 66 w 74"/>
                <a:gd name="T1" fmla="*/ 0 h 86"/>
                <a:gd name="T2" fmla="*/ 51 w 74"/>
                <a:gd name="T3" fmla="*/ 17 h 86"/>
                <a:gd name="T4" fmla="*/ 32 w 74"/>
                <a:gd name="T5" fmla="*/ 40 h 86"/>
                <a:gd name="T6" fmla="*/ 15 w 74"/>
                <a:gd name="T7" fmla="*/ 59 h 86"/>
                <a:gd name="T8" fmla="*/ 1 w 74"/>
                <a:gd name="T9" fmla="*/ 71 h 86"/>
                <a:gd name="T10" fmla="*/ 0 w 74"/>
                <a:gd name="T11" fmla="*/ 76 h 86"/>
                <a:gd name="T12" fmla="*/ 7 w 74"/>
                <a:gd name="T13" fmla="*/ 84 h 86"/>
                <a:gd name="T14" fmla="*/ 19 w 74"/>
                <a:gd name="T15" fmla="*/ 86 h 86"/>
                <a:gd name="T16" fmla="*/ 28 w 74"/>
                <a:gd name="T17" fmla="*/ 84 h 86"/>
                <a:gd name="T18" fmla="*/ 38 w 74"/>
                <a:gd name="T19" fmla="*/ 71 h 86"/>
                <a:gd name="T20" fmla="*/ 53 w 74"/>
                <a:gd name="T21" fmla="*/ 52 h 86"/>
                <a:gd name="T22" fmla="*/ 68 w 74"/>
                <a:gd name="T23" fmla="*/ 31 h 86"/>
                <a:gd name="T24" fmla="*/ 74 w 74"/>
                <a:gd name="T25" fmla="*/ 17 h 86"/>
                <a:gd name="T26" fmla="*/ 72 w 74"/>
                <a:gd name="T27" fmla="*/ 8 h 86"/>
                <a:gd name="T28" fmla="*/ 68 w 74"/>
                <a:gd name="T29" fmla="*/ 2 h 86"/>
                <a:gd name="T30" fmla="*/ 66 w 74"/>
                <a:gd name="T31" fmla="*/ 0 h 86"/>
                <a:gd name="T32" fmla="*/ 66 w 74"/>
                <a:gd name="T33" fmla="*/ 0 h 86"/>
                <a:gd name="T34" fmla="*/ 66 w 74"/>
                <a:gd name="T35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86">
                  <a:moveTo>
                    <a:pt x="66" y="0"/>
                  </a:moveTo>
                  <a:lnTo>
                    <a:pt x="51" y="17"/>
                  </a:lnTo>
                  <a:lnTo>
                    <a:pt x="32" y="40"/>
                  </a:lnTo>
                  <a:lnTo>
                    <a:pt x="15" y="59"/>
                  </a:lnTo>
                  <a:lnTo>
                    <a:pt x="1" y="71"/>
                  </a:lnTo>
                  <a:lnTo>
                    <a:pt x="0" y="76"/>
                  </a:lnTo>
                  <a:lnTo>
                    <a:pt x="7" y="84"/>
                  </a:lnTo>
                  <a:lnTo>
                    <a:pt x="19" y="86"/>
                  </a:lnTo>
                  <a:lnTo>
                    <a:pt x="28" y="84"/>
                  </a:lnTo>
                  <a:lnTo>
                    <a:pt x="38" y="71"/>
                  </a:lnTo>
                  <a:lnTo>
                    <a:pt x="53" y="52"/>
                  </a:lnTo>
                  <a:lnTo>
                    <a:pt x="68" y="31"/>
                  </a:lnTo>
                  <a:lnTo>
                    <a:pt x="74" y="17"/>
                  </a:lnTo>
                  <a:lnTo>
                    <a:pt x="72" y="8"/>
                  </a:lnTo>
                  <a:lnTo>
                    <a:pt x="6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8" name="Freeform 280"/>
            <p:cNvSpPr>
              <a:spLocks/>
            </p:cNvSpPr>
            <p:nvPr/>
          </p:nvSpPr>
          <p:spPr bwMode="auto">
            <a:xfrm>
              <a:off x="4252" y="2980"/>
              <a:ext cx="34" cy="36"/>
            </a:xfrm>
            <a:custGeom>
              <a:avLst/>
              <a:gdLst>
                <a:gd name="T0" fmla="*/ 63 w 69"/>
                <a:gd name="T1" fmla="*/ 0 h 70"/>
                <a:gd name="T2" fmla="*/ 48 w 69"/>
                <a:gd name="T3" fmla="*/ 13 h 70"/>
                <a:gd name="T4" fmla="*/ 27 w 69"/>
                <a:gd name="T5" fmla="*/ 28 h 70"/>
                <a:gd name="T6" fmla="*/ 8 w 69"/>
                <a:gd name="T7" fmla="*/ 42 h 70"/>
                <a:gd name="T8" fmla="*/ 0 w 69"/>
                <a:gd name="T9" fmla="*/ 45 h 70"/>
                <a:gd name="T10" fmla="*/ 0 w 69"/>
                <a:gd name="T11" fmla="*/ 47 h 70"/>
                <a:gd name="T12" fmla="*/ 2 w 69"/>
                <a:gd name="T13" fmla="*/ 53 h 70"/>
                <a:gd name="T14" fmla="*/ 8 w 69"/>
                <a:gd name="T15" fmla="*/ 61 h 70"/>
                <a:gd name="T16" fmla="*/ 12 w 69"/>
                <a:gd name="T17" fmla="*/ 70 h 70"/>
                <a:gd name="T18" fmla="*/ 23 w 69"/>
                <a:gd name="T19" fmla="*/ 66 h 70"/>
                <a:gd name="T20" fmla="*/ 42 w 69"/>
                <a:gd name="T21" fmla="*/ 53 h 70"/>
                <a:gd name="T22" fmla="*/ 59 w 69"/>
                <a:gd name="T23" fmla="*/ 32 h 70"/>
                <a:gd name="T24" fmla="*/ 69 w 69"/>
                <a:gd name="T25" fmla="*/ 17 h 70"/>
                <a:gd name="T26" fmla="*/ 69 w 69"/>
                <a:gd name="T27" fmla="*/ 6 h 70"/>
                <a:gd name="T28" fmla="*/ 67 w 69"/>
                <a:gd name="T29" fmla="*/ 2 h 70"/>
                <a:gd name="T30" fmla="*/ 63 w 69"/>
                <a:gd name="T31" fmla="*/ 0 h 70"/>
                <a:gd name="T32" fmla="*/ 63 w 69"/>
                <a:gd name="T33" fmla="*/ 0 h 70"/>
                <a:gd name="T34" fmla="*/ 63 w 69"/>
                <a:gd name="T3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70">
                  <a:moveTo>
                    <a:pt x="63" y="0"/>
                  </a:moveTo>
                  <a:lnTo>
                    <a:pt x="48" y="13"/>
                  </a:lnTo>
                  <a:lnTo>
                    <a:pt x="27" y="28"/>
                  </a:lnTo>
                  <a:lnTo>
                    <a:pt x="8" y="42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2" y="53"/>
                  </a:lnTo>
                  <a:lnTo>
                    <a:pt x="8" y="61"/>
                  </a:lnTo>
                  <a:lnTo>
                    <a:pt x="12" y="70"/>
                  </a:lnTo>
                  <a:lnTo>
                    <a:pt x="23" y="66"/>
                  </a:lnTo>
                  <a:lnTo>
                    <a:pt x="42" y="53"/>
                  </a:lnTo>
                  <a:lnTo>
                    <a:pt x="59" y="32"/>
                  </a:lnTo>
                  <a:lnTo>
                    <a:pt x="69" y="17"/>
                  </a:lnTo>
                  <a:lnTo>
                    <a:pt x="69" y="6"/>
                  </a:lnTo>
                  <a:lnTo>
                    <a:pt x="67" y="2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9" name="Freeform 281"/>
            <p:cNvSpPr>
              <a:spLocks/>
            </p:cNvSpPr>
            <p:nvPr/>
          </p:nvSpPr>
          <p:spPr bwMode="auto">
            <a:xfrm>
              <a:off x="4884" y="3019"/>
              <a:ext cx="8" cy="12"/>
            </a:xfrm>
            <a:custGeom>
              <a:avLst/>
              <a:gdLst>
                <a:gd name="T0" fmla="*/ 5 w 15"/>
                <a:gd name="T1" fmla="*/ 0 h 23"/>
                <a:gd name="T2" fmla="*/ 3 w 15"/>
                <a:gd name="T3" fmla="*/ 4 h 23"/>
                <a:gd name="T4" fmla="*/ 1 w 15"/>
                <a:gd name="T5" fmla="*/ 9 h 23"/>
                <a:gd name="T6" fmla="*/ 0 w 15"/>
                <a:gd name="T7" fmla="*/ 15 h 23"/>
                <a:gd name="T8" fmla="*/ 1 w 15"/>
                <a:gd name="T9" fmla="*/ 19 h 23"/>
                <a:gd name="T10" fmla="*/ 1 w 15"/>
                <a:gd name="T11" fmla="*/ 21 h 23"/>
                <a:gd name="T12" fmla="*/ 7 w 15"/>
                <a:gd name="T13" fmla="*/ 23 h 23"/>
                <a:gd name="T14" fmla="*/ 11 w 15"/>
                <a:gd name="T15" fmla="*/ 23 h 23"/>
                <a:gd name="T16" fmla="*/ 13 w 15"/>
                <a:gd name="T17" fmla="*/ 23 h 23"/>
                <a:gd name="T18" fmla="*/ 11 w 15"/>
                <a:gd name="T19" fmla="*/ 19 h 23"/>
                <a:gd name="T20" fmla="*/ 13 w 15"/>
                <a:gd name="T21" fmla="*/ 15 h 23"/>
                <a:gd name="T22" fmla="*/ 13 w 15"/>
                <a:gd name="T23" fmla="*/ 9 h 23"/>
                <a:gd name="T24" fmla="*/ 15 w 15"/>
                <a:gd name="T25" fmla="*/ 9 h 23"/>
                <a:gd name="T26" fmla="*/ 13 w 15"/>
                <a:gd name="T27" fmla="*/ 5 h 23"/>
                <a:gd name="T28" fmla="*/ 9 w 15"/>
                <a:gd name="T29" fmla="*/ 2 h 23"/>
                <a:gd name="T30" fmla="*/ 7 w 15"/>
                <a:gd name="T31" fmla="*/ 0 h 23"/>
                <a:gd name="T32" fmla="*/ 5 w 15"/>
                <a:gd name="T33" fmla="*/ 0 h 23"/>
                <a:gd name="T34" fmla="*/ 5 w 15"/>
                <a:gd name="T3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23">
                  <a:moveTo>
                    <a:pt x="5" y="0"/>
                  </a:moveTo>
                  <a:lnTo>
                    <a:pt x="3" y="4"/>
                  </a:lnTo>
                  <a:lnTo>
                    <a:pt x="1" y="9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21"/>
                  </a:lnTo>
                  <a:lnTo>
                    <a:pt x="7" y="23"/>
                  </a:lnTo>
                  <a:lnTo>
                    <a:pt x="11" y="23"/>
                  </a:lnTo>
                  <a:lnTo>
                    <a:pt x="13" y="23"/>
                  </a:lnTo>
                  <a:lnTo>
                    <a:pt x="11" y="19"/>
                  </a:lnTo>
                  <a:lnTo>
                    <a:pt x="13" y="15"/>
                  </a:lnTo>
                  <a:lnTo>
                    <a:pt x="13" y="9"/>
                  </a:lnTo>
                  <a:lnTo>
                    <a:pt x="15" y="9"/>
                  </a:lnTo>
                  <a:lnTo>
                    <a:pt x="13" y="5"/>
                  </a:lnTo>
                  <a:lnTo>
                    <a:pt x="9" y="2"/>
                  </a:lnTo>
                  <a:lnTo>
                    <a:pt x="7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0" name="Freeform 282"/>
            <p:cNvSpPr>
              <a:spLocks/>
            </p:cNvSpPr>
            <p:nvPr/>
          </p:nvSpPr>
          <p:spPr bwMode="auto">
            <a:xfrm>
              <a:off x="4715" y="3208"/>
              <a:ext cx="11" cy="9"/>
            </a:xfrm>
            <a:custGeom>
              <a:avLst/>
              <a:gdLst>
                <a:gd name="T0" fmla="*/ 0 w 21"/>
                <a:gd name="T1" fmla="*/ 2 h 19"/>
                <a:gd name="T2" fmla="*/ 2 w 21"/>
                <a:gd name="T3" fmla="*/ 6 h 19"/>
                <a:gd name="T4" fmla="*/ 6 w 21"/>
                <a:gd name="T5" fmla="*/ 12 h 19"/>
                <a:gd name="T6" fmla="*/ 10 w 21"/>
                <a:gd name="T7" fmla="*/ 15 h 19"/>
                <a:gd name="T8" fmla="*/ 15 w 21"/>
                <a:gd name="T9" fmla="*/ 19 h 19"/>
                <a:gd name="T10" fmla="*/ 15 w 21"/>
                <a:gd name="T11" fmla="*/ 17 h 19"/>
                <a:gd name="T12" fmla="*/ 19 w 21"/>
                <a:gd name="T13" fmla="*/ 15 h 19"/>
                <a:gd name="T14" fmla="*/ 21 w 21"/>
                <a:gd name="T15" fmla="*/ 12 h 19"/>
                <a:gd name="T16" fmla="*/ 21 w 21"/>
                <a:gd name="T17" fmla="*/ 12 h 19"/>
                <a:gd name="T18" fmla="*/ 17 w 21"/>
                <a:gd name="T19" fmla="*/ 8 h 19"/>
                <a:gd name="T20" fmla="*/ 13 w 21"/>
                <a:gd name="T21" fmla="*/ 4 h 19"/>
                <a:gd name="T22" fmla="*/ 8 w 21"/>
                <a:gd name="T23" fmla="*/ 2 h 19"/>
                <a:gd name="T24" fmla="*/ 6 w 21"/>
                <a:gd name="T25" fmla="*/ 0 h 19"/>
                <a:gd name="T26" fmla="*/ 2 w 21"/>
                <a:gd name="T27" fmla="*/ 0 h 19"/>
                <a:gd name="T28" fmla="*/ 0 w 21"/>
                <a:gd name="T29" fmla="*/ 2 h 19"/>
                <a:gd name="T30" fmla="*/ 0 w 21"/>
                <a:gd name="T3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19">
                  <a:moveTo>
                    <a:pt x="0" y="2"/>
                  </a:moveTo>
                  <a:lnTo>
                    <a:pt x="2" y="6"/>
                  </a:lnTo>
                  <a:lnTo>
                    <a:pt x="6" y="12"/>
                  </a:lnTo>
                  <a:lnTo>
                    <a:pt x="10" y="15"/>
                  </a:lnTo>
                  <a:lnTo>
                    <a:pt x="15" y="19"/>
                  </a:lnTo>
                  <a:lnTo>
                    <a:pt x="15" y="17"/>
                  </a:lnTo>
                  <a:lnTo>
                    <a:pt x="19" y="15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7" y="8"/>
                  </a:lnTo>
                  <a:lnTo>
                    <a:pt x="13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1" name="Freeform 283"/>
            <p:cNvSpPr>
              <a:spLocks/>
            </p:cNvSpPr>
            <p:nvPr/>
          </p:nvSpPr>
          <p:spPr bwMode="auto">
            <a:xfrm>
              <a:off x="5011" y="3222"/>
              <a:ext cx="10" cy="10"/>
            </a:xfrm>
            <a:custGeom>
              <a:avLst/>
              <a:gdLst>
                <a:gd name="T0" fmla="*/ 0 w 21"/>
                <a:gd name="T1" fmla="*/ 2 h 21"/>
                <a:gd name="T2" fmla="*/ 2 w 21"/>
                <a:gd name="T3" fmla="*/ 7 h 21"/>
                <a:gd name="T4" fmla="*/ 6 w 21"/>
                <a:gd name="T5" fmla="*/ 15 h 21"/>
                <a:gd name="T6" fmla="*/ 10 w 21"/>
                <a:gd name="T7" fmla="*/ 19 h 21"/>
                <a:gd name="T8" fmla="*/ 12 w 21"/>
                <a:gd name="T9" fmla="*/ 21 h 21"/>
                <a:gd name="T10" fmla="*/ 12 w 21"/>
                <a:gd name="T11" fmla="*/ 21 h 21"/>
                <a:gd name="T12" fmla="*/ 16 w 21"/>
                <a:gd name="T13" fmla="*/ 19 h 21"/>
                <a:gd name="T14" fmla="*/ 19 w 21"/>
                <a:gd name="T15" fmla="*/ 19 h 21"/>
                <a:gd name="T16" fmla="*/ 21 w 21"/>
                <a:gd name="T17" fmla="*/ 17 h 21"/>
                <a:gd name="T18" fmla="*/ 19 w 21"/>
                <a:gd name="T19" fmla="*/ 13 h 21"/>
                <a:gd name="T20" fmla="*/ 16 w 21"/>
                <a:gd name="T21" fmla="*/ 9 h 21"/>
                <a:gd name="T22" fmla="*/ 12 w 21"/>
                <a:gd name="T23" fmla="*/ 4 h 21"/>
                <a:gd name="T24" fmla="*/ 12 w 21"/>
                <a:gd name="T25" fmla="*/ 0 h 21"/>
                <a:gd name="T26" fmla="*/ 10 w 21"/>
                <a:gd name="T27" fmla="*/ 0 h 21"/>
                <a:gd name="T28" fmla="*/ 6 w 21"/>
                <a:gd name="T29" fmla="*/ 0 h 21"/>
                <a:gd name="T30" fmla="*/ 2 w 21"/>
                <a:gd name="T31" fmla="*/ 2 h 21"/>
                <a:gd name="T32" fmla="*/ 0 w 21"/>
                <a:gd name="T33" fmla="*/ 2 h 21"/>
                <a:gd name="T34" fmla="*/ 0 w 21"/>
                <a:gd name="T3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21">
                  <a:moveTo>
                    <a:pt x="0" y="2"/>
                  </a:moveTo>
                  <a:lnTo>
                    <a:pt x="2" y="7"/>
                  </a:lnTo>
                  <a:lnTo>
                    <a:pt x="6" y="15"/>
                  </a:lnTo>
                  <a:lnTo>
                    <a:pt x="10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6" y="19"/>
                  </a:lnTo>
                  <a:lnTo>
                    <a:pt x="19" y="19"/>
                  </a:lnTo>
                  <a:lnTo>
                    <a:pt x="21" y="17"/>
                  </a:lnTo>
                  <a:lnTo>
                    <a:pt x="19" y="13"/>
                  </a:lnTo>
                  <a:lnTo>
                    <a:pt x="16" y="9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2" name="Freeform 284"/>
            <p:cNvSpPr>
              <a:spLocks/>
            </p:cNvSpPr>
            <p:nvPr/>
          </p:nvSpPr>
          <p:spPr bwMode="auto">
            <a:xfrm>
              <a:off x="5137" y="2709"/>
              <a:ext cx="10" cy="8"/>
            </a:xfrm>
            <a:custGeom>
              <a:avLst/>
              <a:gdLst>
                <a:gd name="T0" fmla="*/ 2 w 19"/>
                <a:gd name="T1" fmla="*/ 4 h 17"/>
                <a:gd name="T2" fmla="*/ 10 w 19"/>
                <a:gd name="T3" fmla="*/ 4 h 17"/>
                <a:gd name="T4" fmla="*/ 15 w 19"/>
                <a:gd name="T5" fmla="*/ 2 h 17"/>
                <a:gd name="T6" fmla="*/ 17 w 19"/>
                <a:gd name="T7" fmla="*/ 0 h 17"/>
                <a:gd name="T8" fmla="*/ 19 w 19"/>
                <a:gd name="T9" fmla="*/ 4 h 17"/>
                <a:gd name="T10" fmla="*/ 19 w 19"/>
                <a:gd name="T11" fmla="*/ 8 h 17"/>
                <a:gd name="T12" fmla="*/ 19 w 19"/>
                <a:gd name="T13" fmla="*/ 10 h 17"/>
                <a:gd name="T14" fmla="*/ 15 w 19"/>
                <a:gd name="T15" fmla="*/ 11 h 17"/>
                <a:gd name="T16" fmla="*/ 12 w 19"/>
                <a:gd name="T17" fmla="*/ 15 h 17"/>
                <a:gd name="T18" fmla="*/ 6 w 19"/>
                <a:gd name="T19" fmla="*/ 15 h 17"/>
                <a:gd name="T20" fmla="*/ 2 w 19"/>
                <a:gd name="T21" fmla="*/ 17 h 17"/>
                <a:gd name="T22" fmla="*/ 0 w 19"/>
                <a:gd name="T23" fmla="*/ 13 h 17"/>
                <a:gd name="T24" fmla="*/ 0 w 19"/>
                <a:gd name="T25" fmla="*/ 10 h 17"/>
                <a:gd name="T26" fmla="*/ 0 w 19"/>
                <a:gd name="T27" fmla="*/ 4 h 17"/>
                <a:gd name="T28" fmla="*/ 2 w 19"/>
                <a:gd name="T29" fmla="*/ 4 h 17"/>
                <a:gd name="T30" fmla="*/ 2 w 19"/>
                <a:gd name="T3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17">
                  <a:moveTo>
                    <a:pt x="2" y="4"/>
                  </a:moveTo>
                  <a:lnTo>
                    <a:pt x="10" y="4"/>
                  </a:lnTo>
                  <a:lnTo>
                    <a:pt x="15" y="2"/>
                  </a:lnTo>
                  <a:lnTo>
                    <a:pt x="17" y="0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19" y="10"/>
                  </a:lnTo>
                  <a:lnTo>
                    <a:pt x="15" y="11"/>
                  </a:lnTo>
                  <a:lnTo>
                    <a:pt x="12" y="15"/>
                  </a:lnTo>
                  <a:lnTo>
                    <a:pt x="6" y="15"/>
                  </a:lnTo>
                  <a:lnTo>
                    <a:pt x="2" y="17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1310" name="Picture 286" descr="C:\Users\radoslav.pekny\AppData\Local\Microsoft\Windows\Temporary Internet Files\Content.IE5\07SYGYF7\MP90018520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26" y="3904269"/>
            <a:ext cx="3657600" cy="24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9" name="Picture 28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63" y="6258071"/>
            <a:ext cx="2444240" cy="43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2" name="Picture 28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34" y="5968642"/>
            <a:ext cx="2505075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5" name="Picture 1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46" y="6210446"/>
            <a:ext cx="2401400" cy="428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3" name="Picture 289" descr="C:\Users\radoslav.pekny\AppData\Local\Microsoft\Windows\Temporary Internet Files\Content.IE5\ZPCSRFQU\MP90041177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8006">
            <a:off x="4916862" y="3377770"/>
            <a:ext cx="1336288" cy="180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4" name="Picture 290" descr="C:\Users\radoslav.pekny\AppData\Local\Microsoft\Windows\Temporary Internet Files\Content.IE5\4FHQ82KX\MC900232180[3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32" y="141534"/>
            <a:ext cx="721764" cy="6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4" name="Picture 290" descr="C:\Users\radoslav.pekny\AppData\Local\Microsoft\Windows\Temporary Internet Files\Content.IE5\4FHQ82KX\MC900232180[3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9" y="3791133"/>
            <a:ext cx="721764" cy="6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06005" y="6280842"/>
            <a:ext cx="679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JARO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84061" y="3121618"/>
            <a:ext cx="65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LÉTO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42240" y="6256484"/>
            <a:ext cx="980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PODZIM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847" y="5911201"/>
            <a:ext cx="10668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ovéPole 36"/>
          <p:cNvSpPr txBox="1"/>
          <p:nvPr/>
        </p:nvSpPr>
        <p:spPr>
          <a:xfrm>
            <a:off x="6893638" y="3143825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ZIMA</a:t>
            </a:r>
            <a:endParaRPr lang="cs-CZ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751847" y="30592"/>
            <a:ext cx="6136617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Popisujte, jak listnatý strom v různých ročních obdobích                  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      vypadá.</a:t>
            </a:r>
          </a:p>
          <a:p>
            <a:r>
              <a:rPr lang="cs-CZ" sz="2000" b="1" dirty="0" smtClean="0"/>
              <a:t>                             Co je pro něho typické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pic>
        <p:nvPicPr>
          <p:cNvPr id="4100" name="Picture 4" descr="C:\Users\radoslav.pekny\AppData\Local\Microsoft\Windows\Temporary Internet Files\Content.IE5\07SYGYF7\MC900440452[2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820" y="2221957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92" name="Picture 468" descr="C:\Users\radoslav.pekny\AppData\Local\Microsoft\Windows\Temporary Internet Files\Content.IE5\1K96YH8U\MP900425230[1].jpg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705" y="827297"/>
            <a:ext cx="1396022" cy="139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adoslav.pekny\AppData\Local\Microsoft\Windows\Temporary Internet Files\Content.IE5\RC4KL018\MC90039140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411" y="3645024"/>
            <a:ext cx="2514370" cy="238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49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5" name="Picture 1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39" y="1975368"/>
            <a:ext cx="1317696" cy="1348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36" name="Picture 18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16" y="332656"/>
            <a:ext cx="1396752" cy="144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37" name="Picture 18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08" y="3421101"/>
            <a:ext cx="1597968" cy="1552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38" name="Picture 19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316" y="5085184"/>
            <a:ext cx="2321415" cy="1481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39" name="Picture 19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25" y="1725915"/>
            <a:ext cx="1252534" cy="203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4" name="Picture 19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39" y="4782084"/>
            <a:ext cx="1252534" cy="203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69" name="TextovéPole 2168"/>
          <p:cNvSpPr txBox="1"/>
          <p:nvPr/>
        </p:nvSpPr>
        <p:spPr>
          <a:xfrm>
            <a:off x="1784375" y="332656"/>
            <a:ext cx="71212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JARO - na stromě se objevují listy a stromy kvetou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170" name="TextovéPole 2169"/>
          <p:cNvSpPr txBox="1"/>
          <p:nvPr/>
        </p:nvSpPr>
        <p:spPr>
          <a:xfrm>
            <a:off x="1784377" y="2118047"/>
            <a:ext cx="712122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LÉTO - strom se zelená listím, roste, na stromech se 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objevují plody.</a:t>
            </a:r>
            <a:endParaRPr lang="cs-CZ" sz="2400" b="1" dirty="0"/>
          </a:p>
        </p:txBody>
      </p:sp>
      <p:sp>
        <p:nvSpPr>
          <p:cNvPr id="2171" name="TextovéPole 2170"/>
          <p:cNvSpPr txBox="1"/>
          <p:nvPr/>
        </p:nvSpPr>
        <p:spPr>
          <a:xfrm>
            <a:off x="1846038" y="3596982"/>
            <a:ext cx="6997901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PODZIM - listí se zbarvuje a postupně opadává, na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řadě stromů dozrávají plody</a:t>
            </a:r>
            <a:r>
              <a:rPr lang="cs-CZ" sz="2400" b="1" dirty="0"/>
              <a:t>.</a:t>
            </a:r>
            <a:r>
              <a:rPr lang="cs-CZ" sz="2400" b="1" dirty="0" smtClean="0"/>
              <a:t> Na ovocných 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stromech to je ovoce.</a:t>
            </a:r>
            <a:endParaRPr lang="cs-CZ" sz="2400" b="1" dirty="0"/>
          </a:p>
        </p:txBody>
      </p:sp>
      <p:sp>
        <p:nvSpPr>
          <p:cNvPr id="2172" name="TextovéPole 2171"/>
          <p:cNvSpPr txBox="1"/>
          <p:nvPr/>
        </p:nvSpPr>
        <p:spPr>
          <a:xfrm>
            <a:off x="1877017" y="6088246"/>
            <a:ext cx="696692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ZIMA - strom je téměř bez listů, neroste</a:t>
            </a:r>
            <a:r>
              <a:rPr lang="cs-CZ" sz="2400" b="1" dirty="0"/>
              <a:t>.</a:t>
            </a:r>
          </a:p>
        </p:txBody>
      </p:sp>
      <p:pic>
        <p:nvPicPr>
          <p:cNvPr id="2240" name="Picture 192" descr="C:\Users\radoslav.pekny\AppData\Local\Microsoft\Windows\Temporary Internet Files\Content.IE5\ZPCSRFQU\MC9004379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60549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366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188640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Použité zdroje:</a:t>
            </a:r>
          </a:p>
          <a:p>
            <a:endParaRPr lang="cs-CZ" b="1" dirty="0" smtClean="0"/>
          </a:p>
          <a:p>
            <a:r>
              <a:rPr lang="cs-CZ" b="1" dirty="0" smtClean="0"/>
              <a:t>Zdroj všech  obrázků je galerie Microsoft  Office 2010, vlastník licence ZŠ Jablonec nad Nisou – Mšeno, Mozartova 24, příspěvková organizace.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954029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201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Radoslav Pěkný</dc:creator>
  <cp:lastModifiedBy>Radoslav Pěkný</cp:lastModifiedBy>
  <cp:revision>22</cp:revision>
  <dcterms:created xsi:type="dcterms:W3CDTF">2014-06-09T12:21:19Z</dcterms:created>
  <dcterms:modified xsi:type="dcterms:W3CDTF">2014-10-22T21:02:18Z</dcterms:modified>
</cp:coreProperties>
</file>